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1266" autoAdjust="0"/>
  </p:normalViewPr>
  <p:slideViewPr>
    <p:cSldViewPr snapToGrid="0">
      <p:cViewPr varScale="1">
        <p:scale>
          <a:sx n="70" d="100"/>
          <a:sy n="70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BF9F5-07F5-4CCF-956D-B543A813F7A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EECA-A5E7-4967-8C76-CD941A24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 크기를 도출하는 코드는 </a:t>
            </a:r>
            <a:r>
              <a:rPr lang="ko-KR" altLang="en-US" dirty="0" err="1"/>
              <a:t>깃허브</a:t>
            </a:r>
            <a:r>
              <a:rPr lang="ko-KR" altLang="en-US" dirty="0"/>
              <a:t> 오픈소스를 활용하였다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컨베이어 벨트의 상단에 카메라를 설치해 가로</a:t>
            </a:r>
            <a:r>
              <a:rPr lang="en-US" altLang="ko-KR" dirty="0"/>
              <a:t>, </a:t>
            </a:r>
            <a:r>
              <a:rPr lang="ko-KR" altLang="en-US" dirty="0"/>
              <a:t>세로 사이즈를 구한다</a:t>
            </a:r>
            <a:endParaRPr lang="en-US" altLang="ko-KR" dirty="0"/>
          </a:p>
          <a:p>
            <a:r>
              <a:rPr lang="ko-KR" altLang="en-US" dirty="0"/>
              <a:t>측면에 카메라를 설치해 높이를 계산한다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ECA-A5E7-4967-8C76-CD941A24E2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2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카메라와 컨베이어벨트 사이의 거리로 인한 </a:t>
            </a:r>
            <a:r>
              <a:rPr lang="en-US" altLang="ko-KR" dirty="0"/>
              <a:t>cm</a:t>
            </a:r>
            <a:r>
              <a:rPr lang="ko-KR" altLang="en-US" dirty="0"/>
              <a:t>오류는 기준객체를 사용하여 없앴다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기준물체 실제</a:t>
            </a:r>
            <a:r>
              <a:rPr lang="en-US" altLang="ko-KR" dirty="0"/>
              <a:t>cm</a:t>
            </a:r>
            <a:r>
              <a:rPr lang="ko-KR" altLang="en-US" dirty="0"/>
              <a:t>와 측정값을 비율로 계산해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객체 계산에서 비율치로 나눠주었다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ECA-A5E7-4967-8C76-CD941A24E2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8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측정을 해보았다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측정모델</a:t>
            </a:r>
            <a:r>
              <a:rPr lang="en-US" altLang="ko-KR" dirty="0"/>
              <a:t>: </a:t>
            </a:r>
            <a:r>
              <a:rPr lang="ko-KR" altLang="en-US" dirty="0" err="1"/>
              <a:t>로지텍</a:t>
            </a:r>
            <a:r>
              <a:rPr lang="ko-KR" altLang="en-US" dirty="0"/>
              <a:t> 마우스</a:t>
            </a:r>
            <a:endParaRPr lang="en-US" altLang="ko-KR" dirty="0"/>
          </a:p>
          <a:p>
            <a:r>
              <a:rPr lang="en-US" altLang="ko-KR" dirty="0"/>
              <a:t>1cm</a:t>
            </a:r>
            <a:r>
              <a:rPr lang="ko-KR" altLang="en-US" dirty="0"/>
              <a:t>내외의 측정 차이를 보여주며 비교적 정확한 결과를 도출 할 수 있었다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ECA-A5E7-4967-8C76-CD941A24E2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6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E8681-249C-4F3A-A8AF-59DA336B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45222-3ECB-4A5C-A7B5-66EB0E06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A4EE3-C161-4A08-8D44-F0AC68DB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39CD3-D31F-42A1-975D-BA5A4462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13DE0-A357-4855-845E-0CED56E2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8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5D23A-4A73-4EA7-B021-2F3DBAE0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56C3DE-53B1-4F51-8768-1CBFB5E23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26A7C-97CB-4034-87EA-EBCD588B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C635-3E4E-4ABE-8F07-FF91A98B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A0360-098D-429C-A0B5-BDF1562B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F62608-EFB3-447A-BED2-F04D085EF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1940C-AE1E-4D2A-BB4C-E62C1C6CA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33D9B-ABEC-48C4-BDAC-A338DD3E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B44BC-4839-48B4-9014-CDE10047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2FBF6-3A8D-4562-99FA-AB66AAA4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F3CC7-0398-49F7-A5AE-986BDD07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F2A36-6105-404E-BACF-AC3CBA57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C498-C52F-4B49-AF81-DFA2A477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93BFE-C91F-4582-88C7-6D8DDEA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ECC61-8B37-4D5D-9F22-D6C2EDD3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7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ED482-76D7-40BA-9511-2BD815AB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37CAB-3CC4-431E-8B4E-891B64AC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68869-DDC9-4F43-9CB4-7DD82D60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A79C2-BFB5-43B1-9469-DC40FBC1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C2597-7B95-486B-9462-FC8DC387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8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6143B-351F-4E9E-BE54-E0AE917A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4A1E4-A076-428C-935E-987F9DAF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0B483-36AF-4A06-B2A0-A3ADE62C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A4E3B-351D-4E03-8105-E989554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B7016-9C57-4A37-AC25-E44EBA98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FD1F8-BB1D-40BC-AB12-CD35CC20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2315B-37A4-4CA3-B160-28BED29C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24A8E-9E2B-4F84-B209-B238BFF1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7F218-A6E8-42F8-B866-3AA7A5E0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42C834-92B6-43E8-ABE9-DF3CAB5E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FAA94F-EC08-456A-B858-C75483850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DC2E3-2DE4-45E0-8A0A-45292F42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E041A-85EC-45BB-B13D-FA378623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40F7D1-9BFB-4B12-8332-37DFFA5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8B198-BAF8-4F51-8E36-DDBA49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ED90F-84C4-422D-AA97-DC3F6507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FB3532-BDF7-4E41-9BFB-E5EC53D0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8E6E1F-3F03-4070-9494-740CD91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D367A3-66D2-4BF4-99DE-8A371E65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8EF62-A4F1-481C-AAE3-3D1FB96A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C9C29E-409A-400E-83D2-0762C4B0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2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24E0-6569-49A9-8DCB-543D6829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F1F17-E245-4111-94A2-8664E47E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2545E5-3124-4A7D-B787-6D0052EF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E4E4E-DB7B-46A9-9F6B-AECD5552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13D4F-0F0A-4447-945D-8E008EE3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48E18-90F5-4FF0-9842-A42BF7AD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ED594-9215-4DA6-B44A-9144E78F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C7F2BC-B92F-404C-AEA8-0EDD1CD7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D00CA-9986-45FF-AD66-833201A2B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F41F3-CE04-4207-9C48-6E4DC84D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35343-79E9-455C-9A48-3F9E1F27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971B0-F968-475A-94D3-A19169F4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D2060F-19D4-4A09-8F8F-B0523213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963FB-F373-474F-BF6A-C5C0C635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9221C-BF18-4C4D-BC02-3C54F0226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9D53-BC83-440D-9C11-5FBE12E2B6C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F8551-C915-4FD1-8356-C009887F2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A27DF-96C1-45DC-827A-2A6BF0FF5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E4A5-EF49-4462-BA32-8B644F395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벡터 카메라 아이콘, 카메라 클립 아트, 카메라 아이콘, 카메라 PNG 및 벡터 에 대한 무료 다운로드">
            <a:extLst>
              <a:ext uri="{FF2B5EF4-FFF2-40B4-BE49-F238E27FC236}">
                <a16:creationId xmlns:a16="http://schemas.microsoft.com/office/drawing/2014/main" id="{0DFAFAA0-ED5C-4B6F-B2C9-5ED7680A5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6" t="22500" r="11476" b="22591"/>
          <a:stretch/>
        </p:blipFill>
        <p:spPr bwMode="auto">
          <a:xfrm>
            <a:off x="8743321" y="4017097"/>
            <a:ext cx="960809" cy="68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4CE93-EF5F-41E9-B128-4C46CD03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8" y="280459"/>
            <a:ext cx="9474200" cy="68474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2)</a:t>
            </a:r>
            <a:r>
              <a:rPr lang="ko-KR" altLang="en-US" sz="3200" dirty="0"/>
              <a:t>객체 크기 도출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AEC60C-40CE-407F-9DA6-D9FB524A7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842532"/>
            <a:ext cx="6050050" cy="3417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F7118-B64B-45D7-B888-4EB3421F7A2F}"/>
              </a:ext>
            </a:extLst>
          </p:cNvPr>
          <p:cNvSpPr txBox="1"/>
          <p:nvPr/>
        </p:nvSpPr>
        <p:spPr>
          <a:xfrm>
            <a:off x="0" y="6488668"/>
            <a:ext cx="101430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https://github.com/adam27505287/object-size-realisation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09D3D-0D8F-4231-A08B-78C88355E3F5}"/>
              </a:ext>
            </a:extLst>
          </p:cNvPr>
          <p:cNvSpPr txBox="1"/>
          <p:nvPr/>
        </p:nvSpPr>
        <p:spPr>
          <a:xfrm>
            <a:off x="533400" y="1219200"/>
            <a:ext cx="564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오픈소스 활용</a:t>
            </a:r>
          </a:p>
        </p:txBody>
      </p:sp>
      <p:pic>
        <p:nvPicPr>
          <p:cNvPr id="1030" name="Picture 6" descr="컨베이어 벨트 및 풀리">
            <a:extLst>
              <a:ext uri="{FF2B5EF4-FFF2-40B4-BE49-F238E27FC236}">
                <a16:creationId xmlns:a16="http://schemas.microsoft.com/office/drawing/2014/main" id="{1C27A52B-497C-434A-AC62-2C108E58B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2"/>
          <a:stretch/>
        </p:blipFill>
        <p:spPr bwMode="auto">
          <a:xfrm>
            <a:off x="6583450" y="4476555"/>
            <a:ext cx="5332640" cy="82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5246B93-AD96-462F-B7FA-C456258F3F96}"/>
              </a:ext>
            </a:extLst>
          </p:cNvPr>
          <p:cNvSpPr/>
          <p:nvPr/>
        </p:nvSpPr>
        <p:spPr>
          <a:xfrm>
            <a:off x="8658696" y="3255619"/>
            <a:ext cx="1102884" cy="2979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74D49-B219-472D-81B7-B875FD8FA642}"/>
              </a:ext>
            </a:extLst>
          </p:cNvPr>
          <p:cNvSpPr txBox="1"/>
          <p:nvPr/>
        </p:nvSpPr>
        <p:spPr>
          <a:xfrm>
            <a:off x="8444409" y="2834242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상단 </a:t>
            </a:r>
            <a:r>
              <a:rPr lang="en-US" altLang="ko-KR" dirty="0"/>
              <a:t>cut&gt;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52145-B558-4AFC-B5AF-249F929D8A5D}"/>
              </a:ext>
            </a:extLst>
          </p:cNvPr>
          <p:cNvSpPr txBox="1"/>
          <p:nvPr/>
        </p:nvSpPr>
        <p:spPr>
          <a:xfrm>
            <a:off x="9736667" y="4073527"/>
            <a:ext cx="16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측면 </a:t>
            </a:r>
            <a:r>
              <a:rPr lang="en-US" altLang="ko-KR" dirty="0"/>
              <a:t>cut&gt;</a:t>
            </a:r>
            <a:endParaRPr lang="ko-KR" altLang="en-US" dirty="0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81DA899A-C045-46F7-BF63-737D37AF7E98}"/>
              </a:ext>
            </a:extLst>
          </p:cNvPr>
          <p:cNvSpPr/>
          <p:nvPr/>
        </p:nvSpPr>
        <p:spPr>
          <a:xfrm>
            <a:off x="8710784" y="3429000"/>
            <a:ext cx="1077971" cy="1099457"/>
          </a:xfrm>
          <a:prstGeom prst="trapezoid">
            <a:avLst/>
          </a:prstGeom>
          <a:solidFill>
            <a:schemeClr val="accent4"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4CE93-EF5F-41E9-B128-4C46CD03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8" y="280459"/>
            <a:ext cx="9474200" cy="68474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2)</a:t>
            </a:r>
            <a:r>
              <a:rPr lang="ko-KR" altLang="en-US" sz="3200" dirty="0"/>
              <a:t>객체 크기 도출</a:t>
            </a:r>
          </a:p>
        </p:txBody>
      </p: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16EAAA55-F9E2-4602-B633-DCF0166F0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8" y="3477418"/>
            <a:ext cx="11478532" cy="3100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0C860-880B-4173-BB47-60316DA7B7BB}"/>
              </a:ext>
            </a:extLst>
          </p:cNvPr>
          <p:cNvSpPr txBox="1"/>
          <p:nvPr/>
        </p:nvSpPr>
        <p:spPr>
          <a:xfrm>
            <a:off x="6183085" y="1227603"/>
            <a:ext cx="627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상단에 기준 객체를 설정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 카메라와 물체사이의 거리로 인한 측정 오류를 없앰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9244FB-0690-42E6-8B78-7D410B371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8" y="1253265"/>
            <a:ext cx="5611132" cy="19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4CE93-EF5F-41E9-B128-4C46CD03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8" y="280459"/>
            <a:ext cx="9474200" cy="68474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2)</a:t>
            </a:r>
            <a:r>
              <a:rPr lang="ko-KR" altLang="en-US" sz="3200" dirty="0"/>
              <a:t>객체 크기 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B809B-FE1B-42BC-824B-28DA823F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35" b="20593"/>
          <a:stretch/>
        </p:blipFill>
        <p:spPr>
          <a:xfrm>
            <a:off x="198898" y="3347842"/>
            <a:ext cx="5580574" cy="3102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FE0BAF-8015-4FDB-882A-D9F1C426C4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00" b="15225"/>
          <a:stretch/>
        </p:blipFill>
        <p:spPr>
          <a:xfrm>
            <a:off x="5885883" y="3347842"/>
            <a:ext cx="5563814" cy="3102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4381D5-E840-44C4-BE59-18E4B0E20A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79" t="1160" r="779" b="91801"/>
          <a:stretch/>
        </p:blipFill>
        <p:spPr>
          <a:xfrm>
            <a:off x="150786" y="1144840"/>
            <a:ext cx="4823290" cy="3962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3BD02F-F271-48DD-8D9B-7544012E4A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641"/>
          <a:stretch/>
        </p:blipFill>
        <p:spPr>
          <a:xfrm>
            <a:off x="318584" y="1635856"/>
            <a:ext cx="2030249" cy="11470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527974-FA1D-42C2-A377-6E819A874A28}"/>
              </a:ext>
            </a:extLst>
          </p:cNvPr>
          <p:cNvSpPr txBox="1"/>
          <p:nvPr/>
        </p:nvSpPr>
        <p:spPr>
          <a:xfrm>
            <a:off x="150786" y="6577541"/>
            <a:ext cx="11298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https://www.logitech.com/ko-kr/products/mice/m350-pebble-wireless-mouse.910-005606.html#specs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4E046B8-F0E2-4190-8A5A-7FAC236F6DD5}"/>
              </a:ext>
            </a:extLst>
          </p:cNvPr>
          <p:cNvSpPr/>
          <p:nvPr/>
        </p:nvSpPr>
        <p:spPr>
          <a:xfrm>
            <a:off x="4767689" y="2084621"/>
            <a:ext cx="931985" cy="55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00D3C-B8B9-41BC-A7A2-6B5A575D1EE9}"/>
              </a:ext>
            </a:extLst>
          </p:cNvPr>
          <p:cNvSpPr txBox="1"/>
          <p:nvPr/>
        </p:nvSpPr>
        <p:spPr>
          <a:xfrm>
            <a:off x="5902543" y="1668712"/>
            <a:ext cx="268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측정치</a:t>
            </a:r>
            <a:endParaRPr lang="en-US" altLang="ko-KR" dirty="0"/>
          </a:p>
          <a:p>
            <a:r>
              <a:rPr lang="ko-KR" altLang="en-US" dirty="0"/>
              <a:t>높이</a:t>
            </a:r>
            <a:r>
              <a:rPr lang="en-US" altLang="ko-KR" dirty="0"/>
              <a:t>: 9.3cm (-1.4cm)</a:t>
            </a:r>
          </a:p>
          <a:p>
            <a:r>
              <a:rPr lang="ko-KR" altLang="en-US" dirty="0"/>
              <a:t>너비</a:t>
            </a:r>
            <a:r>
              <a:rPr lang="en-US" altLang="ko-KR" dirty="0"/>
              <a:t>: 5.2cm (-0.7cm)</a:t>
            </a:r>
          </a:p>
          <a:p>
            <a:r>
              <a:rPr lang="ko-KR" altLang="en-US" dirty="0"/>
              <a:t>깊이</a:t>
            </a:r>
            <a:r>
              <a:rPr lang="en-US" altLang="ko-KR" dirty="0"/>
              <a:t>: 2.6cm(-0.05cm)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D3D40D-790A-4736-8BFE-D8ADB3921D91}"/>
              </a:ext>
            </a:extLst>
          </p:cNvPr>
          <p:cNvSpPr txBox="1"/>
          <p:nvPr/>
        </p:nvSpPr>
        <p:spPr>
          <a:xfrm>
            <a:off x="2508753" y="1668594"/>
            <a:ext cx="2243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공식홈페이지 규격</a:t>
            </a:r>
            <a:endParaRPr lang="en-US" altLang="ko-KR" dirty="0"/>
          </a:p>
          <a:p>
            <a:r>
              <a:rPr lang="ko-KR" altLang="en-US" dirty="0"/>
              <a:t>높이</a:t>
            </a:r>
            <a:r>
              <a:rPr lang="en-US" altLang="ko-KR" dirty="0"/>
              <a:t>: 10.7cm</a:t>
            </a:r>
          </a:p>
          <a:p>
            <a:r>
              <a:rPr lang="ko-KR" altLang="en-US" dirty="0"/>
              <a:t>너비</a:t>
            </a:r>
            <a:r>
              <a:rPr lang="en-US" altLang="ko-KR" dirty="0"/>
              <a:t>: 5.9cm</a:t>
            </a:r>
          </a:p>
          <a:p>
            <a:r>
              <a:rPr lang="ko-KR" altLang="en-US" dirty="0"/>
              <a:t>깊이</a:t>
            </a:r>
            <a:r>
              <a:rPr lang="en-US" altLang="ko-KR" dirty="0"/>
              <a:t>: 2.65cm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C9410-90B1-4A6F-A789-751761F5D37E}"/>
              </a:ext>
            </a:extLst>
          </p:cNvPr>
          <p:cNvSpPr txBox="1"/>
          <p:nvPr/>
        </p:nvSpPr>
        <p:spPr>
          <a:xfrm>
            <a:off x="7778126" y="965200"/>
            <a:ext cx="433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1cm</a:t>
            </a:r>
            <a:r>
              <a:rPr lang="ko-KR" altLang="en-US" dirty="0"/>
              <a:t>전후의 측정차이를 보여준다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비교적 정확한 결과를 도출 할 수 있었다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5D6D2C-5300-4083-AC2B-E9EC9E9391F7}"/>
              </a:ext>
            </a:extLst>
          </p:cNvPr>
          <p:cNvSpPr txBox="1"/>
          <p:nvPr/>
        </p:nvSpPr>
        <p:spPr>
          <a:xfrm>
            <a:off x="2523842" y="2978510"/>
            <a:ext cx="224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상단</a:t>
            </a:r>
            <a:r>
              <a:rPr lang="en-US" altLang="ko-KR" dirty="0"/>
              <a:t>cut&gt;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D0DF9-0875-494C-8E1E-A14B48CA9D2D}"/>
              </a:ext>
            </a:extLst>
          </p:cNvPr>
          <p:cNvSpPr txBox="1"/>
          <p:nvPr/>
        </p:nvSpPr>
        <p:spPr>
          <a:xfrm>
            <a:off x="8225871" y="2978510"/>
            <a:ext cx="18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측면 </a:t>
            </a:r>
            <a:r>
              <a:rPr lang="en-US" altLang="ko-KR" dirty="0"/>
              <a:t>cut&gt;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3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187</Words>
  <Application>Microsoft Office PowerPoint</Application>
  <PresentationFormat>와이드스크린</PresentationFormat>
  <Paragraphs>37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2)객체 크기 도출</vt:lpstr>
      <vt:lpstr>2)객체 크기 도출</vt:lpstr>
      <vt:lpstr>2)객체 크기 도출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수민</dc:creator>
  <cp:lastModifiedBy>조 수민</cp:lastModifiedBy>
  <cp:revision>8</cp:revision>
  <dcterms:created xsi:type="dcterms:W3CDTF">2021-05-23T04:56:09Z</dcterms:created>
  <dcterms:modified xsi:type="dcterms:W3CDTF">2021-05-23T07:15:28Z</dcterms:modified>
</cp:coreProperties>
</file>