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262D-B3DD-4627-8F40-0FB45BB15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E82CAA-88D8-44B1-BEEC-AFB608821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67F6D-DFA0-4B3C-9381-F02A35A1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F63D-EF08-40AF-8527-02F24F644BA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1C796-AF99-4F34-8D3A-E5C910DA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F4645-5AA5-479B-840A-CBBBD06E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2C46-9AA3-4BC9-90AE-D12FDA034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C9BEA-49C8-4B6F-A234-756101DC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F6483-668A-4EC3-90A0-23DCDA106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299DF-B4AA-44F2-B2BB-43FD490C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F63D-EF08-40AF-8527-02F24F644BA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2DFF6-0B5D-4B16-896F-56C459C3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C59FF-A5A5-4AA8-A35F-B3127180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2C46-9AA3-4BC9-90AE-D12FDA034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2E3A-A749-4501-A301-6FA6B732B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2DDC4B-A08C-425B-9DE9-E43A0B186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57F9F-C34E-4146-A14F-469CEB7F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F63D-EF08-40AF-8527-02F24F644BA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FA4C0-61E7-4E0F-9BF4-286C275E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CAF56-BEC7-41AE-A237-BB076A04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2C46-9AA3-4BC9-90AE-D12FDA034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C7674-DB0E-4CCD-8F41-D4751FBC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680D3-9B48-4865-9B7B-B614E6AE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5996B-061B-496A-B7F9-005CDD41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F63D-EF08-40AF-8527-02F24F644BA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4ECF-BB08-4DF5-A1DC-132C665D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FF46F-E433-48E5-8F0E-933C2185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2C46-9AA3-4BC9-90AE-D12FDA034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72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CA32-18DA-4D87-B8FA-1A17420F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9000B-28D7-40D5-8710-456881AD9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B681A-8279-4A17-B4F7-E8F4F988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F63D-EF08-40AF-8527-02F24F644BA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F9F96-BBD0-4251-AEFF-5FA0AB46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AA6B4-EDB3-459C-B94D-7E1C5667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2C46-9AA3-4BC9-90AE-D12FDA034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1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5DEF6-D472-470A-B3DD-83FA4A2F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F1D59-2507-4CF4-9F2A-18B1AC587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10F77-521C-40E9-A74B-7DFCF59FE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14E6E9-DD43-4A91-A58D-D25B2DA8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F63D-EF08-40AF-8527-02F24F644BA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772E8C-A7F1-4275-B329-87D4D46D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2498C-FA9D-4C9A-AE65-836192AD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2C46-9AA3-4BC9-90AE-D12FDA034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6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62AD2-E812-41B8-8194-DB2B8A23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4DA6CF-E00A-4181-8B48-221BA446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61318-EFC7-494A-A8AE-58811552B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EBA97-9D98-45BC-8093-ABAFCA02A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4CB951-DC2E-4C86-9A29-0D748F050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2C85C6-BE63-4E80-9DFB-3864CA5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F63D-EF08-40AF-8527-02F24F644BA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BAE1B2-78AD-4BDF-AD8D-FF193A51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B4BDAA-021C-4B57-835C-1E49303A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2C46-9AA3-4BC9-90AE-D12FDA034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50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E8B00-0214-4AF3-9B87-E741E4C3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E086C1-E77E-4723-B812-90886BD4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F63D-EF08-40AF-8527-02F24F644BA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7ACDED-8BB9-41A4-A4F2-629F6940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CE555A-4516-4E8F-A37D-85EFDF4E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2C46-9AA3-4BC9-90AE-D12FDA034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2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E66EDC-4CA1-4CEA-8C12-706F6513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F63D-EF08-40AF-8527-02F24F644BA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47390-5E57-46AF-8556-A903B845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212B5E-EE45-4B92-9C48-1B753B43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2C46-9AA3-4BC9-90AE-D12FDA034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17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BCB3-47A0-464A-912C-3270430A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2AEDE-CEE5-4F84-98F3-AF9BFE0A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59A189-1695-443F-BBB5-E9978F456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F13C4-6DFA-4326-81DB-72559E00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F63D-EF08-40AF-8527-02F24F644BA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9B194-932A-4071-8E0C-FF668DDD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37F4F-AE4A-456C-985F-72D1D68C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2C46-9AA3-4BC9-90AE-D12FDA034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2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EA1B8-3502-4BD1-8BF9-7649E772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A0F1E2-E654-47BA-AE8A-AF9ECCC89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3D3749-2C41-4E1E-95EC-D3E18594A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62D921-0769-49F4-834A-6504A862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F63D-EF08-40AF-8527-02F24F644BA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FAB34-50A9-477C-87B8-F35A44D7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435918-1E15-4567-9337-C1858783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2C46-9AA3-4BC9-90AE-D12FDA034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3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23BA5D-0E9D-497D-B5B1-04AB9DF8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9689E9-79EC-47E7-B8A1-0FB5CCBF3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B6075-1B84-4DD0-B46B-5F1EA46B6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F63D-EF08-40AF-8527-02F24F644BA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1634B-F9E7-4781-8500-81E0672DF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5AD06-BC5A-4E37-A912-6118D20B9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2C46-9AA3-4BC9-90AE-D12FDA034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8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E246F-AC02-44B4-99F9-2A8FC58ED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F6A988-0729-4FB0-BA85-6EB6A4C0B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679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C0048-DEB7-4115-8883-518F9827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428A9-8F8F-4F54-B763-9E86A022B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3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714EA-88CA-484C-BFA5-64EC67FF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A970F-0726-4A1B-9C32-4289901B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6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F3FB0-7BFA-4DD9-8373-022A1172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데이터가 미래다 </a:t>
            </a:r>
            <a:r>
              <a:rPr lang="en-US" altLang="ko-KR" dirty="0"/>
              <a:t>(2020.</a:t>
            </a:r>
            <a:r>
              <a:rPr lang="ko-KR" altLang="en-US" dirty="0"/>
              <a:t> </a:t>
            </a:r>
            <a:r>
              <a:rPr lang="en-US" altLang="ko-KR" dirty="0"/>
              <a:t>09 ~ 2020. 12)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74F63B-DA14-4AB9-A8D9-F41FEAE8E7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903" y="1929687"/>
            <a:ext cx="3539258" cy="413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E4888D-CE17-452F-B0A0-C0D27EC354F1}"/>
              </a:ext>
            </a:extLst>
          </p:cNvPr>
          <p:cNvSpPr txBox="1"/>
          <p:nvPr/>
        </p:nvSpPr>
        <p:spPr>
          <a:xfrm>
            <a:off x="481174" y="1789195"/>
            <a:ext cx="8635117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i="0" dirty="0">
                <a:solidFill>
                  <a:srgbClr val="24292F"/>
                </a:solidFill>
                <a:effectLst/>
                <a:latin typeface="-apple-system"/>
              </a:rPr>
              <a:t>스타트업 가치 분석해서 주식 투자 가능성 알려주는 프로그램</a:t>
            </a:r>
            <a:r>
              <a:rPr lang="en-US" altLang="ko-KR" sz="2500" b="1" dirty="0">
                <a:solidFill>
                  <a:srgbClr val="24292F"/>
                </a:solidFill>
                <a:latin typeface="-apple-system"/>
              </a:rPr>
              <a:t> </a:t>
            </a:r>
          </a:p>
          <a:p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: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전자공시 사이트에 제공된 기업 데이터들을 분석해 점수를 내서 기업의 투자 가치를 알려 주는 것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1. 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원하는 벤처 기업을 입력하면 전자공시 사이트에서 제공된 기업 데이터들을 크롤링하여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2. </a:t>
            </a:r>
            <a:r>
              <a:rPr lang="ko-KR" altLang="en-US" dirty="0" err="1">
                <a:solidFill>
                  <a:srgbClr val="24292F"/>
                </a:solidFill>
                <a:latin typeface="-apple-system"/>
              </a:rPr>
              <a:t>벤처캐피탈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 평가법을 사용해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3. 3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년 증가율과 동종업계 비교 그래프를 보여주고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4. 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투자 가치 상위 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top 10 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기업과 비교하여 제공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endParaRPr lang="en-US" altLang="ko-KR" dirty="0"/>
          </a:p>
          <a:p>
            <a:r>
              <a:rPr lang="ko-KR" altLang="en-US" dirty="0"/>
              <a:t>나의 역할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전자공시 사이트에서 제공된 기업을 크롤링해서 원하는 벤처 기업의</a:t>
            </a:r>
            <a:br>
              <a:rPr lang="en-US" altLang="ko-KR" b="1" dirty="0"/>
            </a:br>
            <a:r>
              <a:rPr lang="ko-KR" altLang="en-US" b="1" dirty="0"/>
              <a:t> </a:t>
            </a:r>
            <a:r>
              <a:rPr lang="en-US" altLang="ko-KR" b="1" dirty="0"/>
              <a:t>data</a:t>
            </a:r>
            <a:r>
              <a:rPr lang="ko-KR" altLang="en-US" b="1" dirty="0"/>
              <a:t> 저장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 err="1"/>
              <a:t>벤처캐피탈</a:t>
            </a:r>
            <a:r>
              <a:rPr lang="ko-KR" altLang="en-US" b="1" dirty="0"/>
              <a:t> 평가법에 따른 알고리즘 설계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2877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F3FB0-7BFA-4DD9-8373-022A1172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시크릿 스페이스 </a:t>
            </a:r>
            <a:r>
              <a:rPr lang="en-US" altLang="ko-KR" dirty="0"/>
              <a:t>(2021.04 ~ 2021. 06)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4888D-CE17-452F-B0A0-C0D27EC354F1}"/>
              </a:ext>
            </a:extLst>
          </p:cNvPr>
          <p:cNvSpPr txBox="1"/>
          <p:nvPr/>
        </p:nvSpPr>
        <p:spPr>
          <a:xfrm>
            <a:off x="481174" y="1816904"/>
            <a:ext cx="7923917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i="0" dirty="0">
                <a:solidFill>
                  <a:srgbClr val="24292F"/>
                </a:solidFill>
                <a:effectLst/>
                <a:latin typeface="-apple-system"/>
              </a:rPr>
              <a:t>예비 창업자들을 위한 서울특별시 </a:t>
            </a:r>
            <a:r>
              <a:rPr lang="en-US" altLang="ko-KR" sz="2500" b="1" i="0" dirty="0">
                <a:solidFill>
                  <a:srgbClr val="24292F"/>
                </a:solidFill>
                <a:effectLst/>
                <a:latin typeface="-apple-system"/>
              </a:rPr>
              <a:t>AI </a:t>
            </a:r>
            <a:r>
              <a:rPr lang="ko-KR" altLang="en-US" sz="2500" b="1" dirty="0">
                <a:solidFill>
                  <a:srgbClr val="24292F"/>
                </a:solidFill>
                <a:latin typeface="-apple-system"/>
              </a:rPr>
              <a:t>상권분석 서비스</a:t>
            </a:r>
            <a:endParaRPr lang="en-US" altLang="ko-KR" sz="2500" b="1" dirty="0">
              <a:solidFill>
                <a:srgbClr val="24292F"/>
              </a:solidFill>
              <a:latin typeface="-apple-system"/>
            </a:endParaRPr>
          </a:p>
          <a:p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1. 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창업 희망 업종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지역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자금을 입력하면 </a:t>
            </a:r>
            <a:r>
              <a:rPr lang="ko-KR" altLang="en-US" dirty="0" err="1">
                <a:solidFill>
                  <a:srgbClr val="24292F"/>
                </a:solidFill>
                <a:latin typeface="-apple-system"/>
              </a:rPr>
              <a:t>카카오맵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 기반으로 그 업종의 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top 10 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리스트를 반환하여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2. 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그 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top 10 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업종의 위도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경도로 서울시 열린 데이터광장을  사용해 교통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공기업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환경 정보를 추출하여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3. top10 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리스트의 공통정보를 도출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4.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창업 희망 지역에 공통 정보와 비슷한 업종이 있는지 확인하여 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K-means 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알고리즘을 사용해 창업 지역 추천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endParaRPr lang="en-US" altLang="ko-KR" dirty="0"/>
          </a:p>
          <a:p>
            <a:r>
              <a:rPr lang="ko-KR" altLang="en-US" dirty="0"/>
              <a:t>나의 역할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- </a:t>
            </a:r>
            <a:r>
              <a:rPr lang="ko-KR" altLang="en-US" b="1" dirty="0" err="1"/>
              <a:t>카카오맵에서</a:t>
            </a:r>
            <a:r>
              <a:rPr lang="ko-KR" altLang="en-US" b="1" dirty="0"/>
              <a:t> 해당 인기업종 </a:t>
            </a:r>
            <a:r>
              <a:rPr lang="en-US" altLang="ko-KR" b="1" dirty="0"/>
              <a:t>top 10 </a:t>
            </a:r>
            <a:r>
              <a:rPr lang="ko-KR" altLang="en-US" b="1" dirty="0"/>
              <a:t>크롤링하여 데이터프레임으로 저장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서울시 열린 데이터광장 </a:t>
            </a:r>
            <a:r>
              <a:rPr lang="en-US" altLang="ko-KR" b="1" dirty="0"/>
              <a:t>API </a:t>
            </a:r>
            <a:r>
              <a:rPr lang="ko-KR" altLang="en-US" b="1" dirty="0"/>
              <a:t>활용</a:t>
            </a:r>
            <a:endParaRPr lang="en-US" altLang="ko-KR" b="1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34E141A-F759-459F-8421-19A26202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760" y="152882"/>
            <a:ext cx="5869870" cy="28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95601280">
            <a:extLst>
              <a:ext uri="{FF2B5EF4-FFF2-40B4-BE49-F238E27FC236}">
                <a16:creationId xmlns:a16="http://schemas.microsoft.com/office/drawing/2014/main" id="{75F27B32-23AB-4761-80EC-71F29E766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33" y="2596435"/>
            <a:ext cx="3801419" cy="329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48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F3FB0-7BFA-4DD9-8373-022A1172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SMUS</a:t>
            </a:r>
            <a:r>
              <a:rPr lang="ko-KR" altLang="en-US" dirty="0"/>
              <a:t> </a:t>
            </a:r>
            <a:r>
              <a:rPr lang="en-US" altLang="ko-KR" dirty="0"/>
              <a:t>(2021.</a:t>
            </a:r>
            <a:r>
              <a:rPr lang="ko-KR" altLang="en-US" dirty="0"/>
              <a:t> </a:t>
            </a:r>
            <a:r>
              <a:rPr lang="en-US" altLang="ko-KR" dirty="0"/>
              <a:t>04 ~ 2021. 06)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4888D-CE17-452F-B0A0-C0D27EC354F1}"/>
              </a:ext>
            </a:extLst>
          </p:cNvPr>
          <p:cNvSpPr txBox="1"/>
          <p:nvPr/>
        </p:nvSpPr>
        <p:spPr>
          <a:xfrm>
            <a:off x="527356" y="2084758"/>
            <a:ext cx="9540281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i="0" dirty="0">
                <a:solidFill>
                  <a:srgbClr val="24292F"/>
                </a:solidFill>
                <a:effectLst/>
                <a:latin typeface="-apple-system"/>
              </a:rPr>
              <a:t>사물 인식 기술을 이용한 품목별 택배 운송 패킹 전략 추천 서비스</a:t>
            </a:r>
            <a:endParaRPr lang="en-US" altLang="ko-KR" sz="2500" b="1" dirty="0">
              <a:solidFill>
                <a:srgbClr val="24292F"/>
              </a:solidFill>
              <a:latin typeface="-apple-system"/>
            </a:endParaRPr>
          </a:p>
          <a:p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1. 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사물의 사진으로 구글 사물 인식 기술을 이용해 사물의 종류를 판별한 후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,</a:t>
            </a:r>
          </a:p>
          <a:p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2. 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사물의 재질을 파악하는 알고리즘을 사용하고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3. </a:t>
            </a:r>
            <a:r>
              <a:rPr lang="ko-KR" altLang="en-US" dirty="0" err="1">
                <a:solidFill>
                  <a:srgbClr val="24292F"/>
                </a:solidFill>
                <a:latin typeface="-apple-system"/>
              </a:rPr>
              <a:t>깃허브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 오픈소스를 활용해 그 사물의 사이즈를 도출하여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4. 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알맞은 포장지 추천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endParaRPr lang="en-US" altLang="ko-KR" dirty="0"/>
          </a:p>
          <a:p>
            <a:r>
              <a:rPr lang="ko-KR" altLang="en-US" dirty="0"/>
              <a:t>나의 역할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전체 알고리즘 설계 및 관리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사물 인식 </a:t>
            </a:r>
            <a:r>
              <a:rPr lang="en-US" altLang="ko-KR" b="1" dirty="0"/>
              <a:t>API</a:t>
            </a:r>
            <a:r>
              <a:rPr lang="ko-KR" altLang="en-US" b="1" dirty="0"/>
              <a:t> 활용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B52043-1147-426B-929F-DF32E0B2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825" y="4013282"/>
            <a:ext cx="6724073" cy="247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7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F3FB0-7BFA-4DD9-8373-022A1172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깜빡깜빡 </a:t>
            </a:r>
            <a:r>
              <a:rPr lang="en-US" altLang="ko-KR" dirty="0"/>
              <a:t>(2021.</a:t>
            </a:r>
            <a:r>
              <a:rPr lang="ko-KR" altLang="en-US" dirty="0"/>
              <a:t> </a:t>
            </a:r>
            <a:r>
              <a:rPr lang="en-US" altLang="ko-KR" dirty="0"/>
              <a:t>04 ~ 2021. 06)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4888D-CE17-452F-B0A0-C0D27EC354F1}"/>
              </a:ext>
            </a:extLst>
          </p:cNvPr>
          <p:cNvSpPr txBox="1"/>
          <p:nvPr/>
        </p:nvSpPr>
        <p:spPr>
          <a:xfrm>
            <a:off x="527356" y="2084758"/>
            <a:ext cx="9540281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i="0" dirty="0">
                <a:solidFill>
                  <a:srgbClr val="24292F"/>
                </a:solidFill>
                <a:effectLst/>
                <a:latin typeface="-apple-system"/>
              </a:rPr>
              <a:t>Facial landmark</a:t>
            </a:r>
            <a:r>
              <a:rPr lang="ko-KR" altLang="en-US" sz="2500" b="1" i="0" dirty="0">
                <a:solidFill>
                  <a:srgbClr val="24292F"/>
                </a:solidFill>
                <a:effectLst/>
                <a:latin typeface="-apple-system"/>
              </a:rPr>
              <a:t>와 </a:t>
            </a:r>
            <a:r>
              <a:rPr lang="en-US" altLang="ko-KR" sz="2500" b="1" i="0" dirty="0">
                <a:solidFill>
                  <a:srgbClr val="24292F"/>
                </a:solidFill>
                <a:effectLst/>
                <a:latin typeface="-apple-system"/>
              </a:rPr>
              <a:t>CNN</a:t>
            </a:r>
            <a:r>
              <a:rPr lang="ko-KR" altLang="en-US" sz="2500" b="1" i="0" dirty="0">
                <a:solidFill>
                  <a:srgbClr val="24292F"/>
                </a:solidFill>
                <a:effectLst/>
                <a:latin typeface="-apple-system"/>
              </a:rPr>
              <a:t>을 이용한 안구건조증 예방 서비스</a:t>
            </a:r>
            <a:endParaRPr lang="en-US" altLang="ko-KR" sz="25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사용자의 눈 깜빡임 횟수를 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1</a:t>
            </a:r>
            <a:r>
              <a:rPr lang="ko-KR" altLang="en-US" dirty="0" err="1">
                <a:solidFill>
                  <a:srgbClr val="24292F"/>
                </a:solidFill>
                <a:latin typeface="-apple-system"/>
              </a:rPr>
              <a:t>분동안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 측정하고 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그 후 분당 깜빡임 수가 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15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회 이하면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24292F"/>
                </a:solidFill>
                <a:latin typeface="-apple-system"/>
              </a:rPr>
              <a:t>눈깜빡임을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 알림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endParaRPr lang="en-US" altLang="ko-KR" dirty="0"/>
          </a:p>
          <a:p>
            <a:r>
              <a:rPr lang="ko-KR" altLang="en-US" dirty="0"/>
              <a:t>나의 역할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눈 깜빡임 횟수 알고리즘 구현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눈 깜빡임 인식 오픈소스 활용 및 </a:t>
            </a:r>
            <a:r>
              <a:rPr lang="en-US" altLang="ko-KR" b="1" dirty="0"/>
              <a:t>CNN </a:t>
            </a:r>
            <a:r>
              <a:rPr lang="ko-KR" altLang="en-US" b="1" dirty="0"/>
              <a:t>네트워크 분석</a:t>
            </a:r>
            <a:endParaRPr lang="en-US" altLang="ko-KR" b="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9C8BF0F-7674-4DE9-83AC-70F43C160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288" y="2370585"/>
            <a:ext cx="3364698" cy="163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FBD9A222-D288-47E0-985E-2EA1225C2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194" y="4154906"/>
            <a:ext cx="4958188" cy="23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82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F3FB0-7BFA-4DD9-8373-022A1172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91" y="365125"/>
            <a:ext cx="10670309" cy="1325563"/>
          </a:xfrm>
        </p:spPr>
        <p:txBody>
          <a:bodyPr/>
          <a:lstStyle/>
          <a:p>
            <a:r>
              <a:rPr lang="ko-KR" altLang="en-US" dirty="0"/>
              <a:t>데이터 청년 캠퍼스 </a:t>
            </a:r>
            <a:r>
              <a:rPr lang="en-US" altLang="ko-KR" dirty="0"/>
              <a:t>(2021.</a:t>
            </a:r>
            <a:r>
              <a:rPr lang="ko-KR" altLang="en-US" dirty="0"/>
              <a:t> </a:t>
            </a:r>
            <a:r>
              <a:rPr lang="en-US" altLang="ko-KR" dirty="0"/>
              <a:t>06 ~ 2021. 08)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4888D-CE17-452F-B0A0-C0D27EC354F1}"/>
              </a:ext>
            </a:extLst>
          </p:cNvPr>
          <p:cNvSpPr txBox="1"/>
          <p:nvPr/>
        </p:nvSpPr>
        <p:spPr>
          <a:xfrm>
            <a:off x="536592" y="2105717"/>
            <a:ext cx="9540281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i="0" dirty="0">
                <a:solidFill>
                  <a:srgbClr val="24292F"/>
                </a:solidFill>
                <a:effectLst/>
                <a:latin typeface="-apple-system"/>
              </a:rPr>
              <a:t>친환경 사업을 진행하는 기업 이미지에 대한 감성사전 구축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사용자의 눈 깜빡임 횟수를 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1</a:t>
            </a:r>
            <a:r>
              <a:rPr lang="ko-KR" altLang="en-US" dirty="0" err="1">
                <a:solidFill>
                  <a:srgbClr val="24292F"/>
                </a:solidFill>
                <a:latin typeface="-apple-system"/>
              </a:rPr>
              <a:t>분동안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 측정하고 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그 후 분당 깜빡임 수가 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15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회 이하면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24292F"/>
                </a:solidFill>
                <a:latin typeface="-apple-system"/>
              </a:rPr>
              <a:t>눈깜빡임을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 알림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endParaRPr lang="en-US" altLang="ko-KR" dirty="0"/>
          </a:p>
          <a:p>
            <a:r>
              <a:rPr lang="ko-KR" altLang="en-US" dirty="0"/>
              <a:t>나의 역할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눈 깜빡임 인식 오픈소스 활용 및 </a:t>
            </a:r>
            <a:r>
              <a:rPr lang="en-US" altLang="ko-KR" b="1" dirty="0"/>
              <a:t>CNN </a:t>
            </a:r>
            <a:r>
              <a:rPr lang="ko-KR" altLang="en-US" b="1" dirty="0"/>
              <a:t>네트워크 분석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7604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80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47409-F27B-4565-BD1A-59BBA79F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40212-58F9-4551-8D47-CCD14A5F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4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DB7B8-8833-44C6-9A68-78AE659B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91DE4-8746-4B05-A312-A4A0974DF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352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-apple-system</vt:lpstr>
      <vt:lpstr>맑은 고딕</vt:lpstr>
      <vt:lpstr>Arial</vt:lpstr>
      <vt:lpstr>Office 테마</vt:lpstr>
      <vt:lpstr>PowerPoint 프레젠테이션</vt:lpstr>
      <vt:lpstr>데이터가 미래다 (2020. 09 ~ 2020. 12)</vt:lpstr>
      <vt:lpstr>시크릿 스페이스 (2021.04 ~ 2021. 06)</vt:lpstr>
      <vt:lpstr>SMUS (2021. 04 ~ 2021. 06)</vt:lpstr>
      <vt:lpstr>깜빡깜빡 (2021. 04 ~ 2021. 06)</vt:lpstr>
      <vt:lpstr>데이터 청년 캠퍼스 (2021. 06 ~ 2021. 08)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박채희</dc:creator>
  <cp:lastModifiedBy>박채희</cp:lastModifiedBy>
  <cp:revision>8</cp:revision>
  <dcterms:created xsi:type="dcterms:W3CDTF">2022-01-29T07:19:02Z</dcterms:created>
  <dcterms:modified xsi:type="dcterms:W3CDTF">2022-04-17T10:29:21Z</dcterms:modified>
</cp:coreProperties>
</file>