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07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7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D66D-B0C6-45DE-A9DC-D72FD8AC795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829F-7A89-4A97-9E8D-1DDBF2EF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I just trust what Apple, Microsoft, and the other guys tell 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 that vendors don’t know everything</a:t>
            </a:r>
          </a:p>
          <a:p>
            <a:pPr lvl="0"/>
            <a:r>
              <a:rPr lang="en-US" dirty="0"/>
              <a:t>Discuss the reasons why system management is important</a:t>
            </a:r>
          </a:p>
          <a:p>
            <a:r>
              <a:rPr lang="en-US" dirty="0"/>
              <a:t>Remember who the major vendors are in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many times have you tried to do something on your computer and whatever was supposed to happen didn’t? </a:t>
            </a:r>
            <a:endParaRPr lang="en-US" dirty="0" smtClean="0"/>
          </a:p>
          <a:p>
            <a:r>
              <a:rPr lang="en-US" dirty="0"/>
              <a:t>What about updates?  </a:t>
            </a:r>
            <a:r>
              <a:rPr lang="en-US" dirty="0" smtClean="0"/>
              <a:t>How many times do you have to update applications?  Apps on your phone or software on your computer?</a:t>
            </a:r>
          </a:p>
          <a:p>
            <a:r>
              <a:rPr lang="en-US" dirty="0" smtClean="0"/>
              <a:t>Vendors push updates for:</a:t>
            </a:r>
          </a:p>
          <a:p>
            <a:pPr lvl="1"/>
            <a:r>
              <a:rPr lang="en-US" dirty="0" smtClean="0"/>
              <a:t>Vulnerabilities</a:t>
            </a:r>
          </a:p>
          <a:p>
            <a:pPr lvl="1"/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3115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up to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We, as administrators, must test!</a:t>
            </a:r>
          </a:p>
          <a:p>
            <a:r>
              <a:rPr lang="en-US" dirty="0" smtClean="0"/>
              <a:t>How do you know that the bug fix won’t break another piece of software?</a:t>
            </a:r>
          </a:p>
          <a:p>
            <a:r>
              <a:rPr lang="en-US" dirty="0" smtClean="0"/>
              <a:t>Administrators patch systems and we need to test to make sure the systems are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Microsoft, Apple, Linux, and others have all pulled back updates due to unforeseen issues</a:t>
            </a:r>
          </a:p>
          <a:p>
            <a:r>
              <a:rPr lang="en-US" dirty="0" smtClean="0"/>
              <a:t>Vendors also will tell you anything! – This Operating System doesn’t get viruses! – Have you heard that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 and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CVE’s over the past few years have shown:</a:t>
            </a:r>
          </a:p>
          <a:p>
            <a:pPr lvl="1"/>
            <a:r>
              <a:rPr lang="en-US" dirty="0" smtClean="0"/>
              <a:t>Apple, Microsoft, and Adobe are the top 3 companies with vulnerabilities or known vulnerabilities according to CVE’s released</a:t>
            </a:r>
          </a:p>
          <a:p>
            <a:pPr lvl="1"/>
            <a:r>
              <a:rPr lang="en-US" dirty="0" smtClean="0"/>
              <a:t>Common Vulnerabilities and Exposures</a:t>
            </a:r>
          </a:p>
          <a:p>
            <a:r>
              <a:rPr lang="en-US" dirty="0" smtClean="0"/>
              <a:t>Microsoft didn’t start building Anti-Virus into their OS until a few years ago. Do we trust them now?</a:t>
            </a:r>
          </a:p>
        </p:txBody>
      </p:sp>
    </p:spTree>
    <p:extLst>
      <p:ext uri="{BB962C8B-B14F-4D97-AF65-F5344CB8AC3E}">
        <p14:creationId xmlns:p14="http://schemas.microsoft.com/office/powerpoint/2010/main" val="237831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System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system management takes into account:</a:t>
            </a:r>
          </a:p>
          <a:p>
            <a:pPr lvl="1"/>
            <a:r>
              <a:rPr lang="en-US" dirty="0" smtClean="0"/>
              <a:t>The entirety of a system</a:t>
            </a:r>
          </a:p>
          <a:p>
            <a:pPr lvl="1"/>
            <a:r>
              <a:rPr lang="en-US" dirty="0" smtClean="0"/>
              <a:t>The users of a system</a:t>
            </a:r>
          </a:p>
          <a:p>
            <a:pPr lvl="1"/>
            <a:r>
              <a:rPr lang="en-US" dirty="0" smtClean="0"/>
              <a:t>How the system is used</a:t>
            </a:r>
          </a:p>
          <a:p>
            <a:r>
              <a:rPr lang="en-US" dirty="0" smtClean="0"/>
              <a:t>Vendors can’t tell you everything!</a:t>
            </a:r>
          </a:p>
          <a:p>
            <a:r>
              <a:rPr lang="en-US" dirty="0" smtClean="0"/>
              <a:t>Vendors are not always correct</a:t>
            </a:r>
          </a:p>
          <a:p>
            <a:r>
              <a:rPr lang="en-US" dirty="0" smtClean="0"/>
              <a:t>It’s up to YOU to decide what you need to do for your own systems, home or enterprise!</a:t>
            </a:r>
          </a:p>
        </p:txBody>
      </p:sp>
    </p:spTree>
    <p:extLst>
      <p:ext uri="{BB962C8B-B14F-4D97-AF65-F5344CB8AC3E}">
        <p14:creationId xmlns:p14="http://schemas.microsoft.com/office/powerpoint/2010/main" val="29572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Talked about some major vendors</a:t>
            </a:r>
          </a:p>
          <a:p>
            <a:r>
              <a:rPr lang="en-US" dirty="0" smtClean="0"/>
              <a:t>Discussed how some vendors have more known vulnerabilities</a:t>
            </a:r>
          </a:p>
          <a:p>
            <a:r>
              <a:rPr lang="en-US" dirty="0" smtClean="0"/>
              <a:t>It’s up to us to evaluate our own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994</TotalTime>
  <Words>310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Don’t I just trust what Apple, Microsoft, and the other guys tell me?</vt:lpstr>
      <vt:lpstr>Objectives</vt:lpstr>
      <vt:lpstr>Updates</vt:lpstr>
      <vt:lpstr>It’s up to us!</vt:lpstr>
      <vt:lpstr>Vendors</vt:lpstr>
      <vt:lpstr>Vendors and vulnerabilities</vt:lpstr>
      <vt:lpstr>Good System Management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I just trust what Apple, Microsoft, and the other guys tell me?</dc:title>
  <dc:creator>Greg Williams</dc:creator>
  <cp:lastModifiedBy>Greg Williams</cp:lastModifiedBy>
  <cp:revision>4</cp:revision>
  <dcterms:created xsi:type="dcterms:W3CDTF">2017-02-23T03:23:00Z</dcterms:created>
  <dcterms:modified xsi:type="dcterms:W3CDTF">2017-02-23T19:57:26Z</dcterms:modified>
</cp:coreProperties>
</file>