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17A9060-AD7E-4381-86CB-2BDF5B653C0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70BED74-4DD8-4F5C-BF3C-75265D944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6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9060-AD7E-4381-86CB-2BDF5B653C0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ED74-4DD8-4F5C-BF3C-75265D944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9060-AD7E-4381-86CB-2BDF5B653C0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ED74-4DD8-4F5C-BF3C-75265D944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28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9060-AD7E-4381-86CB-2BDF5B653C0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ED74-4DD8-4F5C-BF3C-75265D944AE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5697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9060-AD7E-4381-86CB-2BDF5B653C0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ED74-4DD8-4F5C-BF3C-75265D944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50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9060-AD7E-4381-86CB-2BDF5B653C0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ED74-4DD8-4F5C-BF3C-75265D944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25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9060-AD7E-4381-86CB-2BDF5B653C0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ED74-4DD8-4F5C-BF3C-75265D944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6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9060-AD7E-4381-86CB-2BDF5B653C0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ED74-4DD8-4F5C-BF3C-75265D944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3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9060-AD7E-4381-86CB-2BDF5B653C0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ED74-4DD8-4F5C-BF3C-75265D944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4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9060-AD7E-4381-86CB-2BDF5B653C0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ED74-4DD8-4F5C-BF3C-75265D944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5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9060-AD7E-4381-86CB-2BDF5B653C0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ED74-4DD8-4F5C-BF3C-75265D944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7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9060-AD7E-4381-86CB-2BDF5B653C0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ED74-4DD8-4F5C-BF3C-75265D944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7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9060-AD7E-4381-86CB-2BDF5B653C0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ED74-4DD8-4F5C-BF3C-75265D944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8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9060-AD7E-4381-86CB-2BDF5B653C0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ED74-4DD8-4F5C-BF3C-75265D944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9060-AD7E-4381-86CB-2BDF5B653C0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ED74-4DD8-4F5C-BF3C-75265D944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2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9060-AD7E-4381-86CB-2BDF5B653C0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ED74-4DD8-4F5C-BF3C-75265D944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5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9060-AD7E-4381-86CB-2BDF5B653C0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ED74-4DD8-4F5C-BF3C-75265D944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7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A9060-AD7E-4381-86CB-2BDF5B653C0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BED74-4DD8-4F5C-BF3C-75265D944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53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personal and consumer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6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Understand how we use computers on a day to day basis</a:t>
            </a:r>
          </a:p>
          <a:p>
            <a:r>
              <a:rPr lang="en-US" dirty="0"/>
              <a:t>Be able to discuss the types of computing devices are in our homes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50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computing devices - Personal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Home computers</a:t>
            </a:r>
          </a:p>
          <a:p>
            <a:r>
              <a:rPr lang="en-US" dirty="0" smtClean="0"/>
              <a:t>TV’s</a:t>
            </a:r>
          </a:p>
          <a:p>
            <a:r>
              <a:rPr lang="en-US" dirty="0" smtClean="0"/>
              <a:t>Internet Modems</a:t>
            </a:r>
          </a:p>
          <a:p>
            <a:r>
              <a:rPr lang="en-US" dirty="0" smtClean="0"/>
              <a:t>Wireless routers</a:t>
            </a:r>
          </a:p>
          <a:p>
            <a:r>
              <a:rPr lang="en-US" dirty="0" smtClean="0"/>
              <a:t>Portable electronics like tablets</a:t>
            </a:r>
          </a:p>
          <a:p>
            <a:r>
              <a:rPr lang="en-US" dirty="0" smtClean="0"/>
              <a:t>Printers, etc.</a:t>
            </a:r>
          </a:p>
          <a:p>
            <a:r>
              <a:rPr lang="en-US" dirty="0" smtClean="0"/>
              <a:t>Other not so common – Refrigerators, Light switches, Door locks,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69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needs for different people</a:t>
            </a:r>
          </a:p>
          <a:p>
            <a:pPr lvl="1"/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Gaming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Plain web surfing</a:t>
            </a:r>
          </a:p>
          <a:p>
            <a:r>
              <a:rPr lang="en-US" dirty="0" smtClean="0"/>
              <a:t>Cost is pretty inexpensive - $700 - $2500 range</a:t>
            </a:r>
          </a:p>
          <a:p>
            <a:r>
              <a:rPr lang="en-US" dirty="0" smtClean="0"/>
              <a:t>You get what you pay for!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4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used very often</a:t>
            </a:r>
          </a:p>
          <a:p>
            <a:r>
              <a:rPr lang="en-US" dirty="0" smtClean="0"/>
              <a:t>Cost is minimal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30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get several devices (&lt;20) connected to the internet</a:t>
            </a:r>
          </a:p>
          <a:p>
            <a:r>
              <a:rPr lang="en-US" dirty="0" smtClean="0"/>
              <a:t>Modems and wireless routers are inexpensive - &lt;$100 - $200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58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Door locks</a:t>
            </a:r>
          </a:p>
          <a:p>
            <a:r>
              <a:rPr lang="en-US" dirty="0" smtClean="0"/>
              <a:t>Refrigerators</a:t>
            </a:r>
          </a:p>
          <a:p>
            <a:r>
              <a:rPr lang="en-US" dirty="0" smtClean="0"/>
              <a:t>Light switches</a:t>
            </a:r>
          </a:p>
          <a:p>
            <a:r>
              <a:rPr lang="en-US" dirty="0" smtClean="0"/>
              <a:t>Cost is inexpensive to expensive</a:t>
            </a:r>
          </a:p>
          <a:p>
            <a:r>
              <a:rPr lang="en-US" dirty="0" smtClean="0"/>
              <a:t>Based off </a:t>
            </a:r>
            <a:r>
              <a:rPr lang="en-US" dirty="0" err="1" smtClean="0"/>
              <a:t>convienence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6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Support/maintenance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and maintenance are generally afterthoughts</a:t>
            </a:r>
          </a:p>
          <a:p>
            <a:r>
              <a:rPr lang="en-US" dirty="0" smtClean="0"/>
              <a:t>Security – install it and forget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59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Personal or consumer computing is based off convenience NOT necessity.</a:t>
            </a:r>
          </a:p>
          <a:p>
            <a:r>
              <a:rPr lang="en-US" dirty="0" smtClean="0"/>
              <a:t>Keep in mind </a:t>
            </a:r>
            <a:r>
              <a:rPr lang="en-US" smtClean="0"/>
              <a:t>for next lesson!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28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</TotalTime>
  <Words>179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What is personal and consumer computing</vt:lpstr>
      <vt:lpstr>Objectives</vt:lpstr>
      <vt:lpstr>Types of computing devices - Personal</vt:lpstr>
      <vt:lpstr>Home computers</vt:lpstr>
      <vt:lpstr>Printers</vt:lpstr>
      <vt:lpstr>Networking Devices</vt:lpstr>
      <vt:lpstr>Home Automation</vt:lpstr>
      <vt:lpstr>Support/maintenance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personal and consumer computing</dc:title>
  <dc:creator>Greg Williams</dc:creator>
  <cp:lastModifiedBy>Greg Williams</cp:lastModifiedBy>
  <cp:revision>1</cp:revision>
  <dcterms:created xsi:type="dcterms:W3CDTF">2017-02-23T03:41:14Z</dcterms:created>
  <dcterms:modified xsi:type="dcterms:W3CDTF">2017-02-23T03:50:00Z</dcterms:modified>
</cp:coreProperties>
</file>