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04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87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8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1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8E2A-F389-45B2-AD32-EC7725B0A56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FBCDA-0E2F-415F-B550-7641FFDC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9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Roles in system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 many more specialized fields</a:t>
            </a:r>
          </a:p>
          <a:p>
            <a:r>
              <a:rPr lang="en-US" dirty="0" smtClean="0"/>
              <a:t>Common tasks are understood by every system administrator to make their systems </a:t>
            </a:r>
            <a:r>
              <a:rPr lang="en-US" smtClean="0"/>
              <a:t>run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Discuss the different roles for system administrators</a:t>
            </a:r>
          </a:p>
          <a:p>
            <a:r>
              <a:rPr lang="en-US" dirty="0"/>
              <a:t>Understand common tasks for administrators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0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administration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 many different tasks</a:t>
            </a:r>
          </a:p>
          <a:p>
            <a:r>
              <a:rPr lang="en-US" dirty="0" smtClean="0"/>
              <a:t>Looks different from role to role</a:t>
            </a:r>
          </a:p>
          <a:p>
            <a:r>
              <a:rPr lang="en-US" dirty="0" smtClean="0"/>
              <a:t>Focusing on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Provisioning a service – putting a system into production</a:t>
            </a:r>
          </a:p>
          <a:p>
            <a:r>
              <a:rPr lang="en-US" dirty="0" smtClean="0"/>
              <a:t>Gathering user requirements</a:t>
            </a:r>
          </a:p>
          <a:p>
            <a:r>
              <a:rPr lang="en-US" dirty="0" smtClean="0"/>
              <a:t>Understanding how a system will be used</a:t>
            </a:r>
          </a:p>
          <a:p>
            <a:pPr lvl="1"/>
            <a:r>
              <a:rPr lang="en-US" dirty="0" smtClean="0"/>
              <a:t>Will this system be used for 1 person or thousands?</a:t>
            </a:r>
          </a:p>
          <a:p>
            <a:r>
              <a:rPr lang="en-US" dirty="0" smtClean="0"/>
              <a:t>Integration – Databases, authentication systems, websites, etc.</a:t>
            </a:r>
          </a:p>
        </p:txBody>
      </p:sp>
    </p:spTree>
    <p:extLst>
      <p:ext uri="{BB962C8B-B14F-4D97-AF65-F5344CB8AC3E}">
        <p14:creationId xmlns:p14="http://schemas.microsoft.com/office/powerpoint/2010/main" val="3760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Tasks,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Adding, modifying, deleting users</a:t>
            </a:r>
          </a:p>
          <a:p>
            <a:r>
              <a:rPr lang="en-US" dirty="0" smtClean="0"/>
              <a:t>Reviewing permissions</a:t>
            </a:r>
          </a:p>
          <a:p>
            <a:r>
              <a:rPr lang="en-US" dirty="0" smtClean="0"/>
              <a:t>Analyze and audit logs</a:t>
            </a:r>
          </a:p>
          <a:p>
            <a:r>
              <a:rPr lang="en-US" dirty="0" smtClean="0"/>
              <a:t>Looking at security events</a:t>
            </a:r>
          </a:p>
          <a:p>
            <a:r>
              <a:rPr lang="en-US" dirty="0" smtClean="0"/>
              <a:t>Assessing security of a system</a:t>
            </a:r>
          </a:p>
          <a:p>
            <a:r>
              <a:rPr lang="en-US" dirty="0" smtClean="0"/>
              <a:t>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8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administrator whose job it is to maintain databases</a:t>
            </a:r>
          </a:p>
          <a:p>
            <a:r>
              <a:rPr lang="en-US" dirty="0" smtClean="0"/>
              <a:t>Many companies use databases to store information</a:t>
            </a:r>
          </a:p>
          <a:p>
            <a:pPr lvl="1"/>
            <a:r>
              <a:rPr lang="en-US" dirty="0" smtClean="0"/>
              <a:t>HR data</a:t>
            </a:r>
          </a:p>
          <a:p>
            <a:pPr lvl="1"/>
            <a:r>
              <a:rPr lang="en-US" dirty="0" smtClean="0"/>
              <a:t>Financial data</a:t>
            </a:r>
          </a:p>
          <a:p>
            <a:pPr lvl="1"/>
            <a:r>
              <a:rPr lang="en-US" dirty="0" smtClean="0"/>
              <a:t>System data</a:t>
            </a:r>
          </a:p>
          <a:p>
            <a:r>
              <a:rPr lang="en-US" dirty="0" smtClean="0"/>
              <a:t>DBA focuses on speed and correctness of data</a:t>
            </a:r>
          </a:p>
        </p:txBody>
      </p:sp>
    </p:spTree>
    <p:extLst>
      <p:ext uri="{BB962C8B-B14F-4D97-AF65-F5344CB8AC3E}">
        <p14:creationId xmlns:p14="http://schemas.microsoft.com/office/powerpoint/2010/main" val="4633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administrator whose job it is to develop or maintain webservers</a:t>
            </a:r>
          </a:p>
          <a:p>
            <a:r>
              <a:rPr lang="en-US" dirty="0" smtClean="0"/>
              <a:t>This may seem easy.  It’s not.</a:t>
            </a:r>
          </a:p>
          <a:p>
            <a:r>
              <a:rPr lang="en-US" dirty="0" smtClean="0"/>
              <a:t>There are so many components that go into delivering enterprise websites</a:t>
            </a:r>
          </a:p>
          <a:p>
            <a:pPr lvl="1"/>
            <a:r>
              <a:rPr lang="en-US" dirty="0" smtClean="0"/>
              <a:t>Multiple servers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Database management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203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administrator whose job it is to ensure connectivity to internet, services, servers, etc.</a:t>
            </a:r>
          </a:p>
          <a:p>
            <a:r>
              <a:rPr lang="en-US" dirty="0" smtClean="0"/>
              <a:t>Day to day might focus on firewalls, switches, routers,</a:t>
            </a:r>
          </a:p>
          <a:p>
            <a:r>
              <a:rPr lang="en-US" dirty="0" smtClean="0"/>
              <a:t>Might need to look up data on users who are using or abusing network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4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administrator whose job it is to protect the organization through systems</a:t>
            </a:r>
          </a:p>
          <a:p>
            <a:r>
              <a:rPr lang="en-US" dirty="0" smtClean="0"/>
              <a:t>Job duties probably include</a:t>
            </a:r>
          </a:p>
          <a:p>
            <a:pPr lvl="1"/>
            <a:r>
              <a:rPr lang="en-US" dirty="0" smtClean="0"/>
              <a:t>Analyzing events</a:t>
            </a:r>
          </a:p>
          <a:p>
            <a:pPr lvl="1"/>
            <a:r>
              <a:rPr lang="en-US" dirty="0" smtClean="0"/>
              <a:t>Investigating what happened in an investigation</a:t>
            </a:r>
          </a:p>
          <a:p>
            <a:pPr lvl="1"/>
            <a:r>
              <a:rPr lang="en-US" dirty="0" smtClean="0"/>
              <a:t>Analyzing permissions</a:t>
            </a:r>
          </a:p>
          <a:p>
            <a:pPr lvl="1"/>
            <a:r>
              <a:rPr lang="en-US" dirty="0" smtClean="0"/>
              <a:t>Granting/Denying permissions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948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276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Roles in system Management</vt:lpstr>
      <vt:lpstr>Objectives</vt:lpstr>
      <vt:lpstr>System administration is…</vt:lpstr>
      <vt:lpstr>Common tasks</vt:lpstr>
      <vt:lpstr>Common Tasks, Con’t</vt:lpstr>
      <vt:lpstr>Database Administrator</vt:lpstr>
      <vt:lpstr>Web Server Administrator</vt:lpstr>
      <vt:lpstr>Network Administrator</vt:lpstr>
      <vt:lpstr>Security Administrator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in system Management</dc:title>
  <dc:creator>Greg Williams</dc:creator>
  <cp:lastModifiedBy>Greg Williams</cp:lastModifiedBy>
  <cp:revision>4</cp:revision>
  <dcterms:created xsi:type="dcterms:W3CDTF">2017-02-23T04:12:06Z</dcterms:created>
  <dcterms:modified xsi:type="dcterms:W3CDTF">2017-02-23T04:36:58Z</dcterms:modified>
</cp:coreProperties>
</file>