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40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74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7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2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2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D3E5-30D5-419A-B415-F3653E17F06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F5C2-93E6-40D4-8216-6935FBCA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7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going to prepare me for practical system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Discuss what is needed to become a system admin</a:t>
            </a:r>
          </a:p>
          <a:p>
            <a:r>
              <a:rPr lang="en-US" dirty="0"/>
              <a:t>Understand that you are the expert and you need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interested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science, system management, security, </a:t>
            </a:r>
            <a:r>
              <a:rPr lang="en-US" dirty="0" err="1" smtClean="0"/>
              <a:t>etc</a:t>
            </a:r>
            <a:r>
              <a:rPr lang="en-US" dirty="0" smtClean="0"/>
              <a:t> is an ever evolving landscape with many new and exciting technologies to learn!</a:t>
            </a:r>
          </a:p>
          <a:p>
            <a:r>
              <a:rPr lang="en-US" dirty="0" smtClean="0"/>
              <a:t>In order to stay ahead in your field – what do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6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of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knowledge</a:t>
            </a:r>
          </a:p>
          <a:p>
            <a:r>
              <a:rPr lang="en-US" dirty="0" smtClean="0"/>
              <a:t>How the user is using the system</a:t>
            </a:r>
          </a:p>
          <a:p>
            <a:r>
              <a:rPr lang="en-US" dirty="0" smtClean="0"/>
              <a:t>How the system runs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what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News!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You may have to program something in order to get something to work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This is not going away and can always be an investment into your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252864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management is a broad field</a:t>
            </a:r>
          </a:p>
          <a:p>
            <a:r>
              <a:rPr lang="en-US" dirty="0" smtClean="0"/>
              <a:t>If we are going to get ahead, constant learning is absolutely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20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223</TotalTime>
  <Words>151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What is going to prepare me for practical system management</vt:lpstr>
      <vt:lpstr>Objectives</vt:lpstr>
      <vt:lpstr>What are you interested in?</vt:lpstr>
      <vt:lpstr>Knowledge of our systems</vt:lpstr>
      <vt:lpstr>Where and what to learn?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going to prepare me for practical system management</dc:title>
  <dc:creator>Greg Williams</dc:creator>
  <cp:lastModifiedBy>Greg Williams</cp:lastModifiedBy>
  <cp:revision>4</cp:revision>
  <dcterms:created xsi:type="dcterms:W3CDTF">2017-02-23T16:14:15Z</dcterms:created>
  <dcterms:modified xsi:type="dcterms:W3CDTF">2017-02-23T19:57:18Z</dcterms:modified>
</cp:coreProperties>
</file>