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–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logical addressing of devices</a:t>
            </a:r>
          </a:p>
          <a:p>
            <a:r>
              <a:rPr lang="en-US" dirty="0" smtClean="0"/>
              <a:t>IPs!</a:t>
            </a:r>
          </a:p>
          <a:p>
            <a:r>
              <a:rPr lang="en-US" dirty="0" smtClean="0"/>
              <a:t>Responsible for routing between physically connected devices</a:t>
            </a:r>
          </a:p>
          <a:p>
            <a:pPr lvl="1"/>
            <a:r>
              <a:rPr lang="en-US" dirty="0" smtClean="0"/>
              <a:t>BGP, OSPF, RIP, EIGRP</a:t>
            </a:r>
          </a:p>
          <a:p>
            <a:r>
              <a:rPr lang="en-US" dirty="0" smtClean="0"/>
              <a:t>Data is transmitted in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2 -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the physical link addressing</a:t>
            </a:r>
          </a:p>
          <a:p>
            <a:r>
              <a:rPr lang="en-US" dirty="0" smtClean="0"/>
              <a:t>Responsible for establishment and termination of links</a:t>
            </a:r>
          </a:p>
          <a:p>
            <a:r>
              <a:rPr lang="en-US" dirty="0" smtClean="0"/>
              <a:t>Connects each device physically – think MAC addresses</a:t>
            </a:r>
          </a:p>
          <a:p>
            <a:r>
              <a:rPr lang="en-US" dirty="0" smtClean="0"/>
              <a:t>Data transmitted in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signals – electronic, optical, or other medium such as wireless</a:t>
            </a:r>
          </a:p>
          <a:p>
            <a:r>
              <a:rPr lang="en-US" dirty="0" smtClean="0"/>
              <a:t>Responsible for voltage of the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 1-3 typically have the issues</a:t>
            </a:r>
          </a:p>
          <a:p>
            <a:r>
              <a:rPr lang="en-US" dirty="0" smtClean="0"/>
              <a:t>Troubleshooting should be done at all layers</a:t>
            </a:r>
          </a:p>
        </p:txBody>
      </p:sp>
    </p:spTree>
    <p:extLst>
      <p:ext uri="{BB962C8B-B14F-4D97-AF65-F5344CB8AC3E}">
        <p14:creationId xmlns:p14="http://schemas.microsoft.com/office/powerpoint/2010/main" val="17300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 is important</a:t>
            </a:r>
          </a:p>
          <a:p>
            <a:r>
              <a:rPr lang="en-US" dirty="0" smtClean="0"/>
              <a:t>All layers work together continuously to create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8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the OSI model</a:t>
            </a:r>
          </a:p>
          <a:p>
            <a:r>
              <a:rPr lang="en-US" dirty="0" smtClean="0"/>
              <a:t>What each layer is used for</a:t>
            </a:r>
          </a:p>
          <a:p>
            <a:r>
              <a:rPr lang="en-US" dirty="0" smtClean="0"/>
              <a:t>Give examples of how each layer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Systems Interconnect or Interconnection – said both ways</a:t>
            </a:r>
          </a:p>
          <a:p>
            <a:r>
              <a:rPr lang="en-US" dirty="0" smtClean="0"/>
              <a:t>Developed in 1980’s</a:t>
            </a:r>
          </a:p>
          <a:p>
            <a:r>
              <a:rPr lang="en-US" dirty="0" smtClean="0"/>
              <a:t>Latest standard defined in 1996</a:t>
            </a:r>
          </a:p>
          <a:p>
            <a:r>
              <a:rPr lang="en-US" dirty="0" smtClean="0"/>
              <a:t>Describes the way computers or networking devices talk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know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it every day</a:t>
            </a:r>
          </a:p>
          <a:p>
            <a:r>
              <a:rPr lang="en-US" dirty="0" smtClean="0"/>
              <a:t>Helps us troubleshoot connection issues</a:t>
            </a:r>
          </a:p>
          <a:p>
            <a:r>
              <a:rPr lang="en-US" dirty="0" smtClean="0"/>
              <a:t>Issues can arise at any layer when there is connectivity involved</a:t>
            </a:r>
          </a:p>
          <a:p>
            <a:r>
              <a:rPr lang="en-US" dirty="0" smtClean="0"/>
              <a:t>As an example think of a website accessing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 – 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displaying data</a:t>
            </a:r>
          </a:p>
          <a:p>
            <a:r>
              <a:rPr lang="en-US" dirty="0" smtClean="0"/>
              <a:t>Example includes Outlook, Google Chrome, Windows, etc.  Anything that displays the final data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6 – 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conversion from one form into another – such as HTML or email</a:t>
            </a:r>
          </a:p>
          <a:p>
            <a:r>
              <a:rPr lang="en-US" dirty="0" smtClean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52241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5 -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establishment and tear-down of a connection</a:t>
            </a:r>
          </a:p>
          <a:p>
            <a:r>
              <a:rPr lang="en-US" dirty="0" smtClean="0"/>
              <a:t>Manages requests and responses between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4 -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important layer!</a:t>
            </a:r>
          </a:p>
          <a:p>
            <a:r>
              <a:rPr lang="en-US" dirty="0" smtClean="0"/>
              <a:t>Handles acknowledgements and communications between client and server</a:t>
            </a:r>
          </a:p>
          <a:p>
            <a:r>
              <a:rPr lang="en-US" dirty="0" smtClean="0"/>
              <a:t>Responsible for connection and connectionless protocols</a:t>
            </a:r>
          </a:p>
          <a:p>
            <a:r>
              <a:rPr lang="en-US" dirty="0" smtClean="0"/>
              <a:t>End to end connections and reliability of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Connection based protocol - TCP</a:t>
            </a:r>
          </a:p>
          <a:p>
            <a:pPr lvl="1"/>
            <a:r>
              <a:rPr lang="en-US" dirty="0" smtClean="0"/>
              <a:t>Most all communication over the internet is TCP</a:t>
            </a:r>
          </a:p>
          <a:p>
            <a:pPr lvl="1"/>
            <a:r>
              <a:rPr lang="en-US" dirty="0" smtClean="0"/>
              <a:t>Video, Website traffic, etc.</a:t>
            </a:r>
          </a:p>
          <a:p>
            <a:pPr lvl="1"/>
            <a:r>
              <a:rPr lang="en-US" dirty="0" smtClean="0"/>
              <a:t>Needs connections to guarantee information was sent and received on both sides</a:t>
            </a:r>
          </a:p>
          <a:p>
            <a:r>
              <a:rPr lang="en-US" dirty="0" smtClean="0"/>
              <a:t>Connectionless protocol UDP </a:t>
            </a:r>
          </a:p>
          <a:p>
            <a:pPr lvl="1"/>
            <a:r>
              <a:rPr lang="en-US" dirty="0" smtClean="0"/>
              <a:t>Connectionless protocol</a:t>
            </a:r>
          </a:p>
          <a:p>
            <a:pPr lvl="1"/>
            <a:r>
              <a:rPr lang="en-US" dirty="0" smtClean="0"/>
              <a:t>Gaming, logging</a:t>
            </a:r>
          </a:p>
          <a:p>
            <a:pPr lvl="1"/>
            <a:r>
              <a:rPr lang="en-US" dirty="0" smtClean="0"/>
              <a:t>Doesn’t care if it’s received</a:t>
            </a:r>
          </a:p>
          <a:p>
            <a:pPr lvl="1"/>
            <a:r>
              <a:rPr lang="en-US" dirty="0" smtClean="0"/>
              <a:t>Relies on speed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3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351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OSI Model</vt:lpstr>
      <vt:lpstr>Objectives</vt:lpstr>
      <vt:lpstr>OSI Model</vt:lpstr>
      <vt:lpstr>Why do we need to know this?</vt:lpstr>
      <vt:lpstr>Layer 7 – Application layer</vt:lpstr>
      <vt:lpstr>Layer 6 – Presentation layer</vt:lpstr>
      <vt:lpstr>Layer 5 - Session</vt:lpstr>
      <vt:lpstr>Layer 4 - Transport</vt:lpstr>
      <vt:lpstr>Layer 4 Con’t</vt:lpstr>
      <vt:lpstr>Layer 3 – Network Layer</vt:lpstr>
      <vt:lpstr>Layer 2 - Link</vt:lpstr>
      <vt:lpstr>Layer 1 – Physical</vt:lpstr>
      <vt:lpstr>Common Issues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Greg Williams</dc:creator>
  <cp:lastModifiedBy>Greg Williams</cp:lastModifiedBy>
  <cp:revision>4</cp:revision>
  <dcterms:created xsi:type="dcterms:W3CDTF">2017-02-16T14:15:33Z</dcterms:created>
  <dcterms:modified xsi:type="dcterms:W3CDTF">2017-02-16T14:45:59Z</dcterms:modified>
</cp:coreProperties>
</file>