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--------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--------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학부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학번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--------  2. --------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이효림</cp:lastModifiedBy>
  <cp:revision>1</cp:revision>
  <dcterms:created xsi:type="dcterms:W3CDTF">2024-03-24T03:26:20Z</dcterms:created>
  <dcterms:modified xsi:type="dcterms:W3CDTF">2024-03-24T03:33:05Z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