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clone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fork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6318806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통계학과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2012842 / </a:t>
            </a:r>
            <a:r>
              <a:rPr lang="ko-KR" altLang="en-US" sz="32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채지연</a:t>
            </a:r>
            <a:endParaRPr lang="ko-KR" altLang="en-US" sz="32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clone  2. git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채지연</cp:lastModifiedBy>
  <cp:revision>2</cp:revision>
  <dcterms:created xsi:type="dcterms:W3CDTF">2024-03-24T03:26:20Z</dcterms:created>
  <dcterms:modified xsi:type="dcterms:W3CDTF">2024-05-03T12:23:06Z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