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256" r:id="rId3"/>
    <p:sldId id="1383" r:id="rId5"/>
    <p:sldId id="1457" r:id="rId6"/>
    <p:sldId id="1458" r:id="rId7"/>
    <p:sldId id="1459" r:id="rId8"/>
    <p:sldId id="1460" r:id="rId9"/>
    <p:sldId id="1531" r:id="rId10"/>
    <p:sldId id="1532" r:id="rId11"/>
    <p:sldId id="1573" r:id="rId12"/>
    <p:sldId id="807" r:id="rId13"/>
    <p:sldId id="1196" r:id="rId14"/>
    <p:sldId id="1250" r:id="rId15"/>
    <p:sldId id="1251" r:id="rId16"/>
    <p:sldId id="1574" r:id="rId17"/>
    <p:sldId id="1151" r:id="rId18"/>
    <p:sldId id="1252" r:id="rId19"/>
    <p:sldId id="1575" r:id="rId20"/>
    <p:sldId id="1576" r:id="rId21"/>
    <p:sldId id="1577" r:id="rId22"/>
    <p:sldId id="1578" r:id="rId23"/>
    <p:sldId id="1579" r:id="rId24"/>
    <p:sldId id="1580" r:id="rId25"/>
    <p:sldId id="1581" r:id="rId26"/>
    <p:sldId id="1582" r:id="rId27"/>
    <p:sldId id="1583" r:id="rId28"/>
    <p:sldId id="1584" r:id="rId29"/>
    <p:sldId id="1585" r:id="rId30"/>
    <p:sldId id="1586" r:id="rId31"/>
    <p:sldId id="1587" r:id="rId32"/>
    <p:sldId id="1156" r:id="rId33"/>
    <p:sldId id="1158" r:id="rId34"/>
    <p:sldId id="1159" r:id="rId35"/>
    <p:sldId id="1157" r:id="rId36"/>
    <p:sldId id="1160" r:id="rId37"/>
    <p:sldId id="1161" r:id="rId38"/>
    <p:sldId id="1162" r:id="rId39"/>
    <p:sldId id="1163" r:id="rId40"/>
    <p:sldId id="1164" r:id="rId41"/>
    <p:sldId id="1165" r:id="rId42"/>
    <p:sldId id="1167" r:id="rId43"/>
    <p:sldId id="1166" r:id="rId44"/>
    <p:sldId id="1169" r:id="rId45"/>
    <p:sldId id="1168" r:id="rId46"/>
    <p:sldId id="1170" r:id="rId47"/>
    <p:sldId id="1172" r:id="rId48"/>
    <p:sldId id="1171" r:id="rId49"/>
    <p:sldId id="1173" r:id="rId50"/>
    <p:sldId id="1174" r:id="rId51"/>
    <p:sldId id="1175" r:id="rId52"/>
    <p:sldId id="1176" r:id="rId53"/>
    <p:sldId id="1178" r:id="rId54"/>
    <p:sldId id="1177" r:id="rId55"/>
    <p:sldId id="1179" r:id="rId56"/>
    <p:sldId id="1180" r:id="rId57"/>
    <p:sldId id="1181" r:id="rId58"/>
    <p:sldId id="1182" r:id="rId59"/>
    <p:sldId id="1183" r:id="rId60"/>
    <p:sldId id="1184" r:id="rId61"/>
    <p:sldId id="1185" r:id="rId62"/>
    <p:sldId id="1186" r:id="rId63"/>
    <p:sldId id="1187" r:id="rId64"/>
    <p:sldId id="1188" r:id="rId65"/>
    <p:sldId id="1189" r:id="rId66"/>
  </p:sldIdLst>
  <p:sldSz cx="12192000" cy="6858000"/>
  <p:notesSz cx="6858000" cy="9144000"/>
  <p:custDataLst>
    <p:tags r:id="rId71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06" y="130"/>
      </p:cViewPr>
      <p:guideLst>
        <p:guide orient="horz" pos="221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79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89.wmf"/><Relationship Id="rId14" Type="http://schemas.openxmlformats.org/officeDocument/2006/relationships/image" Target="../media/image96.wmf"/><Relationship Id="rId13" Type="http://schemas.openxmlformats.org/officeDocument/2006/relationships/image" Target="../media/image87.wmf"/><Relationship Id="rId12" Type="http://schemas.openxmlformats.org/officeDocument/2006/relationships/image" Target="../media/image95.wmf"/><Relationship Id="rId11" Type="http://schemas.openxmlformats.org/officeDocument/2006/relationships/image" Target="../media/image94.wmf"/><Relationship Id="rId10" Type="http://schemas.openxmlformats.org/officeDocument/2006/relationships/image" Target="../media/image93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0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2.wmf"/><Relationship Id="rId3" Type="http://schemas.openxmlformats.org/officeDocument/2006/relationships/image" Target="../media/image118.wmf"/><Relationship Id="rId2" Type="http://schemas.openxmlformats.org/officeDocument/2006/relationships/image" Target="../media/image110.wmf"/><Relationship Id="rId10" Type="http://schemas.openxmlformats.org/officeDocument/2006/relationships/image" Target="../media/image124.wmf"/><Relationship Id="rId1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20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0" Type="http://schemas.openxmlformats.org/officeDocument/2006/relationships/image" Target="../media/image171.wmf"/><Relationship Id="rId1" Type="http://schemas.openxmlformats.org/officeDocument/2006/relationships/image" Target="../media/image16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7" Type="http://schemas.openxmlformats.org/officeDocument/2006/relationships/image" Target="../media/image190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7" Type="http://schemas.openxmlformats.org/officeDocument/2006/relationships/image" Target="../media/image190.wmf"/><Relationship Id="rId6" Type="http://schemas.openxmlformats.org/officeDocument/2006/relationships/image" Target="../media/image193.wmf"/><Relationship Id="rId5" Type="http://schemas.openxmlformats.org/officeDocument/2006/relationships/image" Target="../media/image188.wmf"/><Relationship Id="rId4" Type="http://schemas.openxmlformats.org/officeDocument/2006/relationships/image" Target="../media/image192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image" Target="../media/image210.wmf"/><Relationship Id="rId7" Type="http://schemas.openxmlformats.org/officeDocument/2006/relationships/image" Target="../media/image209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0" Type="http://schemas.openxmlformats.org/officeDocument/2006/relationships/image" Target="../media/image212.wmf"/><Relationship Id="rId1" Type="http://schemas.openxmlformats.org/officeDocument/2006/relationships/image" Target="../media/image203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6.wmf"/><Relationship Id="rId6" Type="http://schemas.openxmlformats.org/officeDocument/2006/relationships/image" Target="../media/image215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0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0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0" Type="http://schemas.openxmlformats.org/officeDocument/2006/relationships/image" Target="../media/image226.wmf"/><Relationship Id="rId1" Type="http://schemas.openxmlformats.org/officeDocument/2006/relationships/image" Target="../media/image217.wmf"/></Relationships>
</file>

<file path=ppt/drawings/_rels/vmlDrawing4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05.wmf"/><Relationship Id="rId1" Type="http://schemas.openxmlformats.org/officeDocument/2006/relationships/image" Target="../media/image227.w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5.wmf"/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42.wmf"/><Relationship Id="rId12" Type="http://schemas.openxmlformats.org/officeDocument/2006/relationships/image" Target="../media/image50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6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6.wmf"/><Relationship Id="rId5" Type="http://schemas.openxmlformats.org/officeDocument/2006/relationships/image" Target="../media/image59.wmf"/><Relationship Id="rId4" Type="http://schemas.openxmlformats.org/officeDocument/2006/relationships/image" Target="../media/image6.wmf"/><Relationship Id="rId3" Type="http://schemas.openxmlformats.org/officeDocument/2006/relationships/image" Target="../media/image54.wmf"/><Relationship Id="rId2" Type="http://schemas.openxmlformats.org/officeDocument/2006/relationships/image" Target="../media/image58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0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2409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0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33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5" Type="http://schemas.openxmlformats.org/officeDocument/2006/relationships/tags" Target="../tags/tag32.xml"/><Relationship Id="rId45" Type="http://schemas.openxmlformats.org/officeDocument/2006/relationships/vmlDrawing" Target="../drawings/vmlDrawing1.vml"/><Relationship Id="rId44" Type="http://schemas.openxmlformats.org/officeDocument/2006/relationships/slideLayout" Target="../slideLayouts/slideLayout2.xml"/><Relationship Id="rId43" Type="http://schemas.openxmlformats.org/officeDocument/2006/relationships/image" Target="../media/image14.wmf"/><Relationship Id="rId42" Type="http://schemas.openxmlformats.org/officeDocument/2006/relationships/oleObject" Target="../embeddings/oleObject12.bin"/><Relationship Id="rId41" Type="http://schemas.openxmlformats.org/officeDocument/2006/relationships/tags" Target="../tags/tag48.xml"/><Relationship Id="rId40" Type="http://schemas.openxmlformats.org/officeDocument/2006/relationships/tags" Target="../tags/tag47.xml"/><Relationship Id="rId4" Type="http://schemas.openxmlformats.org/officeDocument/2006/relationships/image" Target="../media/image3.wmf"/><Relationship Id="rId39" Type="http://schemas.openxmlformats.org/officeDocument/2006/relationships/image" Target="../media/image13.wmf"/><Relationship Id="rId38" Type="http://schemas.openxmlformats.org/officeDocument/2006/relationships/oleObject" Target="../embeddings/oleObject11.bin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image" Target="../media/image12.wmf"/><Relationship Id="rId34" Type="http://schemas.openxmlformats.org/officeDocument/2006/relationships/oleObject" Target="../embeddings/oleObject10.bin"/><Relationship Id="rId33" Type="http://schemas.openxmlformats.org/officeDocument/2006/relationships/tags" Target="../tags/tag44.xml"/><Relationship Id="rId32" Type="http://schemas.openxmlformats.org/officeDocument/2006/relationships/tags" Target="../tags/tag43.xml"/><Relationship Id="rId31" Type="http://schemas.openxmlformats.org/officeDocument/2006/relationships/image" Target="../media/image11.wmf"/><Relationship Id="rId30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9" Type="http://schemas.openxmlformats.org/officeDocument/2006/relationships/tags" Target="../tags/tag42.xml"/><Relationship Id="rId28" Type="http://schemas.openxmlformats.org/officeDocument/2006/relationships/image" Target="../media/image10.wmf"/><Relationship Id="rId27" Type="http://schemas.openxmlformats.org/officeDocument/2006/relationships/oleObject" Target="../embeddings/oleObject8.bin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image" Target="../media/image9.wmf"/><Relationship Id="rId23" Type="http://schemas.openxmlformats.org/officeDocument/2006/relationships/oleObject" Target="../embeddings/oleObject7.bin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image" Target="../media/image8.wmf"/><Relationship Id="rId2" Type="http://schemas.openxmlformats.org/officeDocument/2006/relationships/tags" Target="../tags/tag31.xml"/><Relationship Id="rId19" Type="http://schemas.openxmlformats.org/officeDocument/2006/relationships/oleObject" Target="../embeddings/oleObject6.bin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5.bin"/><Relationship Id="rId14" Type="http://schemas.openxmlformats.org/officeDocument/2006/relationships/tags" Target="../tags/tag35.xml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34.xml"/><Relationship Id="rId10" Type="http://schemas.openxmlformats.org/officeDocument/2006/relationships/image" Target="../media/image5.wmf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tags" Target="../tags/tag5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14.bin"/><Relationship Id="rId5" Type="http://schemas.openxmlformats.org/officeDocument/2006/relationships/tags" Target="../tags/tag51.xml"/><Relationship Id="rId4" Type="http://schemas.openxmlformats.org/officeDocument/2006/relationships/image" Target="../media/image3.wmf"/><Relationship Id="rId30" Type="http://schemas.openxmlformats.org/officeDocument/2006/relationships/vmlDrawing" Target="../drawings/vmlDrawing2.vml"/><Relationship Id="rId3" Type="http://schemas.openxmlformats.org/officeDocument/2006/relationships/oleObject" Target="../embeddings/oleObject13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9.wmf"/><Relationship Id="rId27" Type="http://schemas.openxmlformats.org/officeDocument/2006/relationships/oleObject" Target="../embeddings/oleObject21.bin"/><Relationship Id="rId26" Type="http://schemas.openxmlformats.org/officeDocument/2006/relationships/tags" Target="../tags/tag58.xml"/><Relationship Id="rId25" Type="http://schemas.openxmlformats.org/officeDocument/2006/relationships/image" Target="../media/image18.wmf"/><Relationship Id="rId24" Type="http://schemas.openxmlformats.org/officeDocument/2006/relationships/oleObject" Target="../embeddings/oleObject20.bin"/><Relationship Id="rId23" Type="http://schemas.openxmlformats.org/officeDocument/2006/relationships/tags" Target="../tags/tag57.xml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9.bin"/><Relationship Id="rId20" Type="http://schemas.openxmlformats.org/officeDocument/2006/relationships/tags" Target="../tags/tag56.xml"/><Relationship Id="rId2" Type="http://schemas.openxmlformats.org/officeDocument/2006/relationships/tags" Target="../tags/tag50.xml"/><Relationship Id="rId19" Type="http://schemas.openxmlformats.org/officeDocument/2006/relationships/image" Target="../media/image16.wmf"/><Relationship Id="rId18" Type="http://schemas.openxmlformats.org/officeDocument/2006/relationships/oleObject" Target="../embeddings/oleObject18.bin"/><Relationship Id="rId17" Type="http://schemas.openxmlformats.org/officeDocument/2006/relationships/tags" Target="../tags/tag55.xml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17.bin"/><Relationship Id="rId14" Type="http://schemas.openxmlformats.org/officeDocument/2006/relationships/tags" Target="../tags/tag54.xml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16.bin"/><Relationship Id="rId11" Type="http://schemas.openxmlformats.org/officeDocument/2006/relationships/tags" Target="../tags/tag53.xml"/><Relationship Id="rId10" Type="http://schemas.openxmlformats.org/officeDocument/2006/relationships/image" Target="../media/image15.wmf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tags" Target="../tags/tag6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23.bin"/><Relationship Id="rId5" Type="http://schemas.openxmlformats.org/officeDocument/2006/relationships/tags" Target="../tags/tag61.xml"/><Relationship Id="rId4" Type="http://schemas.openxmlformats.org/officeDocument/2006/relationships/image" Target="../media/image3.wmf"/><Relationship Id="rId35" Type="http://schemas.openxmlformats.org/officeDocument/2006/relationships/vmlDrawing" Target="../drawings/vmlDrawing3.v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73.xml"/><Relationship Id="rId32" Type="http://schemas.openxmlformats.org/officeDocument/2006/relationships/image" Target="../media/image24.wmf"/><Relationship Id="rId31" Type="http://schemas.openxmlformats.org/officeDocument/2006/relationships/oleObject" Target="../embeddings/oleObject30.bin"/><Relationship Id="rId30" Type="http://schemas.openxmlformats.org/officeDocument/2006/relationships/tags" Target="../tags/tag72.xml"/><Relationship Id="rId3" Type="http://schemas.openxmlformats.org/officeDocument/2006/relationships/oleObject" Target="../embeddings/oleObject22.bin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image" Target="../media/image23.wmf"/><Relationship Id="rId26" Type="http://schemas.openxmlformats.org/officeDocument/2006/relationships/oleObject" Target="../embeddings/oleObject29.bin"/><Relationship Id="rId25" Type="http://schemas.openxmlformats.org/officeDocument/2006/relationships/tags" Target="../tags/tag69.xml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28.bin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image" Target="../media/image21.wmf"/><Relationship Id="rId2" Type="http://schemas.openxmlformats.org/officeDocument/2006/relationships/tags" Target="../tags/tag60.xml"/><Relationship Id="rId19" Type="http://schemas.openxmlformats.org/officeDocument/2006/relationships/oleObject" Target="../embeddings/oleObject27.bin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26.bin"/><Relationship Id="rId14" Type="http://schemas.openxmlformats.org/officeDocument/2006/relationships/tags" Target="../tags/tag64.xml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25.bin"/><Relationship Id="rId11" Type="http://schemas.openxmlformats.org/officeDocument/2006/relationships/tags" Target="../tags/tag63.xml"/><Relationship Id="rId10" Type="http://schemas.openxmlformats.org/officeDocument/2006/relationships/image" Target="../media/image20.wmf"/><Relationship Id="rId1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emf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33.bin"/><Relationship Id="rId7" Type="http://schemas.openxmlformats.org/officeDocument/2006/relationships/tags" Target="../tags/tag78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4" Type="http://schemas.openxmlformats.org/officeDocument/2006/relationships/tags" Target="../tags/tag77.xml"/><Relationship Id="rId37" Type="http://schemas.openxmlformats.org/officeDocument/2006/relationships/vmlDrawing" Target="../drawings/vmlDrawing4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35.wmf"/><Relationship Id="rId34" Type="http://schemas.openxmlformats.org/officeDocument/2006/relationships/oleObject" Target="../embeddings/oleObject40.bin"/><Relationship Id="rId33" Type="http://schemas.openxmlformats.org/officeDocument/2006/relationships/tags" Target="../tags/tag90.xml"/><Relationship Id="rId32" Type="http://schemas.openxmlformats.org/officeDocument/2006/relationships/image" Target="../media/image34.wmf"/><Relationship Id="rId31" Type="http://schemas.openxmlformats.org/officeDocument/2006/relationships/oleObject" Target="../embeddings/oleObject39.bin"/><Relationship Id="rId30" Type="http://schemas.openxmlformats.org/officeDocument/2006/relationships/tags" Target="../tags/tag89.xml"/><Relationship Id="rId3" Type="http://schemas.openxmlformats.org/officeDocument/2006/relationships/image" Target="../media/image26.wmf"/><Relationship Id="rId29" Type="http://schemas.openxmlformats.org/officeDocument/2006/relationships/tags" Target="../tags/tag88.xml"/><Relationship Id="rId28" Type="http://schemas.openxmlformats.org/officeDocument/2006/relationships/image" Target="../media/image33.wmf"/><Relationship Id="rId27" Type="http://schemas.openxmlformats.org/officeDocument/2006/relationships/oleObject" Target="../embeddings/oleObject38.bin"/><Relationship Id="rId26" Type="http://schemas.openxmlformats.org/officeDocument/2006/relationships/tags" Target="../tags/tag87.xml"/><Relationship Id="rId25" Type="http://schemas.openxmlformats.org/officeDocument/2006/relationships/image" Target="../media/image32.wmf"/><Relationship Id="rId24" Type="http://schemas.openxmlformats.org/officeDocument/2006/relationships/oleObject" Target="../embeddings/oleObject37.bin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image" Target="../media/image31.wmf"/><Relationship Id="rId20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35.bin"/><Relationship Id="rId15" Type="http://schemas.openxmlformats.org/officeDocument/2006/relationships/tags" Target="../tags/tag82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tags" Target="../tags/tag96.xml"/><Relationship Id="rId7" Type="http://schemas.openxmlformats.org/officeDocument/2006/relationships/image" Target="../media/image29.wmf"/><Relationship Id="rId6" Type="http://schemas.openxmlformats.org/officeDocument/2006/relationships/oleObject" Target="../embeddings/oleObject41.bin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9" Type="http://schemas.openxmlformats.org/officeDocument/2006/relationships/vmlDrawing" Target="../drawings/vmlDrawing5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1.wmf"/><Relationship Id="rId36" Type="http://schemas.openxmlformats.org/officeDocument/2006/relationships/oleObject" Target="../embeddings/oleObject48.bin"/><Relationship Id="rId35" Type="http://schemas.openxmlformats.org/officeDocument/2006/relationships/tags" Target="../tags/tag111.xml"/><Relationship Id="rId34" Type="http://schemas.openxmlformats.org/officeDocument/2006/relationships/tags" Target="../tags/tag110.xml"/><Relationship Id="rId33" Type="http://schemas.openxmlformats.org/officeDocument/2006/relationships/tags" Target="../tags/tag109.xml"/><Relationship Id="rId32" Type="http://schemas.openxmlformats.org/officeDocument/2006/relationships/tags" Target="../tags/tag108.xml"/><Relationship Id="rId31" Type="http://schemas.openxmlformats.org/officeDocument/2006/relationships/image" Target="../media/image40.wmf"/><Relationship Id="rId30" Type="http://schemas.openxmlformats.org/officeDocument/2006/relationships/oleObject" Target="../embeddings/oleObject47.bin"/><Relationship Id="rId3" Type="http://schemas.openxmlformats.org/officeDocument/2006/relationships/tags" Target="../tags/tag93.xml"/><Relationship Id="rId29" Type="http://schemas.openxmlformats.org/officeDocument/2006/relationships/tags" Target="../tags/tag107.xml"/><Relationship Id="rId28" Type="http://schemas.openxmlformats.org/officeDocument/2006/relationships/tags" Target="../tags/tag106.xml"/><Relationship Id="rId27" Type="http://schemas.openxmlformats.org/officeDocument/2006/relationships/image" Target="../media/image39.wmf"/><Relationship Id="rId26" Type="http://schemas.openxmlformats.org/officeDocument/2006/relationships/oleObject" Target="../embeddings/oleObject46.bin"/><Relationship Id="rId25" Type="http://schemas.openxmlformats.org/officeDocument/2006/relationships/tags" Target="../tags/tag105.xml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45.bin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image" Target="../media/image37.wmf"/><Relationship Id="rId2" Type="http://schemas.openxmlformats.org/officeDocument/2006/relationships/tags" Target="../tags/tag92.xml"/><Relationship Id="rId19" Type="http://schemas.openxmlformats.org/officeDocument/2006/relationships/oleObject" Target="../embeddings/oleObject44.bin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43.bin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5.wmf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50.bin"/><Relationship Id="rId6" Type="http://schemas.openxmlformats.org/officeDocument/2006/relationships/tags" Target="../tags/tag115.xml"/><Relationship Id="rId50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9" Type="http://schemas.openxmlformats.org/officeDocument/2006/relationships/slideLayout" Target="../slideLayouts/slideLayout2.xml"/><Relationship Id="rId48" Type="http://schemas.openxmlformats.org/officeDocument/2006/relationships/tags" Target="../tags/tag135.xml"/><Relationship Id="rId47" Type="http://schemas.openxmlformats.org/officeDocument/2006/relationships/tags" Target="../tags/tag134.xml"/><Relationship Id="rId46" Type="http://schemas.openxmlformats.org/officeDocument/2006/relationships/image" Target="../media/image50.wmf"/><Relationship Id="rId45" Type="http://schemas.openxmlformats.org/officeDocument/2006/relationships/oleObject" Target="../embeddings/oleObject60.bin"/><Relationship Id="rId44" Type="http://schemas.openxmlformats.org/officeDocument/2006/relationships/tags" Target="../tags/tag133.xml"/><Relationship Id="rId43" Type="http://schemas.openxmlformats.org/officeDocument/2006/relationships/image" Target="../media/image49.wmf"/><Relationship Id="rId42" Type="http://schemas.openxmlformats.org/officeDocument/2006/relationships/oleObject" Target="../embeddings/oleObject59.bin"/><Relationship Id="rId41" Type="http://schemas.openxmlformats.org/officeDocument/2006/relationships/tags" Target="../tags/tag132.xml"/><Relationship Id="rId40" Type="http://schemas.openxmlformats.org/officeDocument/2006/relationships/image" Target="../media/image48.wmf"/><Relationship Id="rId4" Type="http://schemas.openxmlformats.org/officeDocument/2006/relationships/oleObject" Target="../embeddings/oleObject49.bin"/><Relationship Id="rId39" Type="http://schemas.openxmlformats.org/officeDocument/2006/relationships/oleObject" Target="../embeddings/oleObject58.bin"/><Relationship Id="rId38" Type="http://schemas.openxmlformats.org/officeDocument/2006/relationships/tags" Target="../tags/tag131.xml"/><Relationship Id="rId37" Type="http://schemas.openxmlformats.org/officeDocument/2006/relationships/tags" Target="../tags/tag130.xml"/><Relationship Id="rId36" Type="http://schemas.openxmlformats.org/officeDocument/2006/relationships/image" Target="../media/image47.wmf"/><Relationship Id="rId35" Type="http://schemas.openxmlformats.org/officeDocument/2006/relationships/oleObject" Target="../embeddings/oleObject57.bin"/><Relationship Id="rId34" Type="http://schemas.openxmlformats.org/officeDocument/2006/relationships/tags" Target="../tags/tag129.xml"/><Relationship Id="rId33" Type="http://schemas.openxmlformats.org/officeDocument/2006/relationships/image" Target="../media/image46.wmf"/><Relationship Id="rId32" Type="http://schemas.openxmlformats.org/officeDocument/2006/relationships/oleObject" Target="../embeddings/oleObject56.bin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tags" Target="../tags/tag114.xml"/><Relationship Id="rId29" Type="http://schemas.openxmlformats.org/officeDocument/2006/relationships/image" Target="../media/image45.wmf"/><Relationship Id="rId28" Type="http://schemas.openxmlformats.org/officeDocument/2006/relationships/oleObject" Target="../embeddings/oleObject55.bin"/><Relationship Id="rId27" Type="http://schemas.openxmlformats.org/officeDocument/2006/relationships/tags" Target="../tags/tag126.xml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54.bin"/><Relationship Id="rId24" Type="http://schemas.openxmlformats.org/officeDocument/2006/relationships/tags" Target="../tags/tag125.xml"/><Relationship Id="rId23" Type="http://schemas.openxmlformats.org/officeDocument/2006/relationships/tags" Target="../tags/tag124.xml"/><Relationship Id="rId22" Type="http://schemas.openxmlformats.org/officeDocument/2006/relationships/image" Target="../media/image43.wmf"/><Relationship Id="rId21" Type="http://schemas.openxmlformats.org/officeDocument/2006/relationships/oleObject" Target="../embeddings/oleObject53.bin"/><Relationship Id="rId20" Type="http://schemas.openxmlformats.org/officeDocument/2006/relationships/tags" Target="../tags/tag123.xml"/><Relationship Id="rId2" Type="http://schemas.openxmlformats.org/officeDocument/2006/relationships/tags" Target="../tags/tag113.xml"/><Relationship Id="rId19" Type="http://schemas.openxmlformats.org/officeDocument/2006/relationships/tags" Target="../tags/tag122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52.bin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51.bin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1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62.bin"/><Relationship Id="rId6" Type="http://schemas.openxmlformats.org/officeDocument/2006/relationships/tags" Target="../tags/tag139.xml"/><Relationship Id="rId5" Type="http://schemas.openxmlformats.org/officeDocument/2006/relationships/image" Target="../media/image43.wmf"/><Relationship Id="rId40" Type="http://schemas.openxmlformats.org/officeDocument/2006/relationships/vmlDrawing" Target="../drawings/vmlDrawing7.vml"/><Relationship Id="rId4" Type="http://schemas.openxmlformats.org/officeDocument/2006/relationships/oleObject" Target="../embeddings/oleObject61.bin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57.wmf"/><Relationship Id="rId37" Type="http://schemas.openxmlformats.org/officeDocument/2006/relationships/oleObject" Target="../embeddings/oleObject69.bin"/><Relationship Id="rId36" Type="http://schemas.openxmlformats.org/officeDocument/2006/relationships/tags" Target="../tags/tag155.xml"/><Relationship Id="rId35" Type="http://schemas.openxmlformats.org/officeDocument/2006/relationships/tags" Target="../tags/tag154.xml"/><Relationship Id="rId34" Type="http://schemas.openxmlformats.org/officeDocument/2006/relationships/image" Target="../media/image56.wmf"/><Relationship Id="rId33" Type="http://schemas.openxmlformats.org/officeDocument/2006/relationships/oleObject" Target="../embeddings/oleObject68.bin"/><Relationship Id="rId32" Type="http://schemas.openxmlformats.org/officeDocument/2006/relationships/tags" Target="../tags/tag153.xml"/><Relationship Id="rId31" Type="http://schemas.openxmlformats.org/officeDocument/2006/relationships/tags" Target="../tags/tag152.xml"/><Relationship Id="rId30" Type="http://schemas.openxmlformats.org/officeDocument/2006/relationships/image" Target="../media/image55.wmf"/><Relationship Id="rId3" Type="http://schemas.openxmlformats.org/officeDocument/2006/relationships/tags" Target="../tags/tag138.xml"/><Relationship Id="rId29" Type="http://schemas.openxmlformats.org/officeDocument/2006/relationships/oleObject" Target="../embeddings/oleObject67.bin"/><Relationship Id="rId28" Type="http://schemas.openxmlformats.org/officeDocument/2006/relationships/tags" Target="../tags/tag151.xml"/><Relationship Id="rId27" Type="http://schemas.openxmlformats.org/officeDocument/2006/relationships/image" Target="../media/image6.wmf"/><Relationship Id="rId26" Type="http://schemas.openxmlformats.org/officeDocument/2006/relationships/oleObject" Target="../embeddings/oleObject66.bin"/><Relationship Id="rId25" Type="http://schemas.openxmlformats.org/officeDocument/2006/relationships/tags" Target="../tags/tag150.xml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65.bin"/><Relationship Id="rId22" Type="http://schemas.openxmlformats.org/officeDocument/2006/relationships/tags" Target="../tags/tag149.xml"/><Relationship Id="rId21" Type="http://schemas.openxmlformats.org/officeDocument/2006/relationships/image" Target="../media/image53.wmf"/><Relationship Id="rId20" Type="http://schemas.openxmlformats.org/officeDocument/2006/relationships/oleObject" Target="../embeddings/oleObject64.bin"/><Relationship Id="rId2" Type="http://schemas.openxmlformats.org/officeDocument/2006/relationships/tags" Target="../tags/tag137.xml"/><Relationship Id="rId19" Type="http://schemas.openxmlformats.org/officeDocument/2006/relationships/tags" Target="../tags/tag148.xml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63.bin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9" Type="http://schemas.openxmlformats.org/officeDocument/2006/relationships/vmlDrawing" Target="../drawings/vmlDrawing8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62.wmf"/><Relationship Id="rId36" Type="http://schemas.openxmlformats.org/officeDocument/2006/relationships/oleObject" Target="../embeddings/oleObject78.bin"/><Relationship Id="rId35" Type="http://schemas.openxmlformats.org/officeDocument/2006/relationships/tags" Target="../tags/tag174.xml"/><Relationship Id="rId34" Type="http://schemas.openxmlformats.org/officeDocument/2006/relationships/tags" Target="../tags/tag173.xml"/><Relationship Id="rId33" Type="http://schemas.openxmlformats.org/officeDocument/2006/relationships/image" Target="../media/image61.wmf"/><Relationship Id="rId32" Type="http://schemas.openxmlformats.org/officeDocument/2006/relationships/oleObject" Target="../embeddings/oleObject77.bin"/><Relationship Id="rId31" Type="http://schemas.openxmlformats.org/officeDocument/2006/relationships/tags" Target="../tags/tag172.xml"/><Relationship Id="rId30" Type="http://schemas.openxmlformats.org/officeDocument/2006/relationships/tags" Target="../tags/tag171.xml"/><Relationship Id="rId3" Type="http://schemas.openxmlformats.org/officeDocument/2006/relationships/tags" Target="../tags/tag158.xml"/><Relationship Id="rId29" Type="http://schemas.openxmlformats.org/officeDocument/2006/relationships/image" Target="../media/image60.wmf"/><Relationship Id="rId28" Type="http://schemas.openxmlformats.org/officeDocument/2006/relationships/oleObject" Target="../embeddings/oleObject76.bin"/><Relationship Id="rId27" Type="http://schemas.openxmlformats.org/officeDocument/2006/relationships/tags" Target="../tags/tag170.xml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75.bin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74.bin"/><Relationship Id="rId20" Type="http://schemas.openxmlformats.org/officeDocument/2006/relationships/tags" Target="../tags/tag167.xml"/><Relationship Id="rId2" Type="http://schemas.openxmlformats.org/officeDocument/2006/relationships/tags" Target="../tags/tag157.xml"/><Relationship Id="rId19" Type="http://schemas.openxmlformats.org/officeDocument/2006/relationships/image" Target="../media/image6.wmf"/><Relationship Id="rId18" Type="http://schemas.openxmlformats.org/officeDocument/2006/relationships/oleObject" Target="../embeddings/oleObject73.bin"/><Relationship Id="rId17" Type="http://schemas.openxmlformats.org/officeDocument/2006/relationships/tags" Target="../tags/tag166.xml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72.bin"/><Relationship Id="rId14" Type="http://schemas.openxmlformats.org/officeDocument/2006/relationships/tags" Target="../tags/tag165.xml"/><Relationship Id="rId13" Type="http://schemas.openxmlformats.org/officeDocument/2006/relationships/image" Target="../media/image58.wmf"/><Relationship Id="rId12" Type="http://schemas.openxmlformats.org/officeDocument/2006/relationships/oleObject" Target="../embeddings/oleObject71.bin"/><Relationship Id="rId11" Type="http://schemas.openxmlformats.org/officeDocument/2006/relationships/tags" Target="../tags/tag164.xml"/><Relationship Id="rId10" Type="http://schemas.openxmlformats.org/officeDocument/2006/relationships/image" Target="../media/image52.wmf"/><Relationship Id="rId1" Type="http://schemas.openxmlformats.org/officeDocument/2006/relationships/tags" Target="../tags/tag15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63.wmf"/><Relationship Id="rId17" Type="http://schemas.openxmlformats.org/officeDocument/2006/relationships/notesSlide" Target="../notesSlides/notesSlide17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7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7.bin"/><Relationship Id="rId22" Type="http://schemas.openxmlformats.org/officeDocument/2006/relationships/notesSlide" Target="../notesSlides/notesSlide18.xml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70.wmf"/><Relationship Id="rId19" Type="http://schemas.openxmlformats.org/officeDocument/2006/relationships/image" Target="../media/image77.wmf"/><Relationship Id="rId18" Type="http://schemas.openxmlformats.org/officeDocument/2006/relationships/oleObject" Target="../embeddings/oleObject96.bin"/><Relationship Id="rId17" Type="http://schemas.openxmlformats.org/officeDocument/2006/relationships/image" Target="../media/image76.wmf"/><Relationship Id="rId16" Type="http://schemas.openxmlformats.org/officeDocument/2006/relationships/oleObject" Target="../embeddings/oleObject95.bin"/><Relationship Id="rId15" Type="http://schemas.openxmlformats.org/officeDocument/2006/relationships/oleObject" Target="../embeddings/oleObject94.bin"/><Relationship Id="rId14" Type="http://schemas.openxmlformats.org/officeDocument/2006/relationships/oleObject" Target="../embeddings/oleObject93.bin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8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78.wmf"/><Relationship Id="rId15" Type="http://schemas.openxmlformats.org/officeDocument/2006/relationships/notesSlide" Target="../notesSlides/notesSlide19.xml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9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84.wmf"/><Relationship Id="rId19" Type="http://schemas.openxmlformats.org/officeDocument/2006/relationships/notesSlide" Target="../notesSlides/notesSlide20.xml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10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89.wmf"/><Relationship Id="rId33" Type="http://schemas.openxmlformats.org/officeDocument/2006/relationships/notesSlide" Target="../notesSlides/notesSlide21.xml"/><Relationship Id="rId32" Type="http://schemas.openxmlformats.org/officeDocument/2006/relationships/vmlDrawing" Target="../drawings/vmlDrawing13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96.wmf"/><Relationship Id="rId3" Type="http://schemas.openxmlformats.org/officeDocument/2006/relationships/oleObject" Target="../embeddings/oleObject112.bin"/><Relationship Id="rId29" Type="http://schemas.openxmlformats.org/officeDocument/2006/relationships/oleObject" Target="../embeddings/oleObject126.bin"/><Relationship Id="rId28" Type="http://schemas.openxmlformats.org/officeDocument/2006/relationships/image" Target="../media/image87.wmf"/><Relationship Id="rId27" Type="http://schemas.openxmlformats.org/officeDocument/2006/relationships/oleObject" Target="../embeddings/oleObject125.bin"/><Relationship Id="rId26" Type="http://schemas.openxmlformats.org/officeDocument/2006/relationships/image" Target="../media/image95.wmf"/><Relationship Id="rId25" Type="http://schemas.openxmlformats.org/officeDocument/2006/relationships/oleObject" Target="../embeddings/oleObject124.bin"/><Relationship Id="rId24" Type="http://schemas.openxmlformats.org/officeDocument/2006/relationships/oleObject" Target="../embeddings/oleObject123.bin"/><Relationship Id="rId23" Type="http://schemas.openxmlformats.org/officeDocument/2006/relationships/oleObject" Target="../embeddings/oleObject122.bin"/><Relationship Id="rId22" Type="http://schemas.openxmlformats.org/officeDocument/2006/relationships/image" Target="../media/image94.wmf"/><Relationship Id="rId21" Type="http://schemas.openxmlformats.org/officeDocument/2006/relationships/oleObject" Target="../embeddings/oleObject121.bin"/><Relationship Id="rId20" Type="http://schemas.openxmlformats.org/officeDocument/2006/relationships/image" Target="../media/image93.wmf"/><Relationship Id="rId2" Type="http://schemas.openxmlformats.org/officeDocument/2006/relationships/image" Target="../media/image88.wmf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11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97.wmf"/><Relationship Id="rId19" Type="http://schemas.openxmlformats.org/officeDocument/2006/relationships/notesSlide" Target="../notesSlides/notesSlide22.xml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12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02.wmf"/><Relationship Id="rId11" Type="http://schemas.openxmlformats.org/officeDocument/2006/relationships/notesSlide" Target="../notesSlides/notesSlide23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35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06.wmf"/><Relationship Id="rId10" Type="http://schemas.openxmlformats.org/officeDocument/2006/relationships/notesSlide" Target="../notesSlides/notesSlide24.xml"/><Relationship Id="rId1" Type="http://schemas.openxmlformats.org/officeDocument/2006/relationships/oleObject" Target="../embeddings/oleObject139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09.wmf"/><Relationship Id="rId19" Type="http://schemas.openxmlformats.org/officeDocument/2006/relationships/notesSlide" Target="../notesSlides/notesSlide25.xml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4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52.bin"/><Relationship Id="rId23" Type="http://schemas.openxmlformats.org/officeDocument/2006/relationships/notesSlide" Target="../notesSlides/notesSlide26.xml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24.w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5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61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64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9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68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29.wmf"/><Relationship Id="rId13" Type="http://schemas.openxmlformats.org/officeDocument/2006/relationships/notesSlide" Target="../notesSlides/notesSlide29.xml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65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70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37.wmf"/><Relationship Id="rId14" Type="http://schemas.openxmlformats.org/officeDocument/2006/relationships/notesSlide" Target="../notesSlides/notesSlide31.xml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1.wmf"/><Relationship Id="rId10" Type="http://schemas.openxmlformats.org/officeDocument/2006/relationships/oleObject" Target="../embeddings/oleObject178.bin"/><Relationship Id="rId1" Type="http://schemas.openxmlformats.org/officeDocument/2006/relationships/oleObject" Target="../embeddings/oleObject173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179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81.bin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82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47.wmf"/><Relationship Id="rId17" Type="http://schemas.openxmlformats.org/officeDocument/2006/relationships/notesSlide" Target="../notesSlides/notesSlide35.xml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84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92.bin"/><Relationship Id="rId2" Type="http://schemas.openxmlformats.org/officeDocument/2006/relationships/image" Target="../media/image154.wmf"/><Relationship Id="rId11" Type="http://schemas.openxmlformats.org/officeDocument/2006/relationships/notesSlide" Target="../notesSlides/notesSlide36.xml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9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58.wmf"/><Relationship Id="rId11" Type="http://schemas.openxmlformats.org/officeDocument/2006/relationships/notesSlide" Target="../notesSlides/notesSlide37.xml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19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200.bin"/><Relationship Id="rId23" Type="http://schemas.openxmlformats.org/officeDocument/2006/relationships/notesSlide" Target="../notesSlides/notesSlide38.xml"/><Relationship Id="rId22" Type="http://schemas.openxmlformats.org/officeDocument/2006/relationships/vmlDrawing" Target="../drawings/vmlDrawing30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71.wmf"/><Relationship Id="rId2" Type="http://schemas.openxmlformats.org/officeDocument/2006/relationships/image" Target="../media/image162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99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209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212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178.wmf"/><Relationship Id="rId15" Type="http://schemas.openxmlformats.org/officeDocument/2006/relationships/notesSlide" Target="../notesSlides/notesSlide41.xml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215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84.wmf"/><Relationship Id="rId19" Type="http://schemas.openxmlformats.org/officeDocument/2006/relationships/notesSlide" Target="../notesSlides/notesSlide42.xml"/><Relationship Id="rId18" Type="http://schemas.openxmlformats.org/officeDocument/2006/relationships/vmlDrawing" Target="../drawings/vmlDrawing3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91.wmf"/><Relationship Id="rId15" Type="http://schemas.openxmlformats.org/officeDocument/2006/relationships/oleObject" Target="../embeddings/oleObject228.bin"/><Relationship Id="rId14" Type="http://schemas.openxmlformats.org/officeDocument/2006/relationships/image" Target="../media/image190.w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189.w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188.wmf"/><Relationship Id="rId1" Type="http://schemas.openxmlformats.org/officeDocument/2006/relationships/oleObject" Target="../embeddings/oleObject221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184.wmf"/><Relationship Id="rId19" Type="http://schemas.openxmlformats.org/officeDocument/2006/relationships/notesSlide" Target="../notesSlides/notesSlide43.xml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91.w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190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188.wmf"/><Relationship Id="rId1" Type="http://schemas.openxmlformats.org/officeDocument/2006/relationships/oleObject" Target="../embeddings/oleObject22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40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194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0.wmf"/><Relationship Id="rId13" Type="http://schemas.openxmlformats.org/officeDocument/2006/relationships/oleObject" Target="../embeddings/oleObject243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42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237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01.wmf"/><Relationship Id="rId1" Type="http://schemas.openxmlformats.org/officeDocument/2006/relationships/oleObject" Target="../embeddings/oleObject244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0.bin"/><Relationship Id="rId8" Type="http://schemas.openxmlformats.org/officeDocument/2006/relationships/image" Target="../media/image206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247.bin"/><Relationship Id="rId22" Type="http://schemas.openxmlformats.org/officeDocument/2006/relationships/vmlDrawing" Target="../drawings/vmlDrawing38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12.wmf"/><Relationship Id="rId2" Type="http://schemas.openxmlformats.org/officeDocument/2006/relationships/image" Target="../media/image203.wmf"/><Relationship Id="rId19" Type="http://schemas.openxmlformats.org/officeDocument/2006/relationships/oleObject" Target="../embeddings/oleObject255.bin"/><Relationship Id="rId18" Type="http://schemas.openxmlformats.org/officeDocument/2006/relationships/image" Target="../media/image211.wmf"/><Relationship Id="rId17" Type="http://schemas.openxmlformats.org/officeDocument/2006/relationships/oleObject" Target="../embeddings/oleObject254.bin"/><Relationship Id="rId16" Type="http://schemas.openxmlformats.org/officeDocument/2006/relationships/image" Target="../media/image210.wmf"/><Relationship Id="rId15" Type="http://schemas.openxmlformats.org/officeDocument/2006/relationships/oleObject" Target="../embeddings/oleObject253.bin"/><Relationship Id="rId14" Type="http://schemas.openxmlformats.org/officeDocument/2006/relationships/image" Target="../media/image209.wmf"/><Relationship Id="rId13" Type="http://schemas.openxmlformats.org/officeDocument/2006/relationships/oleObject" Target="../embeddings/oleObject252.bin"/><Relationship Id="rId12" Type="http://schemas.openxmlformats.org/officeDocument/2006/relationships/image" Target="../media/image208.wmf"/><Relationship Id="rId11" Type="http://schemas.openxmlformats.org/officeDocument/2006/relationships/oleObject" Target="../embeddings/oleObject251.bin"/><Relationship Id="rId10" Type="http://schemas.openxmlformats.org/officeDocument/2006/relationships/image" Target="../media/image207.wmf"/><Relationship Id="rId1" Type="http://schemas.openxmlformats.org/officeDocument/2006/relationships/oleObject" Target="../embeddings/oleObject246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13.w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03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16.wmf"/><Relationship Id="rId13" Type="http://schemas.openxmlformats.org/officeDocument/2006/relationships/oleObject" Target="../embeddings/oleObject262.bin"/><Relationship Id="rId12" Type="http://schemas.openxmlformats.org/officeDocument/2006/relationships/image" Target="../media/image215.wmf"/><Relationship Id="rId11" Type="http://schemas.openxmlformats.org/officeDocument/2006/relationships/oleObject" Target="../embeddings/oleObject261.bin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56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7.bin"/><Relationship Id="rId8" Type="http://schemas.openxmlformats.org/officeDocument/2006/relationships/image" Target="../media/image220.wmf"/><Relationship Id="rId7" Type="http://schemas.openxmlformats.org/officeDocument/2006/relationships/oleObject" Target="../embeddings/oleObject266.bin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18.wmf"/><Relationship Id="rId3" Type="http://schemas.openxmlformats.org/officeDocument/2006/relationships/oleObject" Target="../embeddings/oleObject264.bin"/><Relationship Id="rId22" Type="http://schemas.openxmlformats.org/officeDocument/2006/relationships/vmlDrawing" Target="../drawings/vmlDrawing40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26.wmf"/><Relationship Id="rId2" Type="http://schemas.openxmlformats.org/officeDocument/2006/relationships/image" Target="../media/image217.wmf"/><Relationship Id="rId19" Type="http://schemas.openxmlformats.org/officeDocument/2006/relationships/oleObject" Target="../embeddings/oleObject272.bin"/><Relationship Id="rId18" Type="http://schemas.openxmlformats.org/officeDocument/2006/relationships/image" Target="../media/image225.wmf"/><Relationship Id="rId17" Type="http://schemas.openxmlformats.org/officeDocument/2006/relationships/oleObject" Target="../embeddings/oleObject271.bin"/><Relationship Id="rId16" Type="http://schemas.openxmlformats.org/officeDocument/2006/relationships/image" Target="../media/image224.wmf"/><Relationship Id="rId15" Type="http://schemas.openxmlformats.org/officeDocument/2006/relationships/oleObject" Target="../embeddings/oleObject270.bin"/><Relationship Id="rId14" Type="http://schemas.openxmlformats.org/officeDocument/2006/relationships/image" Target="../media/image223.wmf"/><Relationship Id="rId13" Type="http://schemas.openxmlformats.org/officeDocument/2006/relationships/oleObject" Target="../embeddings/oleObject269.bin"/><Relationship Id="rId12" Type="http://schemas.openxmlformats.org/officeDocument/2006/relationships/image" Target="../media/image222.wmf"/><Relationship Id="rId11" Type="http://schemas.openxmlformats.org/officeDocument/2006/relationships/oleObject" Target="../embeddings/oleObject268.bin"/><Relationship Id="rId10" Type="http://schemas.openxmlformats.org/officeDocument/2006/relationships/image" Target="../media/image221.wmf"/><Relationship Id="rId1" Type="http://schemas.openxmlformats.org/officeDocument/2006/relationships/oleObject" Target="../embeddings/oleObject263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29.w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274.bin"/><Relationship Id="rId2" Type="http://schemas.openxmlformats.org/officeDocument/2006/relationships/image" Target="../media/image227.wmf"/><Relationship Id="rId14" Type="http://schemas.openxmlformats.org/officeDocument/2006/relationships/vmlDrawing" Target="../drawings/vmlDrawing4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1.w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230.wmf"/><Relationship Id="rId1" Type="http://schemas.openxmlformats.org/officeDocument/2006/relationships/oleObject" Target="../embeddings/oleObject273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5.w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232.wmf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27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63550" y="1564640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uFillTx/>
              </a:rPr>
              <a:t>浅谈</a:t>
            </a:r>
            <a:r>
              <a:rPr lang="zh-CN" b="1" dirty="0">
                <a:solidFill>
                  <a:schemeClr val="accent6">
                    <a:lumMod val="50000"/>
                  </a:schemeClr>
                </a:solidFill>
                <a:uFillTx/>
              </a:rPr>
              <a:t>数学建模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8300" y="4199890"/>
            <a:ext cx="71983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endParaRPr lang="zh-CN" altLang="en-US" sz="2800" b="1" cap="all" dirty="0">
              <a:solidFill>
                <a:schemeClr val="accent6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3115" y="33578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提升数学应用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能力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3115" y="419989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积极参加数模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竞赛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形标注 1"/>
          <p:cNvSpPr/>
          <p:nvPr/>
        </p:nvSpPr>
        <p:spPr>
          <a:xfrm>
            <a:off x="3604895" y="2680335"/>
            <a:ext cx="1725295" cy="1591310"/>
          </a:xfrm>
          <a:prstGeom prst="wedgeEllipseCallout">
            <a:avLst>
              <a:gd name="adj1" fmla="val 95012"/>
              <a:gd name="adj2" fmla="val -24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34085" y="1350645"/>
            <a:ext cx="5208905" cy="742315"/>
          </a:xfrm>
        </p:spPr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sz="2400" b="1" dirty="0">
                <a:solidFill>
                  <a:schemeClr val="accent6">
                    <a:lumMod val="50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endParaRPr lang="zh-CN" altLang="en-US" sz="2400" b="1" dirty="0">
              <a:solidFill>
                <a:schemeClr val="accent6">
                  <a:lumMod val="50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理解数学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5135" y="1361440"/>
            <a:ext cx="3084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从简单的数学应用题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135" y="3744595"/>
            <a:ext cx="2745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到复杂的大型实际应用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657350" y="1978025"/>
            <a:ext cx="354965" cy="1610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277235" y="2836545"/>
            <a:ext cx="522605" cy="218503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0340" y="2836545"/>
            <a:ext cx="210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复杂化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6530" y="3732530"/>
            <a:ext cx="210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系统化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86530" y="4822190"/>
            <a:ext cx="1344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专业化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9175" y="2006600"/>
            <a:ext cx="5099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所有的大型模型，都可以分解成小的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基础模型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5365" y="3399790"/>
            <a:ext cx="5444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学会将子模型统合成所需要的大模型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5365" y="4822190"/>
            <a:ext cx="5506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学会运用其他学科的相关知识与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1453515"/>
            <a:ext cx="6217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数模基础模型（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自学）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0765" y="2047240"/>
            <a:ext cx="23044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连续优化模型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离散优化模型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微分方程模型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差分方程模型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灰度预测模型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图论模型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8305" y="2047240"/>
            <a:ext cx="21018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排队论模型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随机存储模型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优化搜索模型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生物信息模型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随机决策模型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Markov链模型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回归分析模型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0155" y="2047240"/>
            <a:ext cx="22688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聚类判别模型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模糊数学模型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非线性规划模型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主成分分析模型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层次分析模型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时间序列模型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分析评价模型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4425" y="2047240"/>
            <a:ext cx="314388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遗传算法设计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博弈论模型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复杂网络模型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计算机图像处理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数据读写处理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7230" y="4700905"/>
            <a:ext cx="2049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了解各类模型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37840" y="4797425"/>
            <a:ext cx="28371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了解模型的应用场景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2285" y="4700905"/>
            <a:ext cx="3133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做到用时能够查到。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38475" y="522224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了解解决问题的思路与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7685" y="4369435"/>
            <a:ext cx="28067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了解模型做了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390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赛题分类：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60" y="1971675"/>
            <a:ext cx="8147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没有定型的理论，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侧重于数据的各种处理方法的应用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367155"/>
            <a:ext cx="4018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每年一道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数据类分析题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" y="2668905"/>
            <a:ext cx="6741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相对简单，适合数模的初学者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17195" y="3199130"/>
            <a:ext cx="6868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60%-70%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的参赛队会选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718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赛题分类：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规划类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60" y="1971675"/>
            <a:ext cx="9718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线性规划、非线性规划、运筹学，理论较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分散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34493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近年来，赛题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较少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赛题分类：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自然科学类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34493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赛题中的重点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925" y="2041525"/>
            <a:ext cx="1062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基础理论主要集中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在：几何（向量）学；力、力矩；常（偏）微分方程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560" y="2738120"/>
            <a:ext cx="1062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尽量采用最基本的理论，赛题一般不会牵扯到过于复杂的知识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355090" y="1814195"/>
          <a:ext cx="948245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25"/>
                <a:gridCol w="556133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自然科学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类：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（细分）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几何类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         2021A, 2022B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2023A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2023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B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力、力矩、微分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         2019B, 2022A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热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传导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         2020A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常微分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         2019A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79825" y="1348740"/>
            <a:ext cx="310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2019-2023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年各类题型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5925" y="4722495"/>
            <a:ext cx="856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自然科学类题的基础理论：几何（向量）学；力、力矩；常（偏）微分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近期的任务：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2023B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34493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时间：一个月内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925" y="2041525"/>
            <a:ext cx="1062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如何利用第二问的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560" y="2738120"/>
            <a:ext cx="1062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尽量采用最基本的理论，赛题一般不会牵扯到过于复杂的知识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354965" y="1863090"/>
            <a:ext cx="10896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由于测线的位置已给出，各种量的计算主要依赖与光束海底平面的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8032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近期的任务：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2023B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题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1"/>
            </p:custDataLst>
          </p:nvPr>
        </p:nvSpPr>
        <p:spPr>
          <a:xfrm>
            <a:off x="354965" y="2541270"/>
            <a:ext cx="9511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交点的计算，本质就是求两直线的交点。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075" y="3219450"/>
            <a:ext cx="70878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符号：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测线位置；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α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海底平面倾角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54965" y="3818255"/>
            <a:ext cx="70878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θ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光束的张角；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覆盖区域左交点；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325" y="441706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覆盖区域右交点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345" y="5036820"/>
            <a:ext cx="81019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问题要注意的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部分：重新定义覆盖率：对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称性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340" y="12865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问题一：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2365" y="298323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2365" y="298323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604625" y="231648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04625" y="231648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870123" y="1214755"/>
          <a:ext cx="224663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371600" imgH="228600" progId="Equation.KSEE3">
                  <p:embed/>
                </p:oleObj>
              </mc:Choice>
              <mc:Fallback>
                <p:oleObj name="" r:id="rId9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70123" y="1214755"/>
                        <a:ext cx="224663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127000" imgH="177165" progId="Equation.KSEE3">
                  <p:embed/>
                </p:oleObj>
              </mc:Choice>
              <mc:Fallback>
                <p:oleObj name="" r:id="rId1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243570" y="3281680"/>
          <a:ext cx="24955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43570" y="3281680"/>
                        <a:ext cx="24955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3"/>
          <p:cNvSpPr txBox="1"/>
          <p:nvPr>
            <p:custDataLst>
              <p:tags r:id="rId17"/>
            </p:custDataLst>
          </p:nvPr>
        </p:nvSpPr>
        <p:spPr>
          <a:xfrm>
            <a:off x="268605" y="136334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72260" y="1391285"/>
          <a:ext cx="198374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1066800" imgH="228600" progId="Equation.KSEE3">
                  <p:embed/>
                </p:oleObj>
              </mc:Choice>
              <mc:Fallback>
                <p:oleObj name="" r:id="rId19" imgW="1066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72260" y="1391285"/>
                        <a:ext cx="198374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3"/>
          <p:cNvSpPr txBox="1"/>
          <p:nvPr>
            <p:custDataLst>
              <p:tags r:id="rId21"/>
            </p:custDataLst>
          </p:nvPr>
        </p:nvSpPr>
        <p:spPr>
          <a:xfrm>
            <a:off x="241935" y="1943100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498918" y="1962150"/>
          <a:ext cx="254254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3" imgW="1320165" imgH="228600" progId="Equation.KSEE3">
                  <p:embed/>
                </p:oleObj>
              </mc:Choice>
              <mc:Fallback>
                <p:oleObj name="" r:id="rId23" imgW="1320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98918" y="1962150"/>
                        <a:ext cx="254254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"/>
          <p:cNvSpPr txBox="1"/>
          <p:nvPr>
            <p:custDataLst>
              <p:tags r:id="rId25"/>
            </p:custDataLst>
          </p:nvPr>
        </p:nvSpPr>
        <p:spPr>
          <a:xfrm>
            <a:off x="268605" y="249491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2" name="直接连接符 31"/>
          <p:cNvCxnSpPr>
            <a:stCxn id="14" idx="4"/>
          </p:cNvCxnSpPr>
          <p:nvPr/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9444673" y="2884170"/>
          <a:ext cx="272415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7" imgW="1663700" imgH="228600" progId="Equation.KSEE3">
                  <p:embed/>
                </p:oleObj>
              </mc:Choice>
              <mc:Fallback>
                <p:oleObj name="" r:id="rId27" imgW="1663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444673" y="2884170"/>
                        <a:ext cx="272415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562418" y="2559685"/>
          <a:ext cx="352298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0" imgW="1828800" imgH="228600" progId="Equation.KSEE3">
                  <p:embed/>
                </p:oleObj>
              </mc:Choice>
              <mc:Fallback>
                <p:oleObj name="" r:id="rId30" imgW="1828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62418" y="2559685"/>
                        <a:ext cx="352298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"/>
          <p:cNvSpPr txBox="1"/>
          <p:nvPr>
            <p:custDataLst>
              <p:tags r:id="rId32"/>
            </p:custDataLst>
          </p:nvPr>
        </p:nvSpPr>
        <p:spPr>
          <a:xfrm>
            <a:off x="268605" y="302577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坐标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1539875" y="3113405"/>
          <a:ext cx="239839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4" imgW="1244600" imgH="228600" progId="Equation.KSEE3">
                  <p:embed/>
                </p:oleObj>
              </mc:Choice>
              <mc:Fallback>
                <p:oleObj name="" r:id="rId34" imgW="1244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39875" y="3113405"/>
                        <a:ext cx="239839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"/>
          <p:cNvSpPr txBox="1"/>
          <p:nvPr>
            <p:custDataLst>
              <p:tags r:id="rId36"/>
            </p:custDataLst>
          </p:nvPr>
        </p:nvSpPr>
        <p:spPr>
          <a:xfrm>
            <a:off x="268605" y="359854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方程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1457325" y="4162743"/>
          <a:ext cx="203390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8" imgW="1054100" imgH="228600" progId="Equation.KSEE3">
                  <p:embed/>
                </p:oleObj>
              </mc:Choice>
              <mc:Fallback>
                <p:oleObj name="" r:id="rId38" imgW="1054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457325" y="4162743"/>
                        <a:ext cx="203390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3"/>
          <p:cNvSpPr txBox="1"/>
          <p:nvPr>
            <p:custDataLst>
              <p:tags r:id="rId40"/>
            </p:custDataLst>
          </p:nvPr>
        </p:nvSpPr>
        <p:spPr>
          <a:xfrm>
            <a:off x="268605" y="4761230"/>
            <a:ext cx="118167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代入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的方程，可求得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，进而可的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，类似的，可求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的坐标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706755" y="4835525"/>
          <a:ext cx="174879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42" imgW="939800" imgH="228600" progId="Equation.KSEE3">
                  <p:embed/>
                </p:oleObj>
              </mc:Choice>
              <mc:Fallback>
                <p:oleObj name="" r:id="rId42" imgW="939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706755" y="4835525"/>
                        <a:ext cx="174879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2365" y="298323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2365" y="298323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604625" y="231648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04625" y="231648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870123" y="1214755"/>
          <a:ext cx="224663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371600" imgH="228600" progId="Equation.KSEE3">
                  <p:embed/>
                </p:oleObj>
              </mc:Choice>
              <mc:Fallback>
                <p:oleObj name="" r:id="rId9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70123" y="1214755"/>
                        <a:ext cx="224663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127000" imgH="177165" progId="Equation.KSEE3">
                  <p:embed/>
                </p:oleObj>
              </mc:Choice>
              <mc:Fallback>
                <p:oleObj name="" r:id="rId1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243570" y="3281680"/>
          <a:ext cx="24955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43570" y="3281680"/>
                        <a:ext cx="24955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>
            <a:stCxn id="14" idx="4"/>
          </p:cNvCxnSpPr>
          <p:nvPr/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444673" y="2884170"/>
          <a:ext cx="272415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8" imgW="1663700" imgH="228600" progId="Equation.KSEE3">
                  <p:embed/>
                </p:oleObj>
              </mc:Choice>
              <mc:Fallback>
                <p:oleObj name="" r:id="rId18" imgW="1663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444673" y="2884170"/>
                        <a:ext cx="272415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81306" y="1588136"/>
          <a:ext cx="587311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1" imgW="2311400" imgH="431800" progId="Equation.KSEE3">
                  <p:embed/>
                </p:oleObj>
              </mc:Choice>
              <mc:Fallback>
                <p:oleObj name="" r:id="rId21" imgW="2311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1306" y="1588136"/>
                        <a:ext cx="587311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07340" y="2983230"/>
          <a:ext cx="561530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4" imgW="2209800" imgH="431800" progId="Equation.KSEE3">
                  <p:embed/>
                </p:oleObj>
              </mc:Choice>
              <mc:Fallback>
                <p:oleObj name="" r:id="rId24" imgW="2209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7340" y="2983230"/>
                        <a:ext cx="561530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80988" y="4546918"/>
          <a:ext cx="187198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7" imgW="736600" imgH="228600" progId="Equation.KSEE3">
                  <p:embed/>
                </p:oleObj>
              </mc:Choice>
              <mc:Fallback>
                <p:oleObj name="" r:id="rId27" imgW="73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0988" y="4546918"/>
                        <a:ext cx="187198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1680" y="1646555"/>
            <a:ext cx="9133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数学建模就是解决实际问题（的过程）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0975" y="2448560"/>
            <a:ext cx="823595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将实际的问题转化为数学问题（公式）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**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54150" y="3123565"/>
            <a:ext cx="926401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数学问题求解的理论研究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**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50975" y="3798570"/>
            <a:ext cx="935101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编程求解与结果分析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*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454150" y="4473575"/>
            <a:ext cx="954468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写好一篇数模论文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*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2365" y="298323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2365" y="298323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604625" y="2316480"/>
          <a:ext cx="26987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100" imgH="228600" progId="Equation.KSEE3">
                  <p:embed/>
                </p:oleObj>
              </mc:Choice>
              <mc:Fallback>
                <p:oleObj name="" r:id="rId6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04625" y="2316480"/>
                        <a:ext cx="26987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914130" y="1214755"/>
          <a:ext cx="24955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228600" progId="Equation.KSEE3">
                  <p:embed/>
                </p:oleObj>
              </mc:Choice>
              <mc:Fallback>
                <p:oleObj name="" r:id="rId9" imgW="152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14130" y="1214755"/>
                        <a:ext cx="24955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127000" imgH="177165" progId="Equation.KSEE3">
                  <p:embed/>
                </p:oleObj>
              </mc:Choice>
              <mc:Fallback>
                <p:oleObj name="" r:id="rId1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243570" y="3281680"/>
          <a:ext cx="24955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152400" imgH="139700" progId="Equation.KSEE3">
                  <p:embed/>
                </p:oleObj>
              </mc:Choice>
              <mc:Fallback>
                <p:oleObj name="" r:id="rId15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43570" y="3281680"/>
                        <a:ext cx="24955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3"/>
          <p:cNvSpPr txBox="1"/>
          <p:nvPr>
            <p:custDataLst>
              <p:tags r:id="rId17"/>
            </p:custDataLst>
          </p:nvPr>
        </p:nvSpPr>
        <p:spPr>
          <a:xfrm>
            <a:off x="268605" y="136334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每条光束的覆盖宽度（水平）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742123" y="1962150"/>
          <a:ext cx="205613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9" imgW="1066800" imgH="228600" progId="Equation.KSEE3">
                  <p:embed/>
                </p:oleObj>
              </mc:Choice>
              <mc:Fallback>
                <p:oleObj name="" r:id="rId19" imgW="1066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42123" y="1962150"/>
                        <a:ext cx="205613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"/>
          <p:cNvSpPr txBox="1"/>
          <p:nvPr>
            <p:custDataLst>
              <p:tags r:id="rId21"/>
            </p:custDataLst>
          </p:nvPr>
        </p:nvSpPr>
        <p:spPr>
          <a:xfrm>
            <a:off x="268605" y="249491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重叠或漏测区域长度（水平）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2" name="直接连接符 31"/>
          <p:cNvCxnSpPr>
            <a:stCxn id="14" idx="4"/>
          </p:cNvCxnSpPr>
          <p:nvPr/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9390380" y="3049905"/>
          <a:ext cx="31178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3" imgW="190500" imgH="228600" progId="Equation.KSEE3">
                  <p:embed/>
                </p:oleObj>
              </mc:Choice>
              <mc:Fallback>
                <p:oleObj name="" r:id="rId23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90380" y="3049905"/>
                        <a:ext cx="31178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730375" y="3049905"/>
          <a:ext cx="222694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6" imgW="1155700" imgH="228600" progId="Equation.KSEE3">
                  <p:embed/>
                </p:oleObj>
              </mc:Choice>
              <mc:Fallback>
                <p:oleObj name="" r:id="rId26" imgW="1155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30375" y="3049905"/>
                        <a:ext cx="2226945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"/>
          <p:cNvSpPr txBox="1"/>
          <p:nvPr>
            <p:custDataLst>
              <p:tags r:id="rId28"/>
            </p:custDataLst>
          </p:nvPr>
        </p:nvSpPr>
        <p:spPr>
          <a:xfrm>
            <a:off x="268605" y="3598545"/>
            <a:ext cx="11336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i+1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左侧，表示重叠区域，反之表示漏测区域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3"/>
          <p:cNvSpPr txBox="1"/>
          <p:nvPr>
            <p:custDataLst>
              <p:tags r:id="rId29"/>
            </p:custDataLst>
          </p:nvPr>
        </p:nvSpPr>
        <p:spPr>
          <a:xfrm>
            <a:off x="268605" y="4179570"/>
            <a:ext cx="118167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重叠率的计算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2734945" y="4164648"/>
          <a:ext cx="6428740" cy="80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31" imgW="3454400" imgH="431800" progId="Equation.KSEE3">
                  <p:embed/>
                </p:oleObj>
              </mc:Choice>
              <mc:Fallback>
                <p:oleObj name="" r:id="rId31" imgW="3454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34945" y="4164648"/>
                        <a:ext cx="6428740" cy="80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33"/>
            </p:custDataLst>
          </p:nvPr>
        </p:nvSpPr>
        <p:spPr>
          <a:xfrm>
            <a:off x="268605" y="5033645"/>
            <a:ext cx="11336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28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是两条测线间的距离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问题一结果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42570" y="2174240"/>
          <a:ext cx="7440295" cy="319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  <a:gridCol w="712470"/>
                <a:gridCol w="690245"/>
                <a:gridCol w="712470"/>
                <a:gridCol w="744220"/>
                <a:gridCol w="743585"/>
                <a:gridCol w="744220"/>
                <a:gridCol w="743585"/>
                <a:gridCol w="744855"/>
                <a:gridCol w="74358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测线距中心的距离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661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海水深度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90.9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85.7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80.5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75.2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64.8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59.5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54.3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49.1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19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覆盖宽度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315.7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297.5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279.3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261.2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243.0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224.8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206.6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188.4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170.3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052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与前一条测线的重叠率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0.3468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0.3056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0.2588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0.2053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0.1434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0.0711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-0.0146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-0.1177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38680" y="1514475"/>
            <a:ext cx="3019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问题一计算数据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0935" y="1774190"/>
            <a:ext cx="4920615" cy="369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3"/>
          <p:cNvSpPr txBox="1"/>
          <p:nvPr>
            <p:custDataLst>
              <p:tags r:id="rId1"/>
            </p:custDataLst>
          </p:nvPr>
        </p:nvSpPr>
        <p:spPr>
          <a:xfrm>
            <a:off x="269240" y="2546985"/>
            <a:ext cx="18821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坡面法向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941820" y="2651760"/>
            <a:ext cx="453707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8951595" y="260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6630" y="1675765"/>
          <a:ext cx="1873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4300" imgH="139700" progId="Equation.KSEE3">
                  <p:embed/>
                </p:oleObj>
              </mc:Choice>
              <mc:Fallback>
                <p:oleObj name="" r:id="rId2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36630" y="1675765"/>
                        <a:ext cx="18732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902893" y="13633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27000" imgH="139700" progId="Equation.KSEE3">
                  <p:embed/>
                </p:oleObj>
              </mc:Choice>
              <mc:Fallback>
                <p:oleObj name="" r:id="rId5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2893" y="13633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84705" y="2648585"/>
          <a:ext cx="32194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127000" imgH="139700" progId="Equation.KSEE3">
                  <p:embed/>
                </p:oleObj>
              </mc:Choice>
              <mc:Fallback>
                <p:oleObj name="" r:id="rId8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4705" y="2648585"/>
                        <a:ext cx="32194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3"/>
          <p:cNvSpPr txBox="1"/>
          <p:nvPr>
            <p:custDataLst>
              <p:tags r:id="rId10"/>
            </p:custDataLst>
          </p:nvPr>
        </p:nvSpPr>
        <p:spPr>
          <a:xfrm>
            <a:off x="268605" y="1363345"/>
            <a:ext cx="7613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与第一问类似，在测线的垂直截面上，海底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"/>
          <p:cNvSpPr txBox="1"/>
          <p:nvPr>
            <p:custDataLst>
              <p:tags r:id="rId11"/>
            </p:custDataLst>
          </p:nvPr>
        </p:nvSpPr>
        <p:spPr>
          <a:xfrm>
            <a:off x="268605" y="189166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的坡度是不同的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40695" y="2797810"/>
            <a:ext cx="14058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8280400" y="1525905"/>
            <a:ext cx="699770" cy="10998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008745" y="1813560"/>
            <a:ext cx="2099310" cy="8242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819198" y="26968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19198" y="26968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908608" y="273240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6" imgW="127000" imgH="139700" progId="Equation.KSEE3">
                  <p:embed/>
                </p:oleObj>
              </mc:Choice>
              <mc:Fallback>
                <p:oleObj name="" r:id="rId16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08608" y="273240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 flipH="1">
            <a:off x="8194040" y="1525905"/>
            <a:ext cx="57785" cy="12553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3"/>
          <p:cNvSpPr txBox="1"/>
          <p:nvPr>
            <p:custDataLst>
              <p:tags r:id="rId18"/>
            </p:custDataLst>
          </p:nvPr>
        </p:nvSpPr>
        <p:spPr>
          <a:xfrm>
            <a:off x="268605" y="3068955"/>
            <a:ext cx="1816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坡面切向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023745" y="3163570"/>
          <a:ext cx="29019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0" imgW="114300" imgH="139700" progId="Equation.KSEE3">
                  <p:embed/>
                </p:oleObj>
              </mc:Choice>
              <mc:Fallback>
                <p:oleObj name="" r:id="rId20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23745" y="3163570"/>
                        <a:ext cx="29019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3"/>
          <p:cNvSpPr txBox="1"/>
          <p:nvPr>
            <p:custDataLst>
              <p:tags r:id="rId22"/>
            </p:custDataLst>
          </p:nvPr>
        </p:nvSpPr>
        <p:spPr>
          <a:xfrm>
            <a:off x="269240" y="3613785"/>
            <a:ext cx="10695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在水平面上的投影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oa     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之间的夹角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886518" y="3552508"/>
          <a:ext cx="1644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24" imgW="647700" imgH="203200" progId="Equation.KSEE3">
                  <p:embed/>
                </p:oleObj>
              </mc:Choice>
              <mc:Fallback>
                <p:oleObj name="" r:id="rId24" imgW="647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86518" y="3552508"/>
                        <a:ext cx="164465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1706543" y="2415858"/>
          <a:ext cx="20828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27" imgW="127000" imgH="177165" progId="Equation.KSEE3">
                  <p:embed/>
                </p:oleObj>
              </mc:Choice>
              <mc:Fallback>
                <p:oleObj name="" r:id="rId2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706543" y="2415858"/>
                        <a:ext cx="20828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3"/>
          <p:cNvSpPr txBox="1"/>
          <p:nvPr>
            <p:custDataLst>
              <p:tags r:id="rId29"/>
            </p:custDataLst>
          </p:nvPr>
        </p:nvSpPr>
        <p:spPr>
          <a:xfrm>
            <a:off x="268605" y="4108450"/>
            <a:ext cx="4396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在水平面上的投影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4001771" y="4135438"/>
          <a:ext cx="161099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31" imgW="634365" imgH="165100" progId="Equation.KSEE3">
                  <p:embed/>
                </p:oleObj>
              </mc:Choice>
              <mc:Fallback>
                <p:oleObj name="" r:id="rId31" imgW="6343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001771" y="4135438"/>
                        <a:ext cx="161099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/>
          <p:cNvCxnSpPr/>
          <p:nvPr/>
        </p:nvCxnSpPr>
        <p:spPr>
          <a:xfrm flipH="1">
            <a:off x="11059795" y="1823085"/>
            <a:ext cx="19685" cy="5848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11107103" y="2186623"/>
          <a:ext cx="187960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4" imgW="114300" imgH="139700" progId="Equation.KSEE3">
                  <p:embed/>
                </p:oleObj>
              </mc:Choice>
              <mc:Fallback>
                <p:oleObj name="" r:id="rId34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1107103" y="2186623"/>
                        <a:ext cx="187960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/>
          <p:cNvCxnSpPr/>
          <p:nvPr/>
        </p:nvCxnSpPr>
        <p:spPr>
          <a:xfrm flipV="1">
            <a:off x="8184515" y="2369185"/>
            <a:ext cx="2894965" cy="3930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08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268605" y="1363345"/>
            <a:ext cx="76136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海域中心水深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h=120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米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"/>
          <p:cNvSpPr txBox="1"/>
          <p:nvPr>
            <p:custDataLst>
              <p:tags r:id="rId2"/>
            </p:custDataLst>
          </p:nvPr>
        </p:nvSpPr>
        <p:spPr>
          <a:xfrm>
            <a:off x="268605" y="189166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船位置距海域中心的距离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1" name="文本框 3"/>
          <p:cNvSpPr txBox="1"/>
          <p:nvPr>
            <p:custDataLst>
              <p:tags r:id="rId3"/>
            </p:custDataLst>
          </p:nvPr>
        </p:nvSpPr>
        <p:spPr>
          <a:xfrm>
            <a:off x="268605" y="2419985"/>
            <a:ext cx="61633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坡面法向在水平面上的投影方向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 flipV="1">
            <a:off x="8951595" y="260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819198" y="26968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27000" imgH="139700" progId="Equation.KSEE3">
                  <p:embed/>
                </p:oleObj>
              </mc:Choice>
              <mc:Fallback>
                <p:oleObj name="" r:id="rId6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19198" y="26968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860858" y="2831148"/>
          <a:ext cx="187960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9" imgW="114300" imgH="139700" progId="Equation.KSEE3">
                  <p:embed/>
                </p:oleObj>
              </mc:Choice>
              <mc:Fallback>
                <p:oleObj name="" r:id="rId9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0858" y="2831148"/>
                        <a:ext cx="187960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>
            <p:custDataLst>
              <p:tags r:id="rId11"/>
            </p:custDataLst>
          </p:nvPr>
        </p:nvCxnSpPr>
        <p:spPr>
          <a:xfrm flipV="1">
            <a:off x="7168515" y="2369185"/>
            <a:ext cx="3910965" cy="5270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2"/>
            </p:custDataLst>
          </p:nvPr>
        </p:nvCxnSpPr>
        <p:spPr>
          <a:xfrm flipV="1">
            <a:off x="6941820" y="2651760"/>
            <a:ext cx="453707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13"/>
            </p:custDataLst>
          </p:nvPr>
        </p:nvSpPr>
        <p:spPr>
          <a:xfrm>
            <a:off x="11198860" y="2742565"/>
            <a:ext cx="91948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673465" y="1659890"/>
            <a:ext cx="651510" cy="21278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474711" y="1363028"/>
          <a:ext cx="208915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15" imgW="127000" imgH="139700" progId="Equation.KSEE3">
                  <p:embed/>
                </p:oleObj>
              </mc:Choice>
              <mc:Fallback>
                <p:oleObj name="" r:id="rId15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74711" y="1363028"/>
                        <a:ext cx="208915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3"/>
          <p:cNvSpPr txBox="1"/>
          <p:nvPr>
            <p:custDataLst>
              <p:tags r:id="rId17"/>
            </p:custDataLst>
          </p:nvPr>
        </p:nvSpPr>
        <p:spPr>
          <a:xfrm>
            <a:off x="268605" y="2997835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坡面等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深方向在水平面上的投影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441940" y="2711450"/>
            <a:ext cx="7473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589895" y="261810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5"/>
          </p:cNvCxnSpPr>
          <p:nvPr/>
        </p:nvCxnSpPr>
        <p:spPr>
          <a:xfrm flipH="1">
            <a:off x="9066530" y="2682875"/>
            <a:ext cx="1588135" cy="2901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对象 7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8826501" y="2883535"/>
          <a:ext cx="271145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826501" y="2883535"/>
                        <a:ext cx="271145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>
            <p:custDataLst>
              <p:tags r:id="rId21"/>
            </p:custDataLst>
          </p:nvPr>
        </p:nvSpPr>
        <p:spPr>
          <a:xfrm>
            <a:off x="10441940" y="1891665"/>
            <a:ext cx="18846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坡面增高方向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405890" y="3590608"/>
          <a:ext cx="254698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23" imgW="1002665" imgH="203200" progId="Equation.KSEE3">
                  <p:embed/>
                </p:oleObj>
              </mc:Choice>
              <mc:Fallback>
                <p:oleObj name="" r:id="rId23" imgW="10026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05890" y="3590608"/>
                        <a:ext cx="254698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93775" y="4202748"/>
          <a:ext cx="171005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26" imgW="673100" imgH="228600" progId="Equation.KSEE3">
                  <p:embed/>
                </p:oleObj>
              </mc:Choice>
              <mc:Fallback>
                <p:oleObj name="" r:id="rId26" imgW="67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93775" y="4202748"/>
                        <a:ext cx="1710055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3"/>
          <p:cNvSpPr txBox="1"/>
          <p:nvPr>
            <p:custDataLst>
              <p:tags r:id="rId28"/>
            </p:custDataLst>
          </p:nvPr>
        </p:nvSpPr>
        <p:spPr>
          <a:xfrm>
            <a:off x="3309620" y="420751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的增高的方向，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82" name="对象 8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831533" y="4879658"/>
          <a:ext cx="187198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30" imgW="736600" imgH="228600" progId="Equation.KSEE3">
                  <p:embed/>
                </p:oleObj>
              </mc:Choice>
              <mc:Fallback>
                <p:oleObj name="" r:id="rId30" imgW="73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31533" y="4879658"/>
                        <a:ext cx="187198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文本框 3"/>
          <p:cNvSpPr txBox="1"/>
          <p:nvPr>
            <p:custDataLst>
              <p:tags r:id="rId32"/>
            </p:custDataLst>
          </p:nvPr>
        </p:nvSpPr>
        <p:spPr>
          <a:xfrm>
            <a:off x="3309620" y="482854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的降低的方向。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3"/>
            </p:custDataLst>
          </p:nvPr>
        </p:nvSpPr>
        <p:spPr>
          <a:xfrm>
            <a:off x="8819515" y="3855085"/>
            <a:ext cx="14058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4"/>
            </p:custDataLst>
          </p:nvPr>
        </p:nvSpPr>
        <p:spPr>
          <a:xfrm>
            <a:off x="8683625" y="4625340"/>
            <a:ext cx="1906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水平面投影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5474970" y="3577591"/>
          <a:ext cx="248475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6" imgW="977900" imgH="241300" progId="Equation.KSEE3">
                  <p:embed/>
                </p:oleObj>
              </mc:Choice>
              <mc:Fallback>
                <p:oleObj name="" r:id="rId36" imgW="9779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474970" y="3577591"/>
                        <a:ext cx="248475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268605" y="1363345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船位处水深为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 flipV="1">
            <a:off x="8951595" y="260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819198" y="2696845"/>
          <a:ext cx="20828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4" imgW="127000" imgH="139700" progId="Equation.KSEE3">
                  <p:embed/>
                </p:oleObj>
              </mc:Choice>
              <mc:Fallback>
                <p:oleObj name="" r:id="rId4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19198" y="2696845"/>
                        <a:ext cx="20828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860858" y="2831148"/>
          <a:ext cx="187960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7" imgW="114300" imgH="139700" progId="Equation.KSEE3">
                  <p:embed/>
                </p:oleObj>
              </mc:Choice>
              <mc:Fallback>
                <p:oleObj name="" r:id="rId7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0858" y="2831148"/>
                        <a:ext cx="187960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>
            <p:custDataLst>
              <p:tags r:id="rId9"/>
            </p:custDataLst>
          </p:nvPr>
        </p:nvCxnSpPr>
        <p:spPr>
          <a:xfrm flipV="1">
            <a:off x="7149465" y="2292350"/>
            <a:ext cx="3920490" cy="647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0"/>
            </p:custDataLst>
          </p:nvPr>
        </p:nvCxnSpPr>
        <p:spPr>
          <a:xfrm flipV="1">
            <a:off x="6941820" y="2651760"/>
            <a:ext cx="453707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11117580" y="2495550"/>
            <a:ext cx="8693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测线方向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673465" y="1659890"/>
            <a:ext cx="651510" cy="21278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474711" y="1363028"/>
          <a:ext cx="208915" cy="2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74711" y="1363028"/>
                        <a:ext cx="208915" cy="2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3"/>
          <p:cNvSpPr txBox="1"/>
          <p:nvPr>
            <p:custDataLst>
              <p:tags r:id="rId15"/>
            </p:custDataLst>
          </p:nvPr>
        </p:nvSpPr>
        <p:spPr>
          <a:xfrm>
            <a:off x="268605" y="283464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船位处垂直与测线海底截线斜率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441940" y="2711450"/>
            <a:ext cx="13417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589895" y="261810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5"/>
          </p:cNvCxnSpPr>
          <p:nvPr/>
        </p:nvCxnSpPr>
        <p:spPr>
          <a:xfrm flipH="1">
            <a:off x="9066530" y="2682875"/>
            <a:ext cx="1588135" cy="2901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对象 7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8826501" y="2883535"/>
          <a:ext cx="271145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17" imgW="165100" imgH="165100" progId="Equation.KSEE3">
                  <p:embed/>
                </p:oleObj>
              </mc:Choice>
              <mc:Fallback>
                <p:oleObj name="" r:id="rId17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6501" y="2883535"/>
                        <a:ext cx="271145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>
            <p:custDataLst>
              <p:tags r:id="rId19"/>
            </p:custDataLst>
          </p:nvPr>
        </p:nvSpPr>
        <p:spPr>
          <a:xfrm>
            <a:off x="10441940" y="1891665"/>
            <a:ext cx="18846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坡面增高方向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48005" y="2088833"/>
          <a:ext cx="40316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21" imgW="1587500" imgH="203200" progId="Equation.KSEE3">
                  <p:embed/>
                </p:oleObj>
              </mc:Choice>
              <mc:Fallback>
                <p:oleObj name="" r:id="rId21" imgW="1587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8005" y="2088833"/>
                        <a:ext cx="40316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10609580" y="1315085"/>
            <a:ext cx="76835" cy="34505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3"/>
            </p:custDataLst>
          </p:nvPr>
        </p:nvCxnSpPr>
        <p:spPr>
          <a:xfrm>
            <a:off x="10353040" y="1786890"/>
            <a:ext cx="651510" cy="21278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117580" y="3820795"/>
            <a:ext cx="8242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等深线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637223" y="4596131"/>
          <a:ext cx="367792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5" imgW="1447800" imgH="393700" progId="Equation.KSEE3">
                  <p:embed/>
                </p:oleObj>
              </mc:Choice>
              <mc:Fallback>
                <p:oleObj name="" r:id="rId25" imgW="1447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7223" y="4596131"/>
                        <a:ext cx="367792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H="1" flipV="1">
            <a:off x="8951595" y="1334135"/>
            <a:ext cx="38100" cy="1303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8819516" y="1659890"/>
          <a:ext cx="626745" cy="33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8" imgW="381000" imgH="203200" progId="Equation.KSEE3">
                  <p:embed/>
                </p:oleObj>
              </mc:Choice>
              <mc:Fallback>
                <p:oleObj name="" r:id="rId28" imgW="381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819516" y="1659890"/>
                        <a:ext cx="626745" cy="33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"/>
          <p:cNvSpPr txBox="1"/>
          <p:nvPr>
            <p:custDataLst>
              <p:tags r:id="rId30"/>
            </p:custDataLst>
          </p:nvPr>
        </p:nvSpPr>
        <p:spPr>
          <a:xfrm>
            <a:off x="268605" y="342900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在测线的垂直面上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（假设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637540" y="3950653"/>
          <a:ext cx="254698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2" imgW="1002665" imgH="203200" progId="Equation.KSEE3">
                  <p:embed/>
                </p:oleObj>
              </mc:Choice>
              <mc:Fallback>
                <p:oleObj name="" r:id="rId32" imgW="10026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37540" y="3950653"/>
                        <a:ext cx="254698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4210050" y="3914458"/>
          <a:ext cx="3387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5" imgW="1333500" imgH="203200" progId="Equation.KSEE3">
                  <p:embed/>
                </p:oleObj>
              </mc:Choice>
              <mc:Fallback>
                <p:oleObj name="" r:id="rId35" imgW="1333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210050" y="3914458"/>
                        <a:ext cx="33877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37"/>
            </p:custDataLst>
          </p:nvPr>
        </p:nvSpPr>
        <p:spPr>
          <a:xfrm>
            <a:off x="10353040" y="4865370"/>
            <a:ext cx="8693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测线垂向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10275888" y="2165668"/>
          <a:ext cx="251460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9" imgW="152400" imgH="165100" progId="Equation.KSEE3">
                  <p:embed/>
                </p:oleObj>
              </mc:Choice>
              <mc:Fallback>
                <p:oleObj name="" r:id="rId39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275888" y="2165668"/>
                        <a:ext cx="251460" cy="27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4398963" y="3513455"/>
          <a:ext cx="73025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42" imgW="444500" imgH="165100" progId="Equation.KSEE3">
                  <p:embed/>
                </p:oleObj>
              </mc:Choice>
              <mc:Fallback>
                <p:oleObj name="" r:id="rId42" imgW="4445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398963" y="3513455"/>
                        <a:ext cx="73025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10686098" y="2145348"/>
          <a:ext cx="251460" cy="29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5" imgW="152400" imgH="177165" progId="Equation.KSEE3">
                  <p:embed/>
                </p:oleObj>
              </mc:Choice>
              <mc:Fallback>
                <p:oleObj name="" r:id="rId45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0686098" y="2145348"/>
                        <a:ext cx="251460" cy="29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>
            <p:custDataLst>
              <p:tags r:id="rId47"/>
            </p:custDataLst>
          </p:nvPr>
        </p:nvSpPr>
        <p:spPr>
          <a:xfrm>
            <a:off x="10612120" y="231648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48"/>
            </p:custDataLst>
          </p:nvPr>
        </p:nvSpPr>
        <p:spPr>
          <a:xfrm>
            <a:off x="10488295" y="23355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3"/>
          <p:cNvSpPr txBox="1"/>
          <p:nvPr>
            <p:custDataLst>
              <p:tags r:id="rId1"/>
            </p:custDataLst>
          </p:nvPr>
        </p:nvSpPr>
        <p:spPr>
          <a:xfrm>
            <a:off x="268605" y="1363345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由第一问的解答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4" name="文本框 3"/>
          <p:cNvSpPr txBox="1"/>
          <p:nvPr>
            <p:custDataLst>
              <p:tags r:id="rId2"/>
            </p:custDataLst>
          </p:nvPr>
        </p:nvSpPr>
        <p:spPr>
          <a:xfrm>
            <a:off x="268605" y="2834640"/>
            <a:ext cx="6240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船位处垂直与测线海底截线斜率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48005" y="2088833"/>
          <a:ext cx="40316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4" imgW="1587500" imgH="203200" progId="Equation.KSEE3">
                  <p:embed/>
                </p:oleObj>
              </mc:Choice>
              <mc:Fallback>
                <p:oleObj name="" r:id="rId4" imgW="1587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05" y="2088833"/>
                        <a:ext cx="40316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34733" y="3492818"/>
          <a:ext cx="2806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104900" imgH="203200" progId="Equation.KSEE3">
                  <p:embed/>
                </p:oleObj>
              </mc:Choice>
              <mc:Fallback>
                <p:oleObj name="" r:id="rId7" imgW="1104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4733" y="3492818"/>
                        <a:ext cx="28067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1"/>
            </p:custDataLst>
          </p:nvPr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2"/>
            </p:custDataLst>
          </p:nvPr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13"/>
            </p:custDataLst>
          </p:nvPr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5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502525" y="303498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7" imgW="152400" imgH="165100" progId="Equation.KSEE3">
                  <p:embed/>
                </p:oleObj>
              </mc:Choice>
              <mc:Fallback>
                <p:oleObj name="" r:id="rId17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02525" y="303498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614785" y="236823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0" imgW="152400" imgH="165100" progId="Equation.KSEE3">
                  <p:embed/>
                </p:oleObj>
              </mc:Choice>
              <mc:Fallback>
                <p:oleObj name="" r:id="rId20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614785" y="236823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914130" y="1266508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152400" imgH="165100" progId="Equation.KSEE3">
                  <p:embed/>
                </p:oleObj>
              </mc:Choice>
              <mc:Fallback>
                <p:oleObj name="" r:id="rId2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14130" y="1266508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6" imgW="127000" imgH="177165" progId="Equation.KSEE3">
                  <p:embed/>
                </p:oleObj>
              </mc:Choice>
              <mc:Fallback>
                <p:oleObj name="" r:id="rId26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8578215" y="3229610"/>
          <a:ext cx="172656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9" imgW="1054100" imgH="203200" progId="Equation.KSEE3">
                  <p:embed/>
                </p:oleObj>
              </mc:Choice>
              <mc:Fallback>
                <p:oleObj name="" r:id="rId29" imgW="1054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578215" y="3229610"/>
                        <a:ext cx="1726565" cy="33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>
            <a:stCxn id="14" idx="4"/>
          </p:cNvCxnSpPr>
          <p:nvPr>
            <p:custDataLst>
              <p:tags r:id="rId31"/>
            </p:custDataLst>
          </p:nvPr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9015730" y="2801938"/>
          <a:ext cx="114363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3" imgW="698500" imgH="203200" progId="Equation.KSEE3">
                  <p:embed/>
                </p:oleObj>
              </mc:Choice>
              <mc:Fallback>
                <p:oleObj name="" r:id="rId33" imgW="698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015730" y="2801938"/>
                        <a:ext cx="114363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3"/>
          <p:cNvSpPr txBox="1"/>
          <p:nvPr>
            <p:custDataLst>
              <p:tags r:id="rId35"/>
            </p:custDataLst>
          </p:nvPr>
        </p:nvSpPr>
        <p:spPr>
          <a:xfrm>
            <a:off x="268605" y="4669155"/>
            <a:ext cx="1184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得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284288" y="4382136"/>
          <a:ext cx="741934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7" imgW="2920365" imgH="431800" progId="Equation.KSEE3">
                  <p:embed/>
                </p:oleObj>
              </mc:Choice>
              <mc:Fallback>
                <p:oleObj name="" r:id="rId37" imgW="29203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284288" y="4382136"/>
                        <a:ext cx="741934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 flipV="1">
            <a:off x="7302500" y="2465070"/>
            <a:ext cx="4399915" cy="10452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V="1">
            <a:off x="7299960" y="3452495"/>
            <a:ext cx="4574540" cy="673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7657465" y="1391285"/>
            <a:ext cx="1687195" cy="20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9344660" y="1382395"/>
            <a:ext cx="2175510" cy="1101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 flipV="1">
            <a:off x="9335135" y="13633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 flipV="1">
            <a:off x="7686040" y="3356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 flipV="1">
            <a:off x="11463020" y="24650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502525" y="303498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52400" imgH="165100" progId="Equation.KSEE3">
                  <p:embed/>
                </p:oleObj>
              </mc:Choice>
              <mc:Fallback>
                <p:oleObj name="" r:id="rId9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02525" y="303498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1614785" y="2368233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152400" imgH="165100" progId="Equation.KSEE3">
                  <p:embed/>
                </p:oleObj>
              </mc:Choice>
              <mc:Fallback>
                <p:oleObj name="" r:id="rId12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614785" y="2368233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914130" y="1266508"/>
          <a:ext cx="24955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152400" imgH="165100" progId="Equation.KSEE3">
                  <p:embed/>
                </p:oleObj>
              </mc:Choice>
              <mc:Fallback>
                <p:oleObj name="" r:id="rId15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14130" y="1266508"/>
                        <a:ext cx="24955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269730" y="1519873"/>
          <a:ext cx="20764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127000" imgH="177165" progId="Equation.KSEE3">
                  <p:embed/>
                </p:oleObj>
              </mc:Choice>
              <mc:Fallback>
                <p:oleObj name="" r:id="rId1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69730" y="1519873"/>
                        <a:ext cx="207645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8713153" y="3229610"/>
          <a:ext cx="145669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889000" imgH="203200" progId="Equation.KSEE3">
                  <p:embed/>
                </p:oleObj>
              </mc:Choice>
              <mc:Fallback>
                <p:oleObj name="" r:id="rId21" imgW="889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13153" y="3229610"/>
                        <a:ext cx="1456690" cy="33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连接符 25"/>
          <p:cNvCxnSpPr>
            <a:stCxn id="14" idx="4"/>
          </p:cNvCxnSpPr>
          <p:nvPr>
            <p:custDataLst>
              <p:tags r:id="rId23"/>
            </p:custDataLst>
          </p:nvPr>
        </p:nvCxnSpPr>
        <p:spPr>
          <a:xfrm>
            <a:off x="9373235" y="1363345"/>
            <a:ext cx="9525" cy="1638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015730" y="2801938"/>
          <a:ext cx="114363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5" imgW="698500" imgH="203200" progId="Equation.KSEE3">
                  <p:embed/>
                </p:oleObj>
              </mc:Choice>
              <mc:Fallback>
                <p:oleObj name="" r:id="rId25" imgW="698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15730" y="2801938"/>
                        <a:ext cx="114363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589915" y="1472565"/>
          <a:ext cx="709866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8" imgW="2794000" imgH="431800" progId="Equation.KSEE3">
                  <p:embed/>
                </p:oleObj>
              </mc:Choice>
              <mc:Fallback>
                <p:oleObj name="" r:id="rId28" imgW="2794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9915" y="1472565"/>
                        <a:ext cx="709866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"/>
          <p:cNvSpPr txBox="1"/>
          <p:nvPr>
            <p:custDataLst>
              <p:tags r:id="rId30"/>
            </p:custDataLst>
          </p:nvPr>
        </p:nvSpPr>
        <p:spPr>
          <a:xfrm>
            <a:off x="294005" y="2802255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水平长度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537268" y="2802255"/>
          <a:ext cx="300355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2" imgW="1181100" imgH="533400" progId="Equation.KSEE3">
                  <p:embed/>
                </p:oleObj>
              </mc:Choice>
              <mc:Fallback>
                <p:oleObj name="" r:id="rId32" imgW="1181100" imgH="533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37268" y="2802255"/>
                        <a:ext cx="3003550" cy="136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"/>
          <p:cNvSpPr txBox="1"/>
          <p:nvPr>
            <p:custDataLst>
              <p:tags r:id="rId34"/>
            </p:custDataLst>
          </p:nvPr>
        </p:nvSpPr>
        <p:spPr>
          <a:xfrm>
            <a:off x="294005" y="4648200"/>
            <a:ext cx="5093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覆盖区域水平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坡面长度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4214496" y="4488180"/>
          <a:ext cx="568261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6" imgW="2234565" imgH="330200" progId="Equation.KSEE3">
                  <p:embed/>
                </p:oleObj>
              </mc:Choice>
              <mc:Fallback>
                <p:oleObj name="" r:id="rId36" imgW="2234565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14496" y="4488180"/>
                        <a:ext cx="568261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340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问题二结果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" name="表格 40"/>
          <p:cNvGraphicFramePr/>
          <p:nvPr>
            <p:custDataLst>
              <p:tags r:id="rId1"/>
            </p:custDataLst>
          </p:nvPr>
        </p:nvGraphicFramePr>
        <p:xfrm>
          <a:off x="1004570" y="1311910"/>
          <a:ext cx="935672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10"/>
                <a:gridCol w="1133158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65760">
                <a:tc rowSpan="2"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覆盖宽度</a:t>
                      </a:r>
                      <a:r>
                        <a:rPr lang="en-US" altLang="zh-CN"/>
                        <a:t>/m</a:t>
                      </a:r>
                      <a:endParaRPr lang="en-US" altLang="zh-CN"/>
                    </a:p>
                  </a:txBody>
                  <a:tcPr anchor="ctr" anchorCtr="0"/>
                </a:tc>
                <a:tc rowSpan="2" hMerge="1">
                  <a:tcPr/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测量船距海域中心处的距离</a:t>
                      </a:r>
                      <a:r>
                        <a:rPr lang="en-US" altLang="zh-CN"/>
                        <a:t>/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海里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rowSpan="8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测线方向夹角</a:t>
                      </a:r>
                      <a:r>
                        <a:rPr lang="en-US" altLang="zh-CN"/>
                        <a:t>/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°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415.7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466.1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566.9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617.3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667.7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718.1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768.5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451.8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487.5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523.1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558.8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594.5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630.2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665.8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380.4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344.8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309.1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273.4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237.7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202.1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166.4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415.</a:t>
                      </a:r>
                      <a:r>
                        <a:rPr lang="en-US" altLang="zh-CN" sz="1600"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365.3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314.9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264.5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214.1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163.7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113.3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62.9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380.4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344.8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309.1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273.4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237.7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202.1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166.4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416.5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416.1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451.8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487.5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523.1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558.8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594.5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630.2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665.8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905000" y="5140325"/>
            <a:ext cx="82124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问题二计算结果（水平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带宽，保留到小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数点后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441325" y="1457960"/>
            <a:ext cx="10896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时间：一个月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8032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近期任务：第三问及第四问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3"/>
          <p:cNvSpPr txBox="1"/>
          <p:nvPr>
            <p:custDataLst>
              <p:tags r:id="rId1"/>
            </p:custDataLst>
          </p:nvPr>
        </p:nvSpPr>
        <p:spPr>
          <a:xfrm>
            <a:off x="354965" y="2096135"/>
            <a:ext cx="9511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如何利用第二问结果做第三问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4965" y="2734310"/>
            <a:ext cx="8221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如何将第四问的情形转化为类似第三问的情况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54965" y="3372485"/>
            <a:ext cx="8221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算法与编程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2945130" y="1555115"/>
            <a:ext cx="53632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zh-CN" sz="6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基本知识</a:t>
            </a:r>
            <a:endParaRPr lang="zh-CN" sz="6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8032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3"/>
          <p:cNvSpPr txBox="1"/>
          <p:nvPr>
            <p:custDataLst>
              <p:tags r:id="rId1"/>
            </p:custDataLst>
          </p:nvPr>
        </p:nvSpPr>
        <p:spPr>
          <a:xfrm>
            <a:off x="1443990" y="3228340"/>
            <a:ext cx="91230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zh-CN" sz="4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向量、力矩及微分方程求解</a:t>
            </a:r>
            <a:endParaRPr lang="zh-CN" sz="4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060" y="1460500"/>
            <a:ext cx="823595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将实际的问题转化为数学问题（公式）</a:t>
            </a:r>
            <a:endParaRPr lang="zh-CN" altLang="en-US" sz="3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66520" y="2193290"/>
            <a:ext cx="683196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对自然科学类基本理论的理解和应用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58010" y="2880360"/>
            <a:ext cx="943737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国赛题涉及的理论主要由：几何学（向量学）、力学</a:t>
            </a:r>
            <a:endParaRPr lang="zh-CN" altLang="en-US" sz="2800" u="sng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79525" y="4184650"/>
            <a:ext cx="516572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问题的分解与统合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8010" y="356743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及简单微分方程</a:t>
            </a:r>
            <a:r>
              <a:rPr lang="zh-CN" altLang="en-US" sz="2800" u="sng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求解理论（算法）</a:t>
            </a:r>
            <a:endParaRPr lang="zh-CN" altLang="en-US" sz="2800" u="sng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279525" y="4859655"/>
            <a:ext cx="516572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科研、创新的必由之路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10" y="134493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向量定义：有长度和方向的线段，即物理中的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矢量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" y="1864995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向量与坐标的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19795" y="4109085"/>
            <a:ext cx="30581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459595" y="2364740"/>
            <a:ext cx="47625" cy="27698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flipH="1" flipV="1">
            <a:off x="11256010" y="3680460"/>
            <a:ext cx="86360" cy="87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58450" y="28270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29850" y="225425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165100" progId="Equation.KSEE3">
                  <p:embed/>
                </p:oleObj>
              </mc:Choice>
              <mc:Fallback>
                <p:oleObj name="" r:id="rId1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29850" y="2254250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5960" y="358457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5960" y="3584575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54795" y="4097020"/>
          <a:ext cx="3048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4795" y="4097020"/>
                        <a:ext cx="3048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>
            <a:stCxn id="9" idx="5"/>
            <a:endCxn id="7" idx="5"/>
          </p:cNvCxnSpPr>
          <p:nvPr/>
        </p:nvCxnSpPr>
        <p:spPr>
          <a:xfrm>
            <a:off x="10523220" y="2891790"/>
            <a:ext cx="745490" cy="80137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915" y="245999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889000" imgH="215900" progId="Equation.KSEE3">
                  <p:embed/>
                </p:oleObj>
              </mc:Choice>
              <mc:Fallback>
                <p:oleObj name="" r:id="rId7" imgW="889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3915" y="2459990"/>
                        <a:ext cx="1778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0915" y="2472690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0915" y="2472690"/>
                        <a:ext cx="182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3089275"/>
          <a:ext cx="457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2286000" imgH="254000" progId="Equation.KSEE3">
                  <p:embed/>
                </p:oleObj>
              </mc:Choice>
              <mc:Fallback>
                <p:oleObj name="" r:id="rId11" imgW="22860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1365" y="3089275"/>
                        <a:ext cx="4572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35610" y="379476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特别地，起点为原点的向量与终点的坐标表示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9540" y="4361180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977900" imgH="254000" progId="Equation.KSEE3">
                  <p:embed/>
                </p:oleObj>
              </mc:Choice>
              <mc:Fallback>
                <p:oleObj name="" r:id="rId13" imgW="9779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99540" y="4361180"/>
                        <a:ext cx="1955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35610" y="4866005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长度相同、方向一致的线段是同一个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10" y="1344930"/>
            <a:ext cx="205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950" y="1893570"/>
          <a:ext cx="17259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862965" imgH="215900" progId="Equation.KSEE3">
                  <p:embed/>
                </p:oleObj>
              </mc:Choice>
              <mc:Fallback>
                <p:oleObj name="" r:id="rId1" imgW="8629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950" y="1893570"/>
                        <a:ext cx="172593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3845" y="1842770"/>
          <a:ext cx="180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901700" imgH="241300" progId="Equation.KSEE3">
                  <p:embed/>
                </p:oleObj>
              </mc:Choice>
              <mc:Fallback>
                <p:oleObj name="" r:id="rId3" imgW="901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3845" y="1842770"/>
                        <a:ext cx="180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0265" y="2432685"/>
          <a:ext cx="429133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2145665" imgH="241300" progId="Equation.KSEE3">
                  <p:embed/>
                </p:oleObj>
              </mc:Choice>
              <mc:Fallback>
                <p:oleObj name="" r:id="rId5" imgW="21456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265" y="2432685"/>
                        <a:ext cx="429133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8615680" y="1439545"/>
            <a:ext cx="1581785" cy="73787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206990" y="1458595"/>
            <a:ext cx="1160145" cy="9391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44890" y="2167890"/>
            <a:ext cx="2693035" cy="23050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52890" y="1339215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127000" imgH="177165" progId="Equation.KSEE3">
                  <p:embed/>
                </p:oleObj>
              </mc:Choice>
              <mc:Fallback>
                <p:oleObj name="" r:id="rId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2890" y="1339215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43260" y="130048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9" imgW="139700" imgH="215900" progId="Equation.KSEE3">
                  <p:embed/>
                </p:oleObj>
              </mc:Choice>
              <mc:Fallback>
                <p:oleObj name="" r:id="rId9" imgW="13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43260" y="1300480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64090" y="239776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1" imgW="127000" imgH="177165" progId="Equation.KSEE3">
                  <p:embed/>
                </p:oleObj>
              </mc:Choice>
              <mc:Fallback>
                <p:oleObj name="" r:id="rId1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64090" y="239776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22910" y="3103880"/>
            <a:ext cx="5253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减法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8609330" y="3204845"/>
            <a:ext cx="1581785" cy="73787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638540" y="3933190"/>
            <a:ext cx="2693035" cy="23050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6540" y="3104515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3" imgW="127000" imgH="177165" progId="Equation.KSEE3">
                  <p:embed/>
                </p:oleObj>
              </mc:Choice>
              <mc:Fallback>
                <p:oleObj name="" r:id="rId1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6540" y="3104515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4690" y="423545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4" imgW="139700" imgH="215900" progId="Equation.KSEE3">
                  <p:embed/>
                </p:oleObj>
              </mc:Choice>
              <mc:Fallback>
                <p:oleObj name="" r:id="rId14" imgW="13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84690" y="4235450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43260" y="331851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5" imgW="127000" imgH="177165" progId="Equation.KSEE3">
                  <p:embed/>
                </p:oleObj>
              </mc:Choice>
              <mc:Fallback>
                <p:oleObj name="" r:id="rId1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43260" y="331851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6475" y="3655060"/>
          <a:ext cx="426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6" imgW="2133600" imgH="241300" progId="Equation.KSEE3">
                  <p:embed/>
                </p:oleObj>
              </mc:Choice>
              <mc:Fallback>
                <p:oleObj name="" r:id="rId16" imgW="2133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6475" y="3655060"/>
                        <a:ext cx="4267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/>
          <p:cNvCxnSpPr/>
          <p:nvPr/>
        </p:nvCxnSpPr>
        <p:spPr>
          <a:xfrm flipH="1" flipV="1">
            <a:off x="10187940" y="3208020"/>
            <a:ext cx="1083310" cy="92964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150" y="4964430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8" imgW="1600200" imgH="228600" progId="Equation.KSEE3">
                  <p:embed/>
                </p:oleObj>
              </mc:Choice>
              <mc:Fallback>
                <p:oleObj name="" r:id="rId18" imgW="1600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73150" y="4964430"/>
                        <a:ext cx="3200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431800" y="4361815"/>
            <a:ext cx="280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特别地，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42910" y="4947285"/>
            <a:ext cx="280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平行四边形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法则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905" y="2470785"/>
          <a:ext cx="332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663700" imgH="203200" progId="Equation.KSEE3">
                  <p:embed/>
                </p:oleObj>
              </mc:Choice>
              <mc:Fallback>
                <p:oleObj name="" r:id="rId1" imgW="1663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0905" y="2470785"/>
                        <a:ext cx="3327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22910" y="2989580"/>
            <a:ext cx="526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长度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31800" y="4247515"/>
            <a:ext cx="8333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特别地，单位向量：长度为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向量，只表示方向的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0805" y="3495040"/>
          <a:ext cx="239141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" imgW="1193800" imgH="292100" progId="Equation.KSEE3">
                  <p:embed/>
                </p:oleObj>
              </mc:Choice>
              <mc:Fallback>
                <p:oleObj name="" r:id="rId3" imgW="11938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805" y="3495040"/>
                        <a:ext cx="2391410" cy="58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0805" y="4699000"/>
          <a:ext cx="2946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5" imgW="1473200" imgH="469900" progId="Equation.KSEE3">
                  <p:embed/>
                </p:oleObj>
              </mc:Choice>
              <mc:Fallback>
                <p:oleObj name="" r:id="rId5" imgW="14732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0805" y="4699000"/>
                        <a:ext cx="2946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470" y="1793240"/>
          <a:ext cx="622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3111500" imgH="241300" progId="Equation.KSEE3">
                  <p:embed/>
                </p:oleObj>
              </mc:Choice>
              <mc:Fallback>
                <p:oleObj name="" r:id="rId7" imgW="3111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470" y="1793240"/>
                        <a:ext cx="6223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5395" y="2442210"/>
          <a:ext cx="320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600200" imgH="241300" progId="Equation.KSEE3">
                  <p:embed/>
                </p:oleObj>
              </mc:Choice>
              <mc:Fallback>
                <p:oleObj name="" r:id="rId9" imgW="1600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5395" y="2442210"/>
                        <a:ext cx="3200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5415" y="3514725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723900" imgH="254000" progId="Equation.KSEE3">
                  <p:embed/>
                </p:oleObj>
              </mc:Choice>
              <mc:Fallback>
                <p:oleObj name="" r:id="rId11" imgW="7239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5415" y="3514725"/>
                        <a:ext cx="1447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点乘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950" y="2416175"/>
          <a:ext cx="291973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459865" imgH="241300" progId="Equation.KSEE3">
                  <p:embed/>
                </p:oleObj>
              </mc:Choice>
              <mc:Fallback>
                <p:oleObj name="" r:id="rId1" imgW="14598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950" y="2416175"/>
                        <a:ext cx="291973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22910" y="2989580"/>
            <a:ext cx="526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特别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6075" y="4247515"/>
            <a:ext cx="6425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向量点乘的几何意义：向量的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夹角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1823" y="3471863"/>
          <a:ext cx="1349375" cy="5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" imgW="673100" imgH="279400" progId="Equation.KSEE3">
                  <p:embed/>
                </p:oleObj>
              </mc:Choice>
              <mc:Fallback>
                <p:oleObj name="" r:id="rId3" imgW="6731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823" y="3471863"/>
                        <a:ext cx="1349375" cy="56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9855" y="4657090"/>
          <a:ext cx="2946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5" imgW="1473200" imgH="520700" progId="Equation.KSEE3">
                  <p:embed/>
                </p:oleObj>
              </mc:Choice>
              <mc:Fallback>
                <p:oleObj name="" r:id="rId5" imgW="1473200" imgH="520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9855" y="4657090"/>
                        <a:ext cx="29464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950" y="1893570"/>
          <a:ext cx="17259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7" imgW="862965" imgH="215900" progId="Equation.KSEE3">
                  <p:embed/>
                </p:oleObj>
              </mc:Choice>
              <mc:Fallback>
                <p:oleObj name="" r:id="rId7" imgW="8629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9950" y="1893570"/>
                        <a:ext cx="172593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3845" y="1842770"/>
          <a:ext cx="180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9" imgW="901700" imgH="241300" progId="Equation.KSEE3">
                  <p:embed/>
                </p:oleObj>
              </mc:Choice>
              <mc:Fallback>
                <p:oleObj name="" r:id="rId9" imgW="901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3845" y="1842770"/>
                        <a:ext cx="180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 flipV="1">
            <a:off x="8482330" y="4109085"/>
            <a:ext cx="1581785" cy="73787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8523605" y="4846955"/>
            <a:ext cx="2693035" cy="23050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2180" y="403225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1" imgW="127000" imgH="177165" progId="Equation.KSEE3">
                  <p:embed/>
                </p:oleObj>
              </mc:Choice>
              <mc:Fallback>
                <p:oleObj name="" r:id="rId1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52180" y="403225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6180" y="507746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13" imgW="139700" imgH="215900" progId="Equation.KSEE3">
                  <p:embed/>
                </p:oleObj>
              </mc:Choice>
              <mc:Fallback>
                <p:oleObj name="" r:id="rId13" imgW="13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06180" y="5077460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3665" y="455041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15" imgW="127000" imgH="177165" progId="Equation.KSEE3">
                  <p:embed/>
                </p:oleObj>
              </mc:Choice>
              <mc:Fallback>
                <p:oleObj name="" r:id="rId1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03665" y="455041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曲线连接符 69"/>
          <p:cNvCxnSpPr/>
          <p:nvPr/>
        </p:nvCxnSpPr>
        <p:spPr>
          <a:xfrm rot="5400000">
            <a:off x="8730615" y="4779645"/>
            <a:ext cx="240030" cy="9525"/>
          </a:xfrm>
          <a:prstGeom prst="curvedConnector3">
            <a:avLst>
              <a:gd name="adj1" fmla="val 5013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向量的垂直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950" y="2416175"/>
          <a:ext cx="436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2184400" imgH="241300" progId="Equation.KSEE3">
                  <p:embed/>
                </p:oleObj>
              </mc:Choice>
              <mc:Fallback>
                <p:oleObj name="" r:id="rId1" imgW="2184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950" y="2416175"/>
                        <a:ext cx="436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22910" y="2989580"/>
            <a:ext cx="526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的垂直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6075" y="4114165"/>
            <a:ext cx="6425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称为向量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沿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方向的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分量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9538" y="3513773"/>
          <a:ext cx="239331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" imgW="1193800" imgH="254000" progId="Equation.KSEE3">
                  <p:embed/>
                </p:oleObj>
              </mc:Choice>
              <mc:Fallback>
                <p:oleObj name="" r:id="rId3" imgW="1193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38" y="3513773"/>
                        <a:ext cx="2393315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950" y="1893570"/>
          <a:ext cx="17259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5" imgW="862965" imgH="215900" progId="Equation.KSEE3">
                  <p:embed/>
                </p:oleObj>
              </mc:Choice>
              <mc:Fallback>
                <p:oleObj name="" r:id="rId5" imgW="8629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50" y="1893570"/>
                        <a:ext cx="172593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3845" y="1842770"/>
          <a:ext cx="180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7" imgW="901700" imgH="241300" progId="Equation.KSEE3">
                  <p:embed/>
                </p:oleObj>
              </mc:Choice>
              <mc:Fallback>
                <p:oleObj name="" r:id="rId7" imgW="901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3845" y="1842770"/>
                        <a:ext cx="180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8511540" y="3371215"/>
            <a:ext cx="1581785" cy="73787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8523605" y="4109085"/>
            <a:ext cx="2693035" cy="23050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2180" y="329438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27000" imgH="177165" progId="Equation.KSEE3">
                  <p:embed/>
                </p:oleObj>
              </mc:Choice>
              <mc:Fallback>
                <p:oleObj name="" r:id="rId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2180" y="329438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6180" y="433959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39700" imgH="215900" progId="Equation.KSEE3">
                  <p:embed/>
                </p:oleObj>
              </mc:Choice>
              <mc:Fallback>
                <p:oleObj name="" r:id="rId11" imgW="13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06180" y="4339590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9947910" y="3380740"/>
            <a:ext cx="86360" cy="8337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57540" y="414655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57540" y="4146550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05670" y="433768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114300" imgH="139700" progId="Equation.KSEE3">
                  <p:embed/>
                </p:oleObj>
              </mc:Choice>
              <mc:Fallback>
                <p:oleObj name="" r:id="rId15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05670" y="433768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26015" y="296418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7" imgW="152400" imgH="165100" progId="Equation.KSEE3">
                  <p:embed/>
                </p:oleObj>
              </mc:Choice>
              <mc:Fallback>
                <p:oleObj name="" r:id="rId17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26015" y="2964180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54360" y="438023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9" imgW="152400" imgH="165100" progId="Equation.KSEE3">
                  <p:embed/>
                </p:oleObj>
              </mc:Choice>
              <mc:Fallback>
                <p:oleObj name="" r:id="rId19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754360" y="4380230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415" y="411988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1" imgW="190500" imgH="228600" progId="Equation.KSEE3">
                  <p:embed/>
                </p:oleObj>
              </mc:Choice>
              <mc:Fallback>
                <p:oleObj name="" r:id="rId21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3415" y="411988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418084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3" imgW="127000" imgH="177165" progId="Equation.KSEE3">
                  <p:embed/>
                </p:oleObj>
              </mc:Choice>
              <mc:Fallback>
                <p:oleObj name="" r:id="rId2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0145" y="418084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6750" y="413893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4" imgW="139700" imgH="215900" progId="Equation.KSEE3">
                  <p:embed/>
                </p:oleObj>
              </mc:Choice>
              <mc:Fallback>
                <p:oleObj name="" r:id="rId24" imgW="13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6750" y="4138930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950" y="4596130"/>
          <a:ext cx="3403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1701800" imgH="520700" progId="Equation.KSEE3">
                  <p:embed/>
                </p:oleObj>
              </mc:Choice>
              <mc:Fallback>
                <p:oleObj name="" r:id="rId25" imgW="1701800" imgH="520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69950" y="4596130"/>
                        <a:ext cx="34036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曲线连接符 31"/>
          <p:cNvCxnSpPr/>
          <p:nvPr/>
        </p:nvCxnSpPr>
        <p:spPr>
          <a:xfrm rot="5400000" flipV="1">
            <a:off x="8792845" y="4027170"/>
            <a:ext cx="248920" cy="9525"/>
          </a:xfrm>
          <a:prstGeom prst="curvedConnector3">
            <a:avLst>
              <a:gd name="adj1" fmla="val 5012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4140" y="380238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7" imgW="127000" imgH="177165" progId="Equation.KSEE3">
                  <p:embed/>
                </p:oleObj>
              </mc:Choice>
              <mc:Fallback>
                <p:oleObj name="" r:id="rId2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94140" y="380238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1430" y="4771390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9" imgW="723900" imgH="228600" progId="Equation.KSEE3">
                  <p:embed/>
                </p:oleObj>
              </mc:Choice>
              <mc:Fallback>
                <p:oleObj name="" r:id="rId29" imgW="72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91430" y="4771390"/>
                        <a:ext cx="1447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向量的平行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950" y="1837055"/>
          <a:ext cx="378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892300" imgH="241300" progId="Equation.KSEE3">
                  <p:embed/>
                </p:oleObj>
              </mc:Choice>
              <mc:Fallback>
                <p:oleObj name="" r:id="rId1" imgW="1892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950" y="1837055"/>
                        <a:ext cx="3784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35610" y="2515870"/>
            <a:ext cx="5262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向量的平行四边形分解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1340" y="2984183"/>
          <a:ext cx="137541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" imgW="685800" imgH="215900" progId="Equation.KSEE3">
                  <p:embed/>
                </p:oleObj>
              </mc:Choice>
              <mc:Fallback>
                <p:oleObj name="" r:id="rId3" imgW="685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1340" y="2984183"/>
                        <a:ext cx="1375410" cy="43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7967980" y="1713865"/>
            <a:ext cx="1581785" cy="73787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8009255" y="2451735"/>
            <a:ext cx="2693035" cy="23050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37830" y="163703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27000" imgH="177165" progId="Equation.KSEE3">
                  <p:embed/>
                </p:oleObj>
              </mc:Choice>
              <mc:Fallback>
                <p:oleObj name="" r:id="rId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7830" y="163703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91830" y="268224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39700" imgH="215900" progId="Equation.KSEE3">
                  <p:embed/>
                </p:oleObj>
              </mc:Choice>
              <mc:Fallback>
                <p:oleObj name="" r:id="rId7" imgW="13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91830" y="2682240"/>
                        <a:ext cx="279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3190" y="248920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3190" y="2489200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7992745" y="2211070"/>
            <a:ext cx="1246505" cy="24003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87105" y="2234565"/>
            <a:ext cx="622935" cy="25463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558530" y="2172970"/>
            <a:ext cx="628015" cy="374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7298" y="3673476"/>
          <a:ext cx="231838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155700" imgH="279400" progId="Equation.KSEE3">
                  <p:embed/>
                </p:oleObj>
              </mc:Choice>
              <mc:Fallback>
                <p:oleObj name="" r:id="rId11" imgW="11557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7298" y="3673476"/>
                        <a:ext cx="231838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7298" y="4264026"/>
          <a:ext cx="231838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3" imgW="1155700" imgH="330200" progId="Equation.KSEE3">
                  <p:embed/>
                </p:oleObj>
              </mc:Choice>
              <mc:Fallback>
                <p:oleObj name="" r:id="rId13" imgW="11557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7298" y="4264026"/>
                        <a:ext cx="231838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869950" y="4932680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解方程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即可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83065" y="2014220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5" imgW="127000" imgH="177165" progId="Equation.KSEE3">
                  <p:embed/>
                </p:oleObj>
              </mc:Choice>
              <mc:Fallback>
                <p:oleObj name="" r:id="rId1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83065" y="2014220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向量的叉乘（只对三维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670" y="1929765"/>
          <a:ext cx="736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3683000" imgH="762000" progId="Equation.KSEE3">
                  <p:embed/>
                </p:oleObj>
              </mc:Choice>
              <mc:Fallback>
                <p:oleObj name="" r:id="rId1" imgW="3683000" imgH="762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670" y="1929765"/>
                        <a:ext cx="7366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0925" y="3453765"/>
          <a:ext cx="584073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920365" imgH="241300" progId="Equation.KSEE3">
                  <p:embed/>
                </p:oleObj>
              </mc:Choice>
              <mc:Fallback>
                <p:oleObj name="" r:id="rId3" imgW="29203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925" y="3453765"/>
                        <a:ext cx="584073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0925" y="4296410"/>
          <a:ext cx="508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2540000" imgH="215900" progId="Equation.KSEE3">
                  <p:embed/>
                </p:oleObj>
              </mc:Choice>
              <mc:Fallback>
                <p:oleObj name="" r:id="rId5" imgW="2540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0925" y="4296410"/>
                        <a:ext cx="5080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46075" y="4963795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特别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地，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8525" y="4963795"/>
          <a:ext cx="17259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862965" imgH="215900" progId="Equation.KSEE3">
                  <p:embed/>
                </p:oleObj>
              </mc:Choice>
              <mc:Fallback>
                <p:oleObj name="" r:id="rId7" imgW="8629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525" y="4963795"/>
                        <a:ext cx="172593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向量的运算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300" y="2190115"/>
          <a:ext cx="264033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320165" imgH="241300" progId="Equation.KSEE3">
                  <p:embed/>
                </p:oleObj>
              </mc:Choice>
              <mc:Fallback>
                <p:oleObj name="" r:id="rId1" imgW="1320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3300" y="2190115"/>
                        <a:ext cx="264033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向量叉乘的几何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意义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0510" y="220091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方向满足右手定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7710" y="2240915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42900" imgH="215900" progId="Equation.KSEE3">
                  <p:embed/>
                </p:oleObj>
              </mc:Choice>
              <mc:Fallback>
                <p:oleObj name="" r:id="rId3" imgW="342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7710" y="2240915"/>
                        <a:ext cx="68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7900" y="3267075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206500" imgH="304800" progId="Equation.KSEE3">
                  <p:embed/>
                </p:oleObj>
              </mc:Choice>
              <mc:Fallback>
                <p:oleObj name="" r:id="rId5" imgW="12065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" y="3267075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5335" y="3317875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342900" imgH="215900" progId="Equation.KSEE3">
                  <p:embed/>
                </p:oleObj>
              </mc:Choice>
              <mc:Fallback>
                <p:oleObj name="" r:id="rId7" imgW="342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5335" y="3317875"/>
                        <a:ext cx="68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68135" y="3341370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长度为形成的平行四边形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面积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9510" y="2676525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787400" imgH="228600" progId="Equation.KSEE3">
                  <p:embed/>
                </p:oleObj>
              </mc:Choice>
              <mc:Fallback>
                <p:oleObj name="" r:id="rId1" imgW="787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9510" y="2676525"/>
                        <a:ext cx="1574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直线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" y="19284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直线方向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08340" y="226631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8340" y="2266315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4520" y="186563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54000" imgH="215900" progId="Equation.KSEE3">
                  <p:embed/>
                </p:oleObj>
              </mc:Choice>
              <mc:Fallback>
                <p:oleObj name="" r:id="rId5" imgW="254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4520" y="1865630"/>
                        <a:ext cx="508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69620" y="269621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7666990" y="1463675"/>
            <a:ext cx="3958590" cy="16294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flipV="1">
            <a:off x="8702675" y="25965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10343515" y="192849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14915" y="159829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152400" imgH="165100" progId="Equation.KSEE3">
                  <p:embed/>
                </p:oleObj>
              </mc:Choice>
              <mc:Fallback>
                <p:oleObj name="" r:id="rId7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14915" y="1598295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35610" y="3421380"/>
            <a:ext cx="38938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点到直线的距离：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10038715" y="3805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8715" y="401891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9" imgW="152400" imgH="165100" progId="Equation.KSEE3">
                  <p:embed/>
                </p:oleObj>
              </mc:Choice>
              <mc:Fallback>
                <p:oleObj name="" r:id="rId9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38715" y="4018915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 flipV="1">
            <a:off x="9327515" y="236982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9" idx="0"/>
          </p:cNvCxnSpPr>
          <p:nvPr/>
        </p:nvCxnSpPr>
        <p:spPr>
          <a:xfrm flipH="1" flipV="1">
            <a:off x="9354185" y="2402840"/>
            <a:ext cx="722630" cy="14789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</p:cNvCxnSpPr>
          <p:nvPr/>
        </p:nvCxnSpPr>
        <p:spPr>
          <a:xfrm>
            <a:off x="8702675" y="2634615"/>
            <a:ext cx="1389380" cy="12541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6215" y="19812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165100" imgH="165100" progId="Equation.KSEE3">
                  <p:embed/>
                </p:oleObj>
              </mc:Choice>
              <mc:Fallback>
                <p:oleObj name="" r:id="rId11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86215" y="1981200"/>
                        <a:ext cx="33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820" y="4047490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3" imgW="1295400" imgH="571500" progId="Equation.KSEE3">
                  <p:embed/>
                </p:oleObj>
              </mc:Choice>
              <mc:Fallback>
                <p:oleObj name="" r:id="rId13" imgW="1295400" imgH="571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820" y="4047490"/>
                        <a:ext cx="25908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4970" y="4288790"/>
          <a:ext cx="2260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1130300" imgH="330200" progId="Equation.KSEE3">
                  <p:embed/>
                </p:oleObj>
              </mc:Choice>
              <mc:Fallback>
                <p:oleObj name="" r:id="rId15" imgW="11303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04970" y="4288790"/>
                        <a:ext cx="22606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0855" y="3171190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752600" imgH="254000" progId="Equation.KSEE3">
                  <p:embed/>
                </p:oleObj>
              </mc:Choice>
              <mc:Fallback>
                <p:oleObj name="" r:id="rId1" imgW="1752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0855" y="3171190"/>
                        <a:ext cx="3505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5610" y="1344930"/>
            <a:ext cx="6807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" y="192849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平面的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法向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08340" y="226631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8340" y="2266315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3020" y="185293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825500" imgH="228600" progId="Equation.KSEE3">
                  <p:embed/>
                </p:oleObj>
              </mc:Choice>
              <mc:Fallback>
                <p:oleObj name="" r:id="rId5" imgW="825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3020" y="1852930"/>
                        <a:ext cx="165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69620" y="251206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平面方程：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7666990" y="1463675"/>
            <a:ext cx="3958590" cy="16294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flipV="1">
            <a:off x="8702675" y="259651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10343515" y="192849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14915" y="159829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152400" imgH="165100" progId="Equation.KSEE3">
                  <p:embed/>
                </p:oleObj>
              </mc:Choice>
              <mc:Fallback>
                <p:oleObj name="" r:id="rId7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14915" y="1598295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11810" y="3742055"/>
            <a:ext cx="68033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点到平面的距离：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方向上的分量的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长度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10038715" y="38055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8715" y="4006850"/>
          <a:ext cx="3048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38715" y="4006850"/>
                        <a:ext cx="3048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>
            <a:stCxn id="12" idx="2"/>
          </p:cNvCxnSpPr>
          <p:nvPr/>
        </p:nvCxnSpPr>
        <p:spPr>
          <a:xfrm>
            <a:off x="8702675" y="2634615"/>
            <a:ext cx="1389380" cy="12541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9065" y="2512060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08000" imgH="228600" progId="Equation.KSEE3">
                  <p:embed/>
                </p:oleObj>
              </mc:Choice>
              <mc:Fallback>
                <p:oleObj name="" r:id="rId11" imgW="508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9065" y="2512060"/>
                        <a:ext cx="1016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93425" y="2762885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3" imgW="152400" imgH="165100" progId="Equation.KSEE3">
                  <p:embed/>
                </p:oleObj>
              </mc:Choice>
              <mc:Fallback>
                <p:oleObj name="" r:id="rId1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93425" y="2762885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椭圆 33"/>
          <p:cNvSpPr/>
          <p:nvPr/>
        </p:nvSpPr>
        <p:spPr>
          <a:xfrm flipV="1">
            <a:off x="10662285" y="309308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endCxn id="34" idx="3"/>
          </p:cNvCxnSpPr>
          <p:nvPr/>
        </p:nvCxnSpPr>
        <p:spPr>
          <a:xfrm>
            <a:off x="8740775" y="2632710"/>
            <a:ext cx="1932940" cy="4718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7555" y="3670935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5" imgW="254000" imgH="215900" progId="Equation.KSEE3">
                  <p:embed/>
                </p:oleObj>
              </mc:Choice>
              <mc:Fallback>
                <p:oleObj name="" r:id="rId15" imgW="254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97555" y="3670935"/>
                        <a:ext cx="508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5920" y="3795395"/>
          <a:ext cx="25400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7" imgW="127000" imgH="177165" progId="Equation.KSEE3">
                  <p:embed/>
                </p:oleObj>
              </mc:Choice>
              <mc:Fallback>
                <p:oleObj name="" r:id="rId1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85920" y="3795395"/>
                        <a:ext cx="25400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3120" y="4265295"/>
          <a:ext cx="2590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9" imgW="1295400" imgH="584200" progId="Equation.KSEE3">
                  <p:embed/>
                </p:oleObj>
              </mc:Choice>
              <mc:Fallback>
                <p:oleObj name="" r:id="rId19" imgW="1295400" imgH="584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03120" y="4265295"/>
                        <a:ext cx="25908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060" y="1460500"/>
            <a:ext cx="823595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数学问题求解的理论研究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3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66520" y="2193290"/>
            <a:ext cx="324675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算法理论的研究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58010" y="2880360"/>
            <a:ext cx="6850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一般性算法及（适合本问题）的特殊算法</a:t>
            </a:r>
            <a:endParaRPr lang="zh-CN" altLang="en-US" sz="2800" u="sng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8010" y="356743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不是简单的套用库函数</a:t>
            </a:r>
            <a:endParaRPr lang="zh-CN" altLang="en-US" sz="2800" u="sng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366520" y="4300220"/>
            <a:ext cx="324675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算法的流程结构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2235" y="33216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8555" y="2534920"/>
          <a:ext cx="126873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634365" imgH="203200" progId="Equation.KSEE3">
                  <p:embed/>
                </p:oleObj>
              </mc:Choice>
              <mc:Fallback>
                <p:oleObj name="" r:id="rId1" imgW="6343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8555" y="2534920"/>
                        <a:ext cx="126873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7365" y="134493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二维平面坐标系的平移与旋转：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" y="1928495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P: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原系下坐标；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：新系下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8555" y="3820160"/>
          <a:ext cx="317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1587500" imgH="203200" progId="Equation.KSEE3">
                  <p:embed/>
                </p:oleObj>
              </mc:Choice>
              <mc:Fallback>
                <p:oleObj name="" r:id="rId3" imgW="1587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8555" y="3820160"/>
                        <a:ext cx="317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69620" y="2512060"/>
            <a:ext cx="2164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原点移到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9620" y="3123565"/>
            <a:ext cx="7920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坐标系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逆时针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旋转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角度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3465" y="3766185"/>
            <a:ext cx="27705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由极坐标表示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320" y="4408805"/>
          <a:ext cx="599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2997200" imgH="457200" progId="Equation.KSEE3">
                  <p:embed/>
                </p:oleObj>
              </mc:Choice>
              <mc:Fallback>
                <p:oleObj name="" r:id="rId5" imgW="2997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320" y="4408805"/>
                        <a:ext cx="5994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二维平面坐标系的平移与旋转：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" y="1928495"/>
            <a:ext cx="6934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坐标系平移到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A(x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点后，逆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时针旋转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角度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2629535"/>
          <a:ext cx="655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3276600" imgH="482600" progId="Equation.KSEE3">
                  <p:embed/>
                </p:oleObj>
              </mc:Choice>
              <mc:Fallback>
                <p:oleObj name="" r:id="rId1" imgW="3276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295" y="2629535"/>
                        <a:ext cx="65532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任意平面中点的参数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" y="1928495"/>
            <a:ext cx="7086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e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,e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是平面中的两个垂直单位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向量（方向），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9675" y="2596515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812800" imgH="215900" progId="Equation.KSEE3">
                  <p:embed/>
                </p:oleObj>
              </mc:Choice>
              <mc:Fallback>
                <p:oleObj name="" r:id="rId1" imgW="812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9675" y="2596515"/>
                        <a:ext cx="162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80765" y="2596515"/>
            <a:ext cx="3733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称为点在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 sz="2400" baseline="-25000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,e</a:t>
            </a:r>
            <a:r>
              <a:rPr lang="en-US" altLang="zh-CN" sz="2400" baseline="-25000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坐标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620" y="3198495"/>
            <a:ext cx="582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n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是平面的单位法向，写出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球极坐标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4665" y="321564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22300" imgH="203200" progId="Equation.KSEE3">
                  <p:embed/>
                </p:oleObj>
              </mc:Choice>
              <mc:Fallback>
                <p:oleObj name="" r:id="rId3" imgW="622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4665" y="3215640"/>
                        <a:ext cx="1244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7150" y="3742690"/>
          <a:ext cx="406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032000" imgH="203200" progId="Equation.KSEE3">
                  <p:embed/>
                </p:oleObj>
              </mc:Choice>
              <mc:Fallback>
                <p:oleObj name="" r:id="rId5" imgW="2032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7150" y="3742690"/>
                        <a:ext cx="4064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09675" y="4232910"/>
            <a:ext cx="5059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则可取平面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中的两个垂直单位向量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9675" y="4757420"/>
          <a:ext cx="579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895600" imgH="228600" progId="Equation.KSEE3">
                  <p:embed/>
                </p:oleObj>
              </mc:Choice>
              <mc:Fallback>
                <p:oleObj name="" r:id="rId7" imgW="2895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9675" y="4757420"/>
                        <a:ext cx="579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6220" y="4770120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622300" imgH="215900" progId="Equation.KSEE3">
                  <p:embed/>
                </p:oleObj>
              </mc:Choice>
              <mc:Fallback>
                <p:oleObj name="" r:id="rId9" imgW="62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56220" y="4770120"/>
                        <a:ext cx="1244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例：平面上单位圆随机均匀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采点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" y="1928495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标准二维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0475" y="2501265"/>
          <a:ext cx="568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2844800" imgH="203200" progId="Equation.KSEE3">
                  <p:embed/>
                </p:oleObj>
              </mc:Choice>
              <mc:Fallback>
                <p:oleObj name="" r:id="rId1" imgW="2844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475" y="2501265"/>
                        <a:ext cx="568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2470" y="364998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0475" y="4288155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384300" imgH="215900" progId="Equation.KSEE3">
                  <p:embed/>
                </p:oleObj>
              </mc:Choice>
              <mc:Fallback>
                <p:oleObj name="" r:id="rId3" imgW="138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4288155"/>
                        <a:ext cx="2768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9675" y="3019425"/>
          <a:ext cx="246253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1231265" imgH="203200" progId="Equation.KSEE3">
                  <p:embed/>
                </p:oleObj>
              </mc:Choice>
              <mc:Fallback>
                <p:oleObj name="" r:id="rId5" imgW="12312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9675" y="3019425"/>
                        <a:ext cx="246253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209675" y="3649980"/>
            <a:ext cx="66294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 sz="2400" baseline="-25000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,e</a:t>
            </a:r>
            <a:r>
              <a:rPr lang="en-US" altLang="zh-CN" sz="2400" baseline="-25000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两个垂直单位向量为轴的平面上的单位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圆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三维空间的坐标系平移与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9620" y="1928495"/>
            <a:ext cx="6781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z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轴方向顺时针旋转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θ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逆时针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2400" baseline="-250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0000" y="238887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坐标轴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1665" y="3244850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311400" imgH="228600" progId="Equation.KSEE3">
                  <p:embed/>
                </p:oleObj>
              </mc:Choice>
              <mc:Fallback>
                <p:oleObj name="" r:id="rId1" imgW="2311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1665" y="3244850"/>
                        <a:ext cx="4622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4355" y="2392045"/>
          <a:ext cx="642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3213100" imgH="228600" progId="Equation.KSEE3">
                  <p:embed/>
                </p:oleObj>
              </mc:Choice>
              <mc:Fallback>
                <p:oleObj name="" r:id="rId3" imgW="321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4355" y="2392045"/>
                        <a:ext cx="6426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195705" y="3769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化简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7595" y="377952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2400300" imgH="228600" progId="Equation.KSEE3">
                  <p:embed/>
                </p:oleObj>
              </mc:Choice>
              <mc:Fallback>
                <p:oleObj name="" r:id="rId5" imgW="2400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7595" y="3779520"/>
                        <a:ext cx="480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5695" y="4345305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905000" imgH="228600" progId="Equation.KSEE3">
                  <p:embed/>
                </p:oleObj>
              </mc:Choice>
              <mc:Fallback>
                <p:oleObj name="" r:id="rId7" imgW="1905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5695" y="4345305"/>
                        <a:ext cx="3810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7595" y="4911090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2311400" imgH="228600" progId="Equation.KSEE3">
                  <p:embed/>
                </p:oleObj>
              </mc:Choice>
              <mc:Fallback>
                <p:oleObj name="" r:id="rId9" imgW="2311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7595" y="4911090"/>
                        <a:ext cx="4622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1665" y="2824480"/>
          <a:ext cx="556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0" imgW="2781300" imgH="228600" progId="Equation.KSEE3">
                  <p:embed/>
                </p:oleObj>
              </mc:Choice>
              <mc:Fallback>
                <p:oleObj name="" r:id="rId10" imgW="2781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1665" y="2824480"/>
                        <a:ext cx="556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三维空间的坐标系平移与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545" y="1910715"/>
          <a:ext cx="353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765300" imgH="228600" progId="Equation.KSEE3">
                  <p:embed/>
                </p:oleObj>
              </mc:Choice>
              <mc:Fallback>
                <p:oleObj name="" r:id="rId1" imgW="1765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1545" y="1910715"/>
                        <a:ext cx="353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800" y="2607310"/>
          <a:ext cx="8001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4000500" imgH="711200" progId="Equation.KSEE3">
                  <p:embed/>
                </p:oleObj>
              </mc:Choice>
              <mc:Fallback>
                <p:oleObj name="" r:id="rId3" imgW="40005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2607310"/>
                        <a:ext cx="80010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向量的简单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570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三维空间的坐标系平移与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2865755"/>
          <a:ext cx="8559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4279900" imgH="711200" progId="Equation.KSEE3">
                  <p:embed/>
                </p:oleObj>
              </mc:Choice>
              <mc:Fallback>
                <p:oleObj name="" r:id="rId1" imgW="42799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2865755"/>
                        <a:ext cx="85598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08000" y="1976120"/>
            <a:ext cx="6880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坐标系平移到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A(x</a:t>
            </a:r>
            <a:r>
              <a:rPr lang="en-US" altLang="zh-CN" sz="2400" baseline="-25000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,y</a:t>
            </a:r>
            <a:r>
              <a:rPr lang="en-US" altLang="zh-CN" sz="2400" baseline="-25000"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,z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点后，旋转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物体的平动与转动：力与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10237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考虑物体平动时，将物体看成是质点，</a:t>
            </a:r>
            <a:r>
              <a:rPr lang="zh-CN" altLang="en-US" sz="2400" b="1" u="sng">
                <a:latin typeface="宋体" panose="02010600030101010101" pitchFamily="2" charset="-122"/>
                <a:ea typeface="宋体" panose="02010600030101010101" pitchFamily="2" charset="-122"/>
              </a:rPr>
              <a:t>平动速度是物体重心的平动速度</a:t>
            </a:r>
            <a:endParaRPr lang="zh-CN" altLang="en-US" sz="2400" b="1" u="sng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6840" y="2254250"/>
          <a:ext cx="162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812800" imgH="393700" progId="Equation.KSEE3">
                  <p:embed/>
                </p:oleObj>
              </mc:Choice>
              <mc:Fallback>
                <p:oleObj name="" r:id="rId1" imgW="812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6840" y="2254250"/>
                        <a:ext cx="1625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6840" y="3263265"/>
          <a:ext cx="88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44500" imgH="393700" progId="Equation.KSEE3">
                  <p:embed/>
                </p:oleObj>
              </mc:Choice>
              <mc:Fallback>
                <p:oleObj name="" r:id="rId3" imgW="444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6840" y="3263265"/>
                        <a:ext cx="889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71135" y="241808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牛顿第二定律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物体的平动与转动：力与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1082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考虑物体转动时，可以选取任意一个点作为转动中心，一般转动中心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取为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1385" y="1894205"/>
            <a:ext cx="89065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物体重心（重力不产生力矩），下设转动中心坐标为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P=(x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,y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,z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365" y="2556510"/>
            <a:ext cx="23622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转动惯量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矩阵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315" y="2443480"/>
          <a:ext cx="3225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612900" imgH="736600" progId="Equation.KSEE3">
                  <p:embed/>
                </p:oleObj>
              </mc:Choice>
              <mc:Fallback>
                <p:oleObj name="" r:id="rId1" imgW="1612900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315" y="2443480"/>
                        <a:ext cx="32258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1385" y="3916680"/>
          <a:ext cx="411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2057400" imgH="279400" progId="Equation.KSEE3">
                  <p:embed/>
                </p:oleObj>
              </mc:Choice>
              <mc:Fallback>
                <p:oleObj name="" r:id="rId3" imgW="20574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85" y="3916680"/>
                        <a:ext cx="4114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885" y="4475480"/>
          <a:ext cx="4089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044700" imgH="279400" progId="Equation.KSEE3">
                  <p:embed/>
                </p:oleObj>
              </mc:Choice>
              <mc:Fallback>
                <p:oleObj name="" r:id="rId5" imgW="20447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885" y="4475480"/>
                        <a:ext cx="40894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085" y="5034280"/>
          <a:ext cx="4140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2070100" imgH="279400" progId="Equation.KSEE3">
                  <p:embed/>
                </p:oleObj>
              </mc:Choice>
              <mc:Fallback>
                <p:oleObj name="" r:id="rId7" imgW="20701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085" y="5034280"/>
                        <a:ext cx="4140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7105" y="3916680"/>
          <a:ext cx="3581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790700" imgH="279400" progId="Equation.KSEE3">
                  <p:embed/>
                </p:oleObj>
              </mc:Choice>
              <mc:Fallback>
                <p:oleObj name="" r:id="rId9" imgW="17907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47105" y="3916680"/>
                        <a:ext cx="35814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9795" y="4475480"/>
          <a:ext cx="350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752600" imgH="279400" progId="Equation.KSEE3">
                  <p:embed/>
                </p:oleObj>
              </mc:Choice>
              <mc:Fallback>
                <p:oleObj name="" r:id="rId11" imgW="17526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9795" y="4475480"/>
                        <a:ext cx="3505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5030" y="5034280"/>
          <a:ext cx="35547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7365" imgH="279400" progId="Equation.KSEE3">
                  <p:embed/>
                </p:oleObj>
              </mc:Choice>
              <mc:Fallback>
                <p:oleObj name="" r:id="rId13" imgW="1777365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55030" y="5034280"/>
                        <a:ext cx="355473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物体的平动与转动：力与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1082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惯性主轴：当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时的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的方向。考虑转动问题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7885" y="1894205"/>
            <a:ext cx="95211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坐标系的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x,y,z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方向一般要设为惯性主轴方向以便简化计算。惯性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主轴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085" y="2443480"/>
            <a:ext cx="99771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一般可通过对称性得到。一般的不规则物体，只能通过惯性矩阵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对角化，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670" y="1360805"/>
          <a:ext cx="254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270000" imgH="241300" progId="Equation.KSEE3">
                  <p:embed/>
                </p:oleObj>
              </mc:Choice>
              <mc:Fallback>
                <p:oleObj name="" r:id="rId1" imgW="1270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670" y="1360805"/>
                        <a:ext cx="2540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07085" y="2903855"/>
            <a:ext cx="96710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通过计算得到。惯性主轴的方向向量采用</a:t>
            </a:r>
            <a:r>
              <a:rPr lang="zh-CN" altLang="en-US" sz="2400" b="1" u="sng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单位向量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，满足右手系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规则。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955" y="3436620"/>
            <a:ext cx="96799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下设惯性主轴方向为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。物体转动起来后，主轴方向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可能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0465" y="3439795"/>
          <a:ext cx="20053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1002665" imgH="228600" progId="Equation.KSEE3">
                  <p:embed/>
                </p:oleObj>
              </mc:Choice>
              <mc:Fallback>
                <p:oleObj name="" r:id="rId3" imgW="10026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0465" y="3439795"/>
                        <a:ext cx="200533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97560" y="3969385"/>
            <a:ext cx="93649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会改变，但是关于主轴的转动惯量及主轴的相对位置关系是不变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的。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560" y="4502150"/>
            <a:ext cx="102000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是物体绕主轴的转动角速度（绕轴逆时针转动为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正）。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2855" y="450215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1104900" imgH="228600" progId="Equation.KSEE3">
                  <p:embed/>
                </p:oleObj>
              </mc:Choice>
              <mc:Fallback>
                <p:oleObj name="" r:id="rId5" imgW="1104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2855" y="4502150"/>
                        <a:ext cx="220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797560" y="5031740"/>
            <a:ext cx="10189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是物体绕主轴转动的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角度（逆时针转动为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正）。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9055" y="5034915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1028700" imgH="228600" progId="Equation.KSEE3">
                  <p:embed/>
                </p:oleObj>
              </mc:Choice>
              <mc:Fallback>
                <p:oleObj name="" r:id="rId7" imgW="1028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9055" y="5034915"/>
                        <a:ext cx="2057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QQ图片202311021712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1308100"/>
            <a:ext cx="8395970" cy="3486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95090" y="4949825"/>
            <a:ext cx="4059555" cy="524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2023A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题对算法的要求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物体的平动与转动：力与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1082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合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0445" y="1919605"/>
          <a:ext cx="441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209800" imgH="266700" progId="Equation.KSEE3">
                  <p:embed/>
                </p:oleObj>
              </mc:Choice>
              <mc:Fallback>
                <p:oleObj name="" r:id="rId1" imgW="2209800" imgH="266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0445" y="1919605"/>
                        <a:ext cx="4419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04000" y="1919605"/>
            <a:ext cx="412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合力矩按主轴方向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365" y="2670175"/>
            <a:ext cx="1082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角速度满足的方程：类似与牛顿第二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定律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160" y="3260725"/>
          <a:ext cx="294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473200" imgH="393700" progId="Equation.KSEE3">
                  <p:embed/>
                </p:oleObj>
              </mc:Choice>
              <mc:Fallback>
                <p:oleObj name="" r:id="rId3" imgW="1473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160" y="3260725"/>
                        <a:ext cx="2946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78595" y="2494280"/>
          <a:ext cx="291973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1459865" imgH="711200" progId="Equation.KSEE3">
                  <p:embed/>
                </p:oleObj>
              </mc:Choice>
              <mc:Fallback>
                <p:oleObj name="" r:id="rId5" imgW="1459865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78595" y="2494280"/>
                        <a:ext cx="291973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160" y="4283710"/>
          <a:ext cx="2438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1219200" imgH="393700" progId="Equation.KSEE3">
                  <p:embed/>
                </p:oleObj>
              </mc:Choice>
              <mc:Fallback>
                <p:oleObj name="" r:id="rId7" imgW="1219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160" y="4283710"/>
                        <a:ext cx="2438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物体的平动与转动：力与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344930"/>
            <a:ext cx="10821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轴动方程：即主轴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(t) 满足的微分方程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只考虑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满足的方程，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 考虑绕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转动对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的影响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295130" y="2285365"/>
            <a:ext cx="1984375" cy="17538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9295130" y="3329940"/>
            <a:ext cx="354965" cy="38354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621520" y="3694430"/>
            <a:ext cx="80645" cy="8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664065" y="3734435"/>
            <a:ext cx="676275" cy="3619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8581" y="3054350"/>
          <a:ext cx="355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55600" imgH="215900" progId="Equation.KSEE3">
                  <p:embed/>
                </p:oleObj>
              </mc:Choice>
              <mc:Fallback>
                <p:oleObj name="" r:id="rId1" imgW="355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8581" y="3054350"/>
                        <a:ext cx="355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80981" y="3713480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" imgW="368300" imgH="215900" progId="Equation.KSEE3">
                  <p:embed/>
                </p:oleObj>
              </mc:Choice>
              <mc:Fallback>
                <p:oleObj name="" r:id="rId3" imgW="3683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0981" y="3713480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环形箭头 20"/>
          <p:cNvSpPr/>
          <p:nvPr/>
        </p:nvSpPr>
        <p:spPr>
          <a:xfrm>
            <a:off x="10383520" y="2764790"/>
            <a:ext cx="363855" cy="393065"/>
          </a:xfrm>
          <a:prstGeom prst="circularArrow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74363" y="2853055"/>
          <a:ext cx="6343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634365" imgH="215900" progId="Equation.KSEE3">
                  <p:embed/>
                </p:oleObj>
              </mc:Choice>
              <mc:Fallback>
                <p:oleObj name="" r:id="rId5" imgW="634365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4363" y="2853055"/>
                        <a:ext cx="63436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06163" y="2345690"/>
          <a:ext cx="36830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7" imgW="368300" imgH="215900" progId="Equation.KSEE3">
                  <p:embed/>
                </p:oleObj>
              </mc:Choice>
              <mc:Fallback>
                <p:oleObj name="" r:id="rId7" imgW="3683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06163" y="2345690"/>
                        <a:ext cx="36830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8772525" y="2430145"/>
            <a:ext cx="177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逆时针旋转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12800" y="2215515"/>
            <a:ext cx="4859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(t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(t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的夹角θ≈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1505" y="2190750"/>
          <a:ext cx="134556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9" imgW="685800" imgH="215900" progId="Equation.KSEE3">
                  <p:embed/>
                </p:oleObj>
              </mc:Choice>
              <mc:Fallback>
                <p:oleObj name="" r:id="rId9" imgW="6858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1505" y="2190750"/>
                        <a:ext cx="134556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 flipH="1" flipV="1">
            <a:off x="1734185" y="3053080"/>
            <a:ext cx="19050" cy="7956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772920" y="3282950"/>
            <a:ext cx="689610" cy="556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7636" y="2837180"/>
          <a:ext cx="355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355600" imgH="215900" progId="Equation.KSEE3">
                  <p:embed/>
                </p:oleObj>
              </mc:Choice>
              <mc:Fallback>
                <p:oleObj name="" r:id="rId11" imgW="355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7636" y="2837180"/>
                        <a:ext cx="355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8396" y="3053080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368300" imgH="215900" progId="Equation.KSEE3">
                  <p:embed/>
                </p:oleObj>
              </mc:Choice>
              <mc:Fallback>
                <p:oleObj name="" r:id="rId13" imgW="3683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8396" y="3053080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935" y="399796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368300" imgH="228600" progId="Equation.KSEE3">
                  <p:embed/>
                </p:oleObj>
              </mc:Choice>
              <mc:Fallback>
                <p:oleObj name="" r:id="rId15" imgW="368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9935" y="399796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弧形 18"/>
          <p:cNvSpPr/>
          <p:nvPr/>
        </p:nvSpPr>
        <p:spPr>
          <a:xfrm>
            <a:off x="1772285" y="3561080"/>
            <a:ext cx="201295" cy="124460"/>
          </a:xfrm>
          <a:prstGeom prst="arc">
            <a:avLst>
              <a:gd name="adj1" fmla="val 13133346"/>
              <a:gd name="adj2" fmla="val 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8650" y="3304223"/>
          <a:ext cx="1270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7" imgW="127000" imgH="177165" progId="Equation.KSEE3">
                  <p:embed/>
                </p:oleObj>
              </mc:Choice>
              <mc:Fallback>
                <p:oleObj name="" r:id="rId17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98650" y="3304223"/>
                        <a:ext cx="1270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/>
          <p:cNvCxnSpPr/>
          <p:nvPr/>
        </p:nvCxnSpPr>
        <p:spPr>
          <a:xfrm flipH="1" flipV="1">
            <a:off x="1005840" y="3834765"/>
            <a:ext cx="737870" cy="95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734945" y="3358515"/>
            <a:ext cx="1479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,e</a:t>
            </a:r>
            <a:r>
              <a:rPr lang="en-US" altLang="zh-CN" sz="2000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平面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618" y="4446270"/>
          <a:ext cx="473329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9" imgW="1993900" imgH="228600" progId="Equation.KSEE3">
                  <p:embed/>
                </p:oleObj>
              </mc:Choice>
              <mc:Fallback>
                <p:oleObj name="" r:id="rId19" imgW="1993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9618" y="4446270"/>
                        <a:ext cx="4733290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物体的平动与转动：力与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800" y="1403350"/>
          <a:ext cx="662749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" imgW="3162300" imgH="393700" progId="Equation.KSEE3">
                  <p:embed/>
                </p:oleObj>
              </mc:Choice>
              <mc:Fallback>
                <p:oleObj name="" r:id="rId1" imgW="31623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403350"/>
                        <a:ext cx="662749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483" y="2395855"/>
          <a:ext cx="1598295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762000" imgH="393700" progId="Equation.KSEE3">
                  <p:embed/>
                </p:oleObj>
              </mc:Choice>
              <mc:Fallback>
                <p:oleObj name="" r:id="rId3" imgW="7620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483" y="2395855"/>
                        <a:ext cx="1598295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35" y="4148455"/>
          <a:ext cx="1437005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5" imgW="673100" imgH="393700" progId="Equation.KSEE3">
                  <p:embed/>
                </p:oleObj>
              </mc:Choice>
              <mc:Fallback>
                <p:oleObj name="" r:id="rId5" imgW="6731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135" y="4148455"/>
                        <a:ext cx="1437005" cy="84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603885" y="3388995"/>
            <a:ext cx="501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类似地：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绕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sz="2400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转动对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sz="2400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的影响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物体的平动与转动：力与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力矩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1325880"/>
            <a:ext cx="2271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轴动方程：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713" y="1823720"/>
          <a:ext cx="3036570" cy="102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" imgW="1168400" imgH="393700" progId="Equation.KSEE3">
                  <p:embed/>
                </p:oleObj>
              </mc:Choice>
              <mc:Fallback>
                <p:oleObj name="" r:id="rId1" imgW="11684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4713" y="1823720"/>
                        <a:ext cx="3036570" cy="102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293" y="2906395"/>
          <a:ext cx="3002280" cy="103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1143000" imgH="393700" progId="Equation.KSEE3">
                  <p:embed/>
                </p:oleObj>
              </mc:Choice>
              <mc:Fallback>
                <p:oleObj name="" r:id="rId3" imgW="11430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293" y="2906395"/>
                        <a:ext cx="3002280" cy="1034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293" y="4072890"/>
          <a:ext cx="2992755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143000" imgH="393700" progId="Equation.KSEE3">
                  <p:embed/>
                </p:oleObj>
              </mc:Choice>
              <mc:Fallback>
                <p:oleObj name="" r:id="rId5" imgW="11430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293" y="4072890"/>
                        <a:ext cx="2992755" cy="103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702810" y="1659890"/>
            <a:ext cx="67837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1.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物体受力后的平动与转动可由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个方程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描述：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三个平动微分方程（向量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方程）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三个转动微分方程（向量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方程）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三个角速度微分方程（标量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方程）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2.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每个力矩必对应一个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8471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常微、一维简单偏微分方程数值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10" y="1325880"/>
            <a:ext cx="6296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库函数解法，需熟悉相应的库函数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用法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7275" y="2459673"/>
          <a:ext cx="4024630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" imgW="1536700" imgH="393700" progId="Equation.KSEE3">
                  <p:embed/>
                </p:oleObj>
              </mc:Choice>
              <mc:Fallback>
                <p:oleObj name="" r:id="rId1" imgW="1536700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7275" y="2459673"/>
                        <a:ext cx="4024630" cy="91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88010" y="1892935"/>
            <a:ext cx="1025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改进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欧拉法求解一阶常微分方程组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高阶方程可转化为一阶方程组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376930"/>
            <a:ext cx="14071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设定步长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6958" y="4050666"/>
          <a:ext cx="339280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95400" imgH="228600" progId="Equation.KSEE3">
                  <p:embed/>
                </p:oleObj>
              </mc:Choice>
              <mc:Fallback>
                <p:oleObj name="" r:id="rId3" imgW="12954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958" y="4050666"/>
                        <a:ext cx="339280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7748" y="3350261"/>
          <a:ext cx="455739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739900" imgH="228600" progId="Equation.KSEE3">
                  <p:embed/>
                </p:oleObj>
              </mc:Choice>
              <mc:Fallback>
                <p:oleObj name="" r:id="rId5" imgW="1739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7748" y="3350261"/>
                        <a:ext cx="455739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5793" y="4020503"/>
          <a:ext cx="322516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231265" imgH="241300" progId="Equation.KSEE3">
                  <p:embed/>
                </p:oleObj>
              </mc:Choice>
              <mc:Fallback>
                <p:oleObj name="" r:id="rId7" imgW="1231265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5793" y="4020503"/>
                        <a:ext cx="322516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5793" y="4583113"/>
          <a:ext cx="326072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244600" imgH="241300" progId="Equation.KSEE3">
                  <p:embed/>
                </p:oleObj>
              </mc:Choice>
              <mc:Fallback>
                <p:oleObj name="" r:id="rId9" imgW="12446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5793" y="4583113"/>
                        <a:ext cx="326072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6111" y="5145723"/>
          <a:ext cx="296164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1130300" imgH="241300" progId="Equation.KSEE3">
                  <p:embed/>
                </p:oleObj>
              </mc:Choice>
              <mc:Fallback>
                <p:oleObj name="" r:id="rId11" imgW="11303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6111" y="5145723"/>
                        <a:ext cx="296164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36015" y="4860925"/>
            <a:ext cx="26339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欧拉法，误差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O(h)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8325" y="4316095"/>
            <a:ext cx="19615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改进欧拉法，误差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O(h</a:t>
            </a:r>
            <a:r>
              <a:rPr lang="en-US" altLang="zh-CN" sz="2400" b="1" baseline="30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0815" y="2509520"/>
            <a:ext cx="3243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自编程，灵活、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精度高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41350" y="2199005"/>
            <a:ext cx="4625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是杆内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的热源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密度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4321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一维热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传导方程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1393" y="1523683"/>
          <a:ext cx="695261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" imgW="2654300" imgH="241300" progId="Equation.KSEE3">
                  <p:embed/>
                </p:oleObj>
              </mc:Choice>
              <mc:Fallback>
                <p:oleObj name="" r:id="rId1" imgW="26543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1393" y="1523683"/>
                        <a:ext cx="695261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1350" y="2838450"/>
            <a:ext cx="6304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边界条件：自然界中，一定是第三类边界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2885" y="2207578"/>
          <a:ext cx="116459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44500" imgH="203200" progId="Equation.KSEE3">
                  <p:embed/>
                </p:oleObj>
              </mc:Choice>
              <mc:Fallback>
                <p:oleObj name="" r:id="rId3" imgW="4445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885" y="2207578"/>
                        <a:ext cx="116459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780655" y="3723640"/>
            <a:ext cx="3053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牛顿热传导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定律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3105" y="3455670"/>
            <a:ext cx="2548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处，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5855" y="3465195"/>
          <a:ext cx="904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355600" imgH="177165" progId="Equation.KSEE3">
                  <p:embed/>
                </p:oleObj>
              </mc:Choice>
              <mc:Fallback>
                <p:oleObj name="" r:id="rId5" imgW="355600" imgH="177165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855" y="3465195"/>
                        <a:ext cx="9048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5250" y="3437255"/>
          <a:ext cx="375666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828800" imgH="228600" progId="Equation.KSEE3">
                  <p:embed/>
                </p:oleObj>
              </mc:Choice>
              <mc:Fallback>
                <p:oleObj name="" r:id="rId7" imgW="18288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5250" y="3437255"/>
                        <a:ext cx="3756660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87705" y="4058920"/>
            <a:ext cx="2548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处，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2523" y="4068445"/>
          <a:ext cx="84074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30200" imgH="177165" progId="Equation.KSEE3">
                  <p:embed/>
                </p:oleObj>
              </mc:Choice>
              <mc:Fallback>
                <p:oleObj name="" r:id="rId9" imgW="330200" imgH="177165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2523" y="4068445"/>
                        <a:ext cx="84074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8448" y="4040505"/>
          <a:ext cx="333946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1625600" imgH="228600" progId="Equation.KSEE3">
                  <p:embed/>
                </p:oleObj>
              </mc:Choice>
              <mc:Fallback>
                <p:oleObj name="" r:id="rId11" imgW="1625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8448" y="4040505"/>
                        <a:ext cx="333946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255395" y="4838065"/>
            <a:ext cx="635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环境温度，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热交换系数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320" y="4764723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3" imgW="152400" imgH="228600" progId="Equation.KSEE3">
                  <p:embed/>
                </p:oleObj>
              </mc:Choice>
              <mc:Fallback>
                <p:oleObj name="" r:id="rId13" imgW="1524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320" y="4764723"/>
                        <a:ext cx="4000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5430" y="4800918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152400" imgH="228600" progId="Equation.KSEE3">
                  <p:embed/>
                </p:oleObj>
              </mc:Choice>
              <mc:Fallback>
                <p:oleObj name="" r:id="rId15" imgW="1524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05430" y="4800918"/>
                        <a:ext cx="4000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41350" y="2199005"/>
            <a:ext cx="4625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是杆内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的热源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密度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8471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一维热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传导方程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1393" y="1523683"/>
          <a:ext cx="695261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" imgW="2654300" imgH="241300" progId="Equation.KSEE3">
                  <p:embed/>
                </p:oleObj>
              </mc:Choice>
              <mc:Fallback>
                <p:oleObj name="" r:id="rId1" imgW="26543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1393" y="1523683"/>
                        <a:ext cx="695261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1350" y="2838450"/>
            <a:ext cx="6304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边界条件：自然界中，一定是第三类边界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2885" y="2207578"/>
          <a:ext cx="116459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44500" imgH="203200" progId="Equation.KSEE3">
                  <p:embed/>
                </p:oleObj>
              </mc:Choice>
              <mc:Fallback>
                <p:oleObj name="" r:id="rId3" imgW="4445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885" y="2207578"/>
                        <a:ext cx="116459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780655" y="3723640"/>
            <a:ext cx="3053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牛顿热传导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定律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3105" y="3455670"/>
            <a:ext cx="2548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处，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5855" y="3465195"/>
          <a:ext cx="904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355600" imgH="177165" progId="Equation.KSEE3">
                  <p:embed/>
                </p:oleObj>
              </mc:Choice>
              <mc:Fallback>
                <p:oleObj name="" r:id="rId5" imgW="355600" imgH="177165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5855" y="3465195"/>
                        <a:ext cx="9048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5113" y="3437255"/>
          <a:ext cx="341693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663700" imgH="228600" progId="Equation.KSEE3">
                  <p:embed/>
                </p:oleObj>
              </mc:Choice>
              <mc:Fallback>
                <p:oleObj name="" r:id="rId7" imgW="1663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5113" y="3437255"/>
                        <a:ext cx="341693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87705" y="4058920"/>
            <a:ext cx="2548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处，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2523" y="4068445"/>
          <a:ext cx="84074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30200" imgH="177165" progId="Equation.KSEE3">
                  <p:embed/>
                </p:oleObj>
              </mc:Choice>
              <mc:Fallback>
                <p:oleObj name="" r:id="rId9" imgW="330200" imgH="177165" progId="Equation.KSEE3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2523" y="4068445"/>
                        <a:ext cx="84074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8946" y="4040505"/>
          <a:ext cx="299847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1459865" imgH="228600" progId="Equation.KSEE3">
                  <p:embed/>
                </p:oleObj>
              </mc:Choice>
              <mc:Fallback>
                <p:oleObj name="" r:id="rId11" imgW="14598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8946" y="4040505"/>
                        <a:ext cx="2998470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255395" y="4838065"/>
            <a:ext cx="635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环境温度，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热交换系数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320" y="4764723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3" imgW="152400" imgH="228600" progId="Equation.KSEE3">
                  <p:embed/>
                </p:oleObj>
              </mc:Choice>
              <mc:Fallback>
                <p:oleObj name="" r:id="rId13" imgW="1524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320" y="4764723"/>
                        <a:ext cx="4000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5430" y="4800918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152400" imgH="228600" progId="Equation.KSEE3">
                  <p:embed/>
                </p:oleObj>
              </mc:Choice>
              <mc:Fallback>
                <p:oleObj name="" r:id="rId15" imgW="1524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05430" y="4800918"/>
                        <a:ext cx="4000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一维热传导问题的数值解法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69882" y="1241625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方程的数值求解方法（差分法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975" y="1889443"/>
          <a:ext cx="381254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777365" imgH="241300" progId="Equation.KSEE3">
                  <p:embed/>
                </p:oleObj>
              </mc:Choice>
              <mc:Fallback>
                <p:oleObj name="" r:id="rId1" imgW="1777365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975" y="1889443"/>
                        <a:ext cx="3812540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6955" y="1967230"/>
          <a:ext cx="28886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206500" imgH="203200" progId="Equation.KSEE3">
                  <p:embed/>
                </p:oleObj>
              </mc:Choice>
              <mc:Fallback>
                <p:oleObj name="" r:id="rId3" imgW="12065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6955" y="1967230"/>
                        <a:ext cx="288861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9915" y="2617470"/>
            <a:ext cx="9850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将区域等分成小区间，区间长度分别为Δ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Δ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，区间端点记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，函数值记为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9685" y="2672715"/>
          <a:ext cx="54419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16865" imgH="241300" progId="Equation.KSEE3">
                  <p:embed/>
                </p:oleObj>
              </mc:Choice>
              <mc:Fallback>
                <p:oleObj name="" r:id="rId5" imgW="316865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9685" y="2672715"/>
                        <a:ext cx="54419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720" y="3417570"/>
          <a:ext cx="197993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838200" imgH="241300" progId="Equation.KSEE3">
                  <p:embed/>
                </p:oleObj>
              </mc:Choice>
              <mc:Fallback>
                <p:oleObj name="" r:id="rId7" imgW="8382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720" y="3417570"/>
                        <a:ext cx="197993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形标注 13"/>
          <p:cNvSpPr/>
          <p:nvPr/>
        </p:nvSpPr>
        <p:spPr>
          <a:xfrm>
            <a:off x="6107430" y="3460115"/>
            <a:ext cx="4199255" cy="504825"/>
          </a:xfrm>
          <a:prstGeom prst="wedgeEllipseCallout">
            <a:avLst>
              <a:gd name="adj1" fmla="val -61099"/>
              <a:gd name="adj2" fmla="val 2327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二维数组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483" y="4175125"/>
          <a:ext cx="2570480" cy="65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104900" imgH="279400" progId="Equation.KSEE3">
                  <p:embed/>
                </p:oleObj>
              </mc:Choice>
              <mc:Fallback>
                <p:oleObj name="" r:id="rId9" imgW="1104900" imgH="2794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9483" y="4175125"/>
                        <a:ext cx="2570480" cy="65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483" y="4825365"/>
          <a:ext cx="305689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1459865" imgH="304800" progId="Equation.KSEE3">
                  <p:embed/>
                </p:oleObj>
              </mc:Choice>
              <mc:Fallback>
                <p:oleObj name="" r:id="rId11" imgW="1459865" imgH="3048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9483" y="4825365"/>
                        <a:ext cx="305689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椭圆形标注 30"/>
          <p:cNvSpPr/>
          <p:nvPr/>
        </p:nvSpPr>
        <p:spPr>
          <a:xfrm>
            <a:off x="5120005" y="4283075"/>
            <a:ext cx="3876040" cy="457200"/>
          </a:xfrm>
          <a:prstGeom prst="wedgeEllipseCallout">
            <a:avLst>
              <a:gd name="adj1" fmla="val -60222"/>
              <a:gd name="adj2" fmla="val -3472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一阶差分代替导数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4947285" y="4825365"/>
            <a:ext cx="4810760" cy="759460"/>
          </a:xfrm>
          <a:prstGeom prst="wedgeEllipseCallout">
            <a:avLst>
              <a:gd name="adj1" fmla="val -56652"/>
              <a:gd name="adj2" fmla="val -5434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二阶中心差分代替二阶导数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9925" y="3460115"/>
          <a:ext cx="207010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876300" imgH="241300" progId="Equation.KSEE3">
                  <p:embed/>
                </p:oleObj>
              </mc:Choice>
              <mc:Fallback>
                <p:oleObj name="" r:id="rId13" imgW="8763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9925" y="3460115"/>
                        <a:ext cx="207010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一维热传导问题的数值解法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2228" y="2181225"/>
          <a:ext cx="2930525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168400" imgH="279400" progId="Equation.KSEE3">
                  <p:embed/>
                </p:oleObj>
              </mc:Choice>
              <mc:Fallback>
                <p:oleObj name="" r:id="rId1" imgW="11684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2228" y="2181225"/>
                        <a:ext cx="2930525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8420" y="3371215"/>
          <a:ext cx="2745740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" imgW="1155700" imgH="279400" progId="Equation.KSEE3">
                  <p:embed/>
                </p:oleObj>
              </mc:Choice>
              <mc:Fallback>
                <p:oleObj name="" r:id="rId3" imgW="1155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8420" y="3371215"/>
                        <a:ext cx="2745740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椭圆形标注 28"/>
          <p:cNvSpPr/>
          <p:nvPr/>
        </p:nvSpPr>
        <p:spPr>
          <a:xfrm>
            <a:off x="5777230" y="3380740"/>
            <a:ext cx="3294380" cy="546735"/>
          </a:xfrm>
          <a:prstGeom prst="wedgeEllipseCallout">
            <a:avLst>
              <a:gd name="adj1" fmla="val -69275"/>
              <a:gd name="adj2" fmla="val 1916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的左导数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5468620" y="2325370"/>
            <a:ext cx="3533775" cy="546100"/>
          </a:xfrm>
          <a:prstGeom prst="wedgeEllipseCallout">
            <a:avLst>
              <a:gd name="adj1" fmla="val -65507"/>
              <a:gd name="adj2" fmla="val -21511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的右导数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一维热传导问题的数值解法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98457" y="125115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迭代过程（                   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层格点的函数值，求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j+1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层格点的函数值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6695" y="1407795"/>
          <a:ext cx="222694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31265" imgH="215900" progId="Equation.KSEE3">
                  <p:embed/>
                </p:oleObj>
              </mc:Choice>
              <mc:Fallback>
                <p:oleObj name="" r:id="rId1" imgW="12312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6695" y="1407795"/>
                        <a:ext cx="222694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5365" y="2056130"/>
            <a:ext cx="1327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由方程得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3040" y="1917700"/>
          <a:ext cx="376809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451100" imgH="444500" progId="Equation.KSEE3">
                  <p:embed/>
                </p:oleObj>
              </mc:Choice>
              <mc:Fallback>
                <p:oleObj name="" r:id="rId3" imgW="24511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040" y="1917700"/>
                        <a:ext cx="3768090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4935" y="1960245"/>
          <a:ext cx="136398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45465" imgH="177165" progId="Equation.KSEE3">
                  <p:embed/>
                </p:oleObj>
              </mc:Choice>
              <mc:Fallback>
                <p:oleObj name="" r:id="rId5" imgW="545465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4935" y="1960245"/>
                        <a:ext cx="1363980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9185" y="2943860"/>
          <a:ext cx="440309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870200" imgH="444500" progId="Equation.KSEE3">
                  <p:embed/>
                </p:oleObj>
              </mc:Choice>
              <mc:Fallback>
                <p:oleObj name="" r:id="rId7" imgW="28702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9185" y="2943860"/>
                        <a:ext cx="4403090" cy="68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连接符 53"/>
          <p:cNvCxnSpPr/>
          <p:nvPr/>
        </p:nvCxnSpPr>
        <p:spPr>
          <a:xfrm flipV="1">
            <a:off x="6761480" y="3662680"/>
            <a:ext cx="1913255" cy="18415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6769735" y="3578225"/>
            <a:ext cx="9525" cy="93980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8653780" y="3559175"/>
            <a:ext cx="9525" cy="103505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57" name="文本框 56"/>
          <p:cNvSpPr txBox="1"/>
          <p:nvPr/>
        </p:nvSpPr>
        <p:spPr>
          <a:xfrm>
            <a:off x="9130030" y="3441065"/>
            <a:ext cx="1141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45276" y="358584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9" imgW="292100" imgH="241300" progId="Equation.KSEE3">
                  <p:embed/>
                </p:oleObj>
              </mc:Choice>
              <mc:Fallback>
                <p:oleObj name="" r:id="rId9" imgW="2921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5276" y="3585845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99489" y="3662680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1" imgW="316865" imgH="241300" progId="Equation.KSEE3">
                  <p:embed/>
                </p:oleObj>
              </mc:Choice>
              <mc:Fallback>
                <p:oleObj name="" r:id="rId11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99489" y="3662680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7611" y="36258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13" imgW="228600" imgH="241300" progId="Equation.KSEE3">
                  <p:embed/>
                </p:oleObj>
              </mc:Choice>
              <mc:Fallback>
                <p:oleObj name="" r:id="rId13" imgW="228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47611" y="3625850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/>
          <p:cNvCxnSpPr/>
          <p:nvPr/>
        </p:nvCxnSpPr>
        <p:spPr>
          <a:xfrm flipH="1" flipV="1">
            <a:off x="7652385" y="3195320"/>
            <a:ext cx="1905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5" name="文本框 64"/>
          <p:cNvSpPr txBox="1"/>
          <p:nvPr/>
        </p:nvSpPr>
        <p:spPr>
          <a:xfrm>
            <a:off x="9055735" y="3012440"/>
            <a:ext cx="1253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j+1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>
            <a:stCxn id="58" idx="0"/>
          </p:cNvCxnSpPr>
          <p:nvPr/>
        </p:nvCxnSpPr>
        <p:spPr>
          <a:xfrm flipV="1">
            <a:off x="6791325" y="3251835"/>
            <a:ext cx="739140" cy="324485"/>
          </a:xfrm>
          <a:prstGeom prst="straightConnector1">
            <a:avLst/>
          </a:prstGeom>
          <a:ln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7802880" y="3223895"/>
            <a:ext cx="86233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6686550" y="3183890"/>
            <a:ext cx="1847850" cy="19050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1579" y="2985770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15" imgW="316865" imgH="241300" progId="Equation.KSEE3">
                  <p:embed/>
                </p:oleObj>
              </mc:Choice>
              <mc:Fallback>
                <p:oleObj name="" r:id="rId15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41579" y="2985770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椭圆形标注 40"/>
          <p:cNvSpPr/>
          <p:nvPr/>
        </p:nvSpPr>
        <p:spPr>
          <a:xfrm>
            <a:off x="877570" y="3982720"/>
            <a:ext cx="4846955" cy="530225"/>
          </a:xfrm>
          <a:prstGeom prst="wedgeEllipseCallout">
            <a:avLst>
              <a:gd name="adj1" fmla="val -25357"/>
              <a:gd name="adj2" fmla="val -123293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古典显格式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47130" y="4232910"/>
            <a:ext cx="47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1480" y="4123690"/>
          <a:ext cx="101536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7" imgW="508000" imgH="292100" progId="Equation.KSEE3">
                  <p:embed/>
                </p:oleObj>
              </mc:Choice>
              <mc:Fallback>
                <p:oleObj name="" r:id="rId17" imgW="508000" imgH="2921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1480" y="4123690"/>
                        <a:ext cx="101536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1015365" y="5004435"/>
            <a:ext cx="9986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 上述格点法可能不收敛，不能用于求热传导问题的数值解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2575" y="5107940"/>
          <a:ext cx="702945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9" imgW="457200" imgH="177165" progId="Equation.KSEE3">
                  <p:embed/>
                </p:oleObj>
              </mc:Choice>
              <mc:Fallback>
                <p:oleObj name="" r:id="rId19" imgW="457200" imgH="177165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2575" y="5107940"/>
                        <a:ext cx="702945" cy="272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1680" y="1646555"/>
            <a:ext cx="9133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编程求解与结果分析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0975" y="2448560"/>
            <a:ext cx="823595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有必要学会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（对每个人）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54150" y="3123565"/>
            <a:ext cx="926401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简单的标准模型尽量采用库函数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50975" y="3798570"/>
            <a:ext cx="657034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非标准模型尽可能根据算法理论求解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454150" y="4473575"/>
            <a:ext cx="954468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结果分析（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常规）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一维热传导问题的数值解法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98457" y="125115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ysClr val="windowText" lastClr="00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迭代过程（                   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层格点的函数值，求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j+1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层格点的函数值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6695" y="1407795"/>
          <a:ext cx="222694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31265" imgH="215900" progId="Equation.KSEE3">
                  <p:embed/>
                </p:oleObj>
              </mc:Choice>
              <mc:Fallback>
                <p:oleObj name="" r:id="rId1" imgW="12312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6695" y="1407795"/>
                        <a:ext cx="222694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直接连接符 72"/>
          <p:cNvCxnSpPr/>
          <p:nvPr/>
        </p:nvCxnSpPr>
        <p:spPr>
          <a:xfrm flipV="1">
            <a:off x="7202805" y="2962275"/>
            <a:ext cx="1913255" cy="18415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7211060" y="2877820"/>
            <a:ext cx="9525" cy="93980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9095105" y="2858770"/>
            <a:ext cx="9525" cy="103505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76" name="文本框 75"/>
          <p:cNvSpPr txBox="1"/>
          <p:nvPr/>
        </p:nvSpPr>
        <p:spPr>
          <a:xfrm>
            <a:off x="9561830" y="2745105"/>
            <a:ext cx="1141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76111" y="2414905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3" imgW="381000" imgH="241300" progId="Equation.KSEE3">
                  <p:embed/>
                </p:oleObj>
              </mc:Choice>
              <mc:Fallback>
                <p:oleObj name="" r:id="rId3" imgW="3810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6111" y="2414905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75396" y="2439035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5" imgW="393700" imgH="241300" progId="Equation.KSEE3">
                  <p:embed/>
                </p:oleObj>
              </mc:Choice>
              <mc:Fallback>
                <p:oleObj name="" r:id="rId5" imgW="3937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75396" y="2439035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88936" y="292544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7" imgW="228600" imgH="241300" progId="Equation.KSEE3">
                  <p:embed/>
                </p:oleObj>
              </mc:Choice>
              <mc:Fallback>
                <p:oleObj name="" r:id="rId7" imgW="228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88936" y="2925445"/>
                        <a:ext cx="228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文本框 83"/>
          <p:cNvSpPr txBox="1"/>
          <p:nvPr/>
        </p:nvSpPr>
        <p:spPr>
          <a:xfrm>
            <a:off x="9497060" y="2312035"/>
            <a:ext cx="1253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j+1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7127875" y="2483485"/>
            <a:ext cx="1847850" cy="19050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aphicFrame>
        <p:nvGraphicFramePr>
          <p:cNvPr id="88" name="对象 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82904" y="2285365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9" imgW="316865" imgH="241300" progId="Equation.KSEE3">
                  <p:embed/>
                </p:oleObj>
              </mc:Choice>
              <mc:Fallback>
                <p:oleObj name="" r:id="rId9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2904" y="2285365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0" name="直接箭头连接符 89"/>
          <p:cNvCxnSpPr/>
          <p:nvPr/>
        </p:nvCxnSpPr>
        <p:spPr>
          <a:xfrm>
            <a:off x="8042275" y="2526665"/>
            <a:ext cx="1143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91" name="直接箭头连接符 90"/>
          <p:cNvCxnSpPr>
            <a:stCxn id="77" idx="2"/>
          </p:cNvCxnSpPr>
          <p:nvPr/>
        </p:nvCxnSpPr>
        <p:spPr>
          <a:xfrm>
            <a:off x="7166610" y="2646680"/>
            <a:ext cx="76962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8197215" y="2592705"/>
            <a:ext cx="64770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0033" y="2385060"/>
          <a:ext cx="4158615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11" imgW="2705100" imgH="444500" progId="Equation.KSEE3">
                  <p:embed/>
                </p:oleObj>
              </mc:Choice>
              <mc:Fallback>
                <p:oleObj name="" r:id="rId11" imgW="27051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0033" y="2385060"/>
                        <a:ext cx="4158615" cy="68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7305040" y="3349625"/>
            <a:ext cx="2659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反向二阶差分）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6" name="对象 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5250" y="3372485"/>
          <a:ext cx="446151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13" imgW="2819400" imgH="241300" progId="Equation.KSEE3">
                  <p:embed/>
                </p:oleObj>
              </mc:Choice>
              <mc:Fallback>
                <p:oleObj name="" r:id="rId13" imgW="28194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5250" y="3372485"/>
                        <a:ext cx="446151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形标注 97"/>
          <p:cNvSpPr/>
          <p:nvPr/>
        </p:nvSpPr>
        <p:spPr>
          <a:xfrm>
            <a:off x="1760220" y="4034155"/>
            <a:ext cx="3698240" cy="424815"/>
          </a:xfrm>
          <a:prstGeom prst="wedgeEllipseCallout">
            <a:avLst>
              <a:gd name="adj1" fmla="val -22187"/>
              <a:gd name="adj2" fmla="val -85329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古典隐格式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04545" y="4798060"/>
            <a:ext cx="7564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无法直接求解，可转化为线性方程组求解，亦存在不收敛情况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4545" y="2040255"/>
            <a:ext cx="1494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Crank-Nicolson 隐格式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57655" y="1409700"/>
          <a:ext cx="641223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3974465" imgH="444500" progId="Equation.KSEE3">
                  <p:embed/>
                </p:oleObj>
              </mc:Choice>
              <mc:Fallback>
                <p:oleObj name="" r:id="rId1" imgW="3974465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7655" y="1409700"/>
                        <a:ext cx="641223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435" y="2265045"/>
          <a:ext cx="918273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" name="" r:id="rId3" imgW="4787900" imgH="241300" progId="Equation.KSEE3">
                  <p:embed/>
                </p:oleObj>
              </mc:Choice>
              <mc:Fallback>
                <p:oleObj name="" r:id="rId3" imgW="47879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435" y="2265045"/>
                        <a:ext cx="918273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2955" y="3068320"/>
            <a:ext cx="3794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由第三类边界条件求端点温度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018530" y="3475355"/>
            <a:ext cx="3416300" cy="3429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V="1">
            <a:off x="6026785" y="3449955"/>
            <a:ext cx="0" cy="508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" name="直接连接符 15"/>
          <p:cNvCxnSpPr/>
          <p:nvPr/>
        </p:nvCxnSpPr>
        <p:spPr>
          <a:xfrm flipV="1">
            <a:off x="6631940" y="3415665"/>
            <a:ext cx="0" cy="7683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/>
        </p:nvCxnSpPr>
        <p:spPr>
          <a:xfrm flipV="1">
            <a:off x="7117715" y="3407410"/>
            <a:ext cx="0" cy="7683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8" name="直接连接符 17"/>
          <p:cNvCxnSpPr/>
          <p:nvPr/>
        </p:nvCxnSpPr>
        <p:spPr>
          <a:xfrm flipH="1" flipV="1">
            <a:off x="9349740" y="3382010"/>
            <a:ext cx="8255" cy="8509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1528" y="3442335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5" imgW="316865" imgH="241300" progId="Equation.KSEE3">
                  <p:embed/>
                </p:oleObj>
              </mc:Choice>
              <mc:Fallback>
                <p:oleObj name="" r:id="rId5" imgW="316865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1528" y="3442335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022840" y="3296285"/>
            <a:ext cx="1141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j+1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651" y="3445510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330200" imgH="241300" progId="Equation.KSEE3">
                  <p:embed/>
                </p:oleObj>
              </mc:Choice>
              <mc:Fallback>
                <p:oleObj name="" r:id="rId7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0651" y="3445510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2616" y="3449955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30200" imgH="241300" progId="Equation.KSEE3">
                  <p:embed/>
                </p:oleObj>
              </mc:Choice>
              <mc:Fallback>
                <p:oleObj name="" r:id="rId9" imgW="3302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2616" y="3449955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6541" y="341884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444500" imgH="241300" progId="Equation.KSEE3">
                  <p:embed/>
                </p:oleObj>
              </mc:Choice>
              <mc:Fallback>
                <p:oleObj name="" r:id="rId11" imgW="4445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6541" y="3418840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9190" y="3467100"/>
          <a:ext cx="338010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2159000" imgH="419100" progId="Equation.KSEE3">
                  <p:embed/>
                </p:oleObj>
              </mc:Choice>
              <mc:Fallback>
                <p:oleObj name="" r:id="rId13" imgW="2159000" imgH="4191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9190" y="3467100"/>
                        <a:ext cx="3380105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068060" y="4251960"/>
            <a:ext cx="1465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左端点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8744585" y="3407410"/>
            <a:ext cx="0" cy="76835"/>
          </a:xfrm>
          <a:prstGeom prst="line">
            <a:avLst/>
          </a:prstGeom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7746" y="3443605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5" imgW="355600" imgH="241300" progId="Equation.KSEE3">
                  <p:embed/>
                </p:oleObj>
              </mc:Choice>
              <mc:Fallback>
                <p:oleObj name="" r:id="rId15" imgW="3556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27746" y="3443605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6150610" y="5069205"/>
            <a:ext cx="1465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右端点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8134350" y="4050665"/>
            <a:ext cx="2886075" cy="605790"/>
          </a:xfrm>
          <a:prstGeom prst="wedgeEllipseCallout">
            <a:avLst>
              <a:gd name="adj1" fmla="val -65498"/>
              <a:gd name="adj2" fmla="val -100000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区间等分成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份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5335" y="1568450"/>
            <a:ext cx="949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椭圆形标注 97"/>
          <p:cNvSpPr/>
          <p:nvPr/>
        </p:nvSpPr>
        <p:spPr>
          <a:xfrm>
            <a:off x="9349740" y="1600200"/>
            <a:ext cx="2373630" cy="335280"/>
          </a:xfrm>
          <a:prstGeom prst="wedgeEllipseCallout">
            <a:avLst>
              <a:gd name="adj1" fmla="val -87185"/>
              <a:gd name="adj2" fmla="val -2462"/>
            </a:avLst>
          </a:prstGeom>
          <a:solidFill>
            <a:srgbClr val="5B9BD5"/>
          </a:solidFill>
          <a:ln w="48000" cap="flat" cmpd="thickThin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典隐格式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798" y="4215765"/>
          <a:ext cx="490474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2324100" imgH="241300" progId="Equation.KSEE3">
                  <p:embed/>
                </p:oleObj>
              </mc:Choice>
              <mc:Fallback>
                <p:oleObj name="" r:id="rId17" imgW="23241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2798" y="4215765"/>
                        <a:ext cx="490474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2798" y="5027295"/>
          <a:ext cx="528701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2425700" imgH="241300" progId="Equation.KSEE3">
                  <p:embed/>
                </p:oleObj>
              </mc:Choice>
              <mc:Fallback>
                <p:oleObj name="" r:id="rId19" imgW="24257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2798" y="5027295"/>
                        <a:ext cx="528701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3075" y="316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热传导求解的递推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公式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025" y="1311910"/>
          <a:ext cx="761809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279900" imgH="241300" progId="Equation.KSEE3">
                  <p:embed/>
                </p:oleObj>
              </mc:Choice>
              <mc:Fallback>
                <p:oleObj name="" r:id="rId1" imgW="4279900" imgH="241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2025" y="1311910"/>
                        <a:ext cx="761809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20480" y="1225550"/>
          <a:ext cx="109918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45465" imgH="177165" progId="Equation.KSEE3">
                  <p:embed/>
                </p:oleObj>
              </mc:Choice>
              <mc:Fallback>
                <p:oleObj name="" r:id="rId3" imgW="545465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0480" y="1225550"/>
                        <a:ext cx="109918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8920480" y="1805940"/>
            <a:ext cx="2827655" cy="661035"/>
          </a:xfrm>
          <a:prstGeom prst="wedgeEllipseCallout">
            <a:avLst>
              <a:gd name="adj1" fmla="val -64843"/>
              <a:gd name="adj2" fmla="val 2449"/>
            </a:avLst>
          </a:prstGeom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可转化为线性方程组求解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708" y="1877060"/>
          <a:ext cx="490474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324100" imgH="241300" progId="Equation.KSEE3">
                  <p:embed/>
                </p:oleObj>
              </mc:Choice>
              <mc:Fallback>
                <p:oleObj name="" r:id="rId5" imgW="23241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1708" y="1877060"/>
                        <a:ext cx="490474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163" y="2428875"/>
          <a:ext cx="528701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2425700" imgH="241300" progId="Equation.KSEE3">
                  <p:embed/>
                </p:oleObj>
              </mc:Choice>
              <mc:Fallback>
                <p:oleObj name="" r:id="rId7" imgW="2425700" imgH="2413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9163" y="2428875"/>
                        <a:ext cx="528701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5126" y="3206115"/>
          <a:ext cx="4837430" cy="204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4394200" imgH="1422400" progId="Equation.KSEE3">
                  <p:embed/>
                </p:oleObj>
              </mc:Choice>
              <mc:Fallback>
                <p:oleObj name="" r:id="rId9" imgW="4394200" imgH="142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5126" y="3206115"/>
                        <a:ext cx="4837430" cy="204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6423" y="3215005"/>
          <a:ext cx="3900805" cy="20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3543300" imgH="1409700" progId="Equation.KSEE3">
                  <p:embed/>
                </p:oleObj>
              </mc:Choice>
              <mc:Fallback>
                <p:oleObj name="" r:id="rId11" imgW="3543300" imgH="1409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6423" y="3215005"/>
                        <a:ext cx="3900805" cy="203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919480" y="3408680"/>
            <a:ext cx="45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3075" y="316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热传导求解的递推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公式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3536" y="1649095"/>
          <a:ext cx="1258570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1143000" imgH="1422400" progId="Equation.KSEE3">
                  <p:embed/>
                </p:oleObj>
              </mc:Choice>
              <mc:Fallback>
                <p:oleObj name="" r:id="rId1" imgW="1143000" imgH="142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3536" y="1649095"/>
                        <a:ext cx="1258570" cy="205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27710" y="1415415"/>
            <a:ext cx="450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0084" y="1649095"/>
          <a:ext cx="1664335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1511300" imgH="1422400" progId="Equation.KSEE3">
                  <p:embed/>
                </p:oleObj>
              </mc:Choice>
              <mc:Fallback>
                <p:oleObj name="" r:id="rId3" imgW="1511300" imgH="1422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084" y="1649095"/>
                        <a:ext cx="1664335" cy="205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27710" y="3986530"/>
            <a:ext cx="450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1288" y="3986530"/>
          <a:ext cx="218694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117600" imgH="241300" progId="Equation.KSEE3">
                  <p:embed/>
                </p:oleObj>
              </mc:Choice>
              <mc:Fallback>
                <p:oleObj name="" r:id="rId5" imgW="11176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1288" y="3986530"/>
                        <a:ext cx="218694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0971" y="4459605"/>
          <a:ext cx="2733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1397000" imgH="254000" progId="Equation.KSEE3">
                  <p:embed/>
                </p:oleObj>
              </mc:Choice>
              <mc:Fallback>
                <p:oleObj name="" r:id="rId7" imgW="13970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0971" y="4459605"/>
                        <a:ext cx="27336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27710" y="5142230"/>
            <a:ext cx="8352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由时间第一层的初值，依次求时间第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层的节点的值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1680" y="1414145"/>
            <a:ext cx="5353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4.写好一篇数模论文   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0975" y="2067560"/>
            <a:ext cx="823595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准备好论文模板（字体、表格、符号、公式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51025" y="2663825"/>
            <a:ext cx="678370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做到全文格式一致性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54150" y="3338830"/>
            <a:ext cx="984504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论文要求条理清晰，语句简洁通顺，结果明了，图文并茂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51025" y="3943350"/>
            <a:ext cx="773239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文章通俗易懂，让人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看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明白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597785" y="4610100"/>
            <a:ext cx="551370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数模论文是评委打分的唯一依据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对大家的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1900" y="1384300"/>
            <a:ext cx="835152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贵在坚持，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重在实践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31900" y="2141855"/>
            <a:ext cx="687959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早早组队，确定分工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31900" y="2864485"/>
            <a:ext cx="970915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熟悉基本模型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20470" y="3448050"/>
            <a:ext cx="773239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多做赛题求解思路培训（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搭框架）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233170" y="4041775"/>
            <a:ext cx="773239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适度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参赛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对赛题的读解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1900" y="1384300"/>
            <a:ext cx="835152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认真阅读赛题，分析命题人的意图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31900" y="2141855"/>
            <a:ext cx="935037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读懂各小题之间的联系，做到解题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思路的连贯性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90675" y="2773045"/>
            <a:ext cx="970915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赛题都是已经加工、简化后的实际问题，各小题之间有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20470" y="3448050"/>
            <a:ext cx="952563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明显的递进关系，一般，后续问题的解决需要用到前一问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233170" y="4041775"/>
            <a:ext cx="773239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的结果，问题解决的框架蕴含在小题的顺序中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UNIT_TABLE_BEAUTIFY" val="smartTable{571f3c64-bec4-477e-9285-5900b7034fc2}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COMMONDATA" val="eyJoZGlkIjoiMDc5OGZhODEzOTUzM2IxYTFjODEwMjU0OGE3NzYxY2UifQ=="/>
  <p:tag name="KSO_WPP_MARK_KEY" val="58305f92-3767-40e6-bb17-be28f968a526"/>
  <p:tag name="commondata" val="eyJoZGlkIjoiYWUyZGNiYTVjZmE4NzViMWJhY2Q5MWM5ODc3NjUyMDkifQ==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TABLE_BEAUTIFY" val="smartTable{4aec3959-0ab3-4e3e-8c99-09c1cbfe80ed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UNIT_TABLE_BEAUTIFY" val="smartTable{05e23582-6640-4712-813a-2a6ec474e303}"/>
  <p:tag name="TABLE_ENDDRAG_ORIGIN_RECT" val="585*290"/>
  <p:tag name="TABLE_ENDDRAG_RECT" val="19*127*585*290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zh-CN" altLang="en-US" sz="200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5241</Words>
  <Application>WPS 演示</Application>
  <PresentationFormat>宽屏</PresentationFormat>
  <Paragraphs>983</Paragraphs>
  <Slides>63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282</vt:i4>
      </vt:variant>
      <vt:variant>
        <vt:lpstr>幻灯片标题</vt:lpstr>
      </vt:variant>
      <vt:variant>
        <vt:i4>63</vt:i4>
      </vt:variant>
    </vt:vector>
  </HeadingPairs>
  <TitlesOfParts>
    <vt:vector size="354" baseType="lpstr">
      <vt:lpstr>Arial</vt:lpstr>
      <vt:lpstr>宋体</vt:lpstr>
      <vt:lpstr>Wingdings</vt:lpstr>
      <vt:lpstr>微软雅黑</vt:lpstr>
      <vt:lpstr>Arial Unicode MS</vt:lpstr>
      <vt:lpstr>黑体</vt:lpstr>
      <vt:lpstr>Euphemia</vt:lpstr>
      <vt:lpstr>Segoe Print</vt:lpstr>
      <vt:lpstr>学术文献 16x9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浅谈数学建模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</cp:lastModifiedBy>
  <cp:revision>327</cp:revision>
  <dcterms:created xsi:type="dcterms:W3CDTF">2018-10-28T04:10:00Z</dcterms:created>
  <dcterms:modified xsi:type="dcterms:W3CDTF">2023-11-03T02:46:54Z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2052-12.1.0.15712</vt:lpwstr>
  </property>
  <property fmtid="{D5CDD505-2E9C-101B-9397-08002B2CF9AE}" pid="9" name="ICV">
    <vt:lpwstr>3E3219CBD37A4158ADE57D841E9BCD97_13</vt:lpwstr>
  </property>
</Properties>
</file>