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48"/>
  </p:handoutMasterIdLst>
  <p:sldIdLst>
    <p:sldId id="256" r:id="rId3"/>
    <p:sldId id="643" r:id="rId5"/>
    <p:sldId id="879" r:id="rId6"/>
    <p:sldId id="1135" r:id="rId7"/>
    <p:sldId id="1467" r:id="rId8"/>
    <p:sldId id="1449" r:id="rId9"/>
    <p:sldId id="1450" r:id="rId10"/>
    <p:sldId id="1453" r:id="rId11"/>
    <p:sldId id="1454" r:id="rId12"/>
    <p:sldId id="1455" r:id="rId13"/>
    <p:sldId id="1457" r:id="rId14"/>
    <p:sldId id="1458" r:id="rId15"/>
    <p:sldId id="1456" r:id="rId16"/>
    <p:sldId id="1459" r:id="rId17"/>
    <p:sldId id="1464" r:id="rId18"/>
    <p:sldId id="1470" r:id="rId19"/>
    <p:sldId id="1489" r:id="rId20"/>
    <p:sldId id="1471" r:id="rId21"/>
    <p:sldId id="1496" r:id="rId22"/>
    <p:sldId id="1497" r:id="rId23"/>
    <p:sldId id="1465" r:id="rId24"/>
    <p:sldId id="1537" r:id="rId25"/>
    <p:sldId id="1499" r:id="rId26"/>
    <p:sldId id="1506" r:id="rId27"/>
    <p:sldId id="1507" r:id="rId28"/>
    <p:sldId id="1508" r:id="rId29"/>
    <p:sldId id="1509" r:id="rId30"/>
    <p:sldId id="1510" r:id="rId31"/>
    <p:sldId id="1511" r:id="rId32"/>
    <p:sldId id="1513" r:id="rId33"/>
    <p:sldId id="1512" r:id="rId34"/>
    <p:sldId id="1501" r:id="rId35"/>
    <p:sldId id="1519" r:id="rId36"/>
    <p:sldId id="1514" r:id="rId37"/>
    <p:sldId id="1527" r:id="rId38"/>
    <p:sldId id="1504" r:id="rId39"/>
    <p:sldId id="1520" r:id="rId40"/>
    <p:sldId id="1522" r:id="rId41"/>
    <p:sldId id="1523" r:id="rId42"/>
    <p:sldId id="1524" r:id="rId43"/>
    <p:sldId id="1525" r:id="rId44"/>
    <p:sldId id="1526" r:id="rId45"/>
    <p:sldId id="1528" r:id="rId46"/>
    <p:sldId id="1405" r:id="rId47"/>
  </p:sldIdLst>
  <p:sldSz cx="12192000" cy="6858000"/>
  <p:notesSz cx="6858000" cy="9144000"/>
  <p:custDataLst>
    <p:tags r:id="rId52"/>
  </p:custDataLst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08" userDrawn="1">
          <p15:clr>
            <a:srgbClr val="A4A3A4"/>
          </p15:clr>
        </p15:guide>
        <p15:guide id="2" pos="39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70F"/>
    <a:srgbClr val="EAE5EB"/>
    <a:srgbClr val="45A5ED"/>
    <a:srgbClr val="D60093"/>
    <a:srgbClr val="F2C044"/>
    <a:srgbClr val="5EA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702" y="84"/>
      </p:cViewPr>
      <p:guideLst>
        <p:guide orient="horz" pos="1908"/>
        <p:guide pos="396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gs" Target="tags/tag430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2" Type="http://schemas.openxmlformats.org/officeDocument/2006/relationships/image" Target="../media/image13.wmf"/><Relationship Id="rId11" Type="http://schemas.openxmlformats.org/officeDocument/2006/relationships/image" Target="../media/image12.wmf"/><Relationship Id="rId10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73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3" Type="http://schemas.openxmlformats.org/officeDocument/2006/relationships/image" Target="../media/image66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77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66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80.wmf"/><Relationship Id="rId1" Type="http://schemas.openxmlformats.org/officeDocument/2006/relationships/image" Target="../media/image9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8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8" Type="http://schemas.openxmlformats.org/officeDocument/2006/relationships/image" Target="../media/image17.wmf"/><Relationship Id="rId7" Type="http://schemas.openxmlformats.org/officeDocument/2006/relationships/image" Target="../media/image16.wmf"/><Relationship Id="rId6" Type="http://schemas.openxmlformats.org/officeDocument/2006/relationships/image" Target="../media/image15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1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1.wmf"/><Relationship Id="rId1" Type="http://schemas.openxmlformats.org/officeDocument/2006/relationships/image" Target="../media/image8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1.wmf"/><Relationship Id="rId1" Type="http://schemas.openxmlformats.org/officeDocument/2006/relationships/image" Target="../media/image80.w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1.wmf"/><Relationship Id="rId1" Type="http://schemas.openxmlformats.org/officeDocument/2006/relationships/image" Target="../media/image8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8" Type="http://schemas.openxmlformats.org/officeDocument/2006/relationships/image" Target="../media/image22.wmf"/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19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image" Target="../media/image32.wmf"/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0" Type="http://schemas.openxmlformats.org/officeDocument/2006/relationships/image" Target="../media/image34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7" Type="http://schemas.openxmlformats.org/officeDocument/2006/relationships/image" Target="../media/image39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.wmf"/><Relationship Id="rId8" Type="http://schemas.openxmlformats.org/officeDocument/2006/relationships/image" Target="../media/image45.wmf"/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41.wmf"/><Relationship Id="rId11" Type="http://schemas.openxmlformats.org/officeDocument/2006/relationships/image" Target="../media/image48.wmf"/><Relationship Id="rId10" Type="http://schemas.openxmlformats.org/officeDocument/2006/relationships/image" Target="../media/image47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5.wmf"/><Relationship Id="rId8" Type="http://schemas.openxmlformats.org/officeDocument/2006/relationships/image" Target="../media/image54.wmf"/><Relationship Id="rId7" Type="http://schemas.openxmlformats.org/officeDocument/2006/relationships/image" Target="../media/image53.wmf"/><Relationship Id="rId6" Type="http://schemas.openxmlformats.org/officeDocument/2006/relationships/image" Target="../media/image5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60.wmf"/><Relationship Id="rId8" Type="http://schemas.openxmlformats.org/officeDocument/2006/relationships/image" Target="../media/image59.wmf"/><Relationship Id="rId7" Type="http://schemas.openxmlformats.org/officeDocument/2006/relationships/image" Target="../media/image58.wmf"/><Relationship Id="rId6" Type="http://schemas.openxmlformats.org/officeDocument/2006/relationships/image" Target="../media/image54.wmf"/><Relationship Id="rId5" Type="http://schemas.openxmlformats.org/officeDocument/2006/relationships/image" Target="../media/image57.wmf"/><Relationship Id="rId4" Type="http://schemas.openxmlformats.org/officeDocument/2006/relationships/image" Target="../media/image5.wmf"/><Relationship Id="rId3" Type="http://schemas.openxmlformats.org/officeDocument/2006/relationships/image" Target="../media/image52.wmf"/><Relationship Id="rId2" Type="http://schemas.openxmlformats.org/officeDocument/2006/relationships/image" Target="../media/image56.wmf"/><Relationship Id="rId1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69.wmf"/><Relationship Id="rId8" Type="http://schemas.openxmlformats.org/officeDocument/2006/relationships/image" Target="../media/image49.wmf"/><Relationship Id="rId7" Type="http://schemas.openxmlformats.org/officeDocument/2006/relationships/image" Target="../media/image68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1" y="2292096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9" y="4511786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8" name="图片 17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0862" y="190759"/>
            <a:ext cx="3215765" cy="699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3" cy="1096962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104900" y="1600200"/>
            <a:ext cx="9982200" cy="4572000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18" name="图片 17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7987" y="390784"/>
            <a:ext cx="3215765" cy="699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 userDrawn="1"/>
        </p:nvGrpSpPr>
        <p:grpSpPr>
          <a:xfrm rot="10800000">
            <a:off x="0" y="5645512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 userDrawn="1"/>
        </p:nvGrpSpPr>
        <p:grpSpPr>
          <a:xfrm>
            <a:off x="0" y="1143002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 userDrawn="1"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08013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6"/>
            <a:ext cx="5734051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6"/>
            <a:ext cx="573405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5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 userDrawn="1"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注意：</a:t>
            </a:r>
            <a:endParaRPr lang="zh-CN" altLang="en-US" sz="1200" b="1" i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若要更改此幻灯片上的图像，请选择该图片，并将其删除。然后单击占位符中的图片图标以插入自己的图像。</a:t>
            </a:r>
            <a:endParaRPr lang="zh-CN" altLang="en-US" sz="1200" i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0862" y="190759"/>
            <a:ext cx="3215765" cy="699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/>
              <a:t>​</a:t>
            </a:r>
            <a:fld id="{660B6A15-7713-4A08-BBFD-F297CCC2B976}" type="datetime1">
              <a:rPr lang="zh-CN" altLang="en-US" dirty="0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FF54DE5-C571-48E8-A5BC-B369434E2F44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solidFill>
              <a:schemeClr val="accent3">
                <a:lumMod val="75000"/>
              </a:schemeClr>
            </a:solidFill>
          </a:ln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04901" y="1600202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1" y="1600202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dirty="0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201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04901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3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  <a:p>
            <a:pPr lvl="5" rtl="0"/>
            <a:r>
              <a:rPr lang="zh-CN" altLang="en-US" noProof="0" dirty="0"/>
              <a:t>第六级</a:t>
            </a:r>
            <a:endParaRPr lang="zh-CN" altLang="en-US" noProof="0" dirty="0"/>
          </a:p>
          <a:p>
            <a:pPr lvl="6" rtl="0"/>
            <a:r>
              <a:rPr lang="zh-CN" altLang="en-US" noProof="0" dirty="0"/>
              <a:t>第七级</a:t>
            </a:r>
            <a:endParaRPr lang="zh-CN" altLang="en-US" noProof="0" dirty="0"/>
          </a:p>
          <a:p>
            <a:pPr lvl="7" rtl="0"/>
            <a:r>
              <a:rPr lang="zh-CN" altLang="en-US" noProof="0" dirty="0"/>
              <a:t>第八级</a:t>
            </a:r>
            <a:endParaRPr lang="zh-CN" altLang="en-US" noProof="0" dirty="0"/>
          </a:p>
          <a:p>
            <a:pPr lvl="8" rtl="0"/>
            <a:r>
              <a:rPr lang="zh-CN" altLang="en-US" noProof="0" dirty="0"/>
              <a:t>第九级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901" y="6356353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dirty="0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3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3" y="6356353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3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image" Target="../media/image41.wmf"/><Relationship Id="rId7" Type="http://schemas.openxmlformats.org/officeDocument/2006/relationships/oleObject" Target="../embeddings/oleObject50.bin"/><Relationship Id="rId6" Type="http://schemas.openxmlformats.org/officeDocument/2006/relationships/tags" Target="../tags/tag91.xml"/><Relationship Id="rId5" Type="http://schemas.openxmlformats.org/officeDocument/2006/relationships/image" Target="../media/image28.wmf"/><Relationship Id="rId45" Type="http://schemas.openxmlformats.org/officeDocument/2006/relationships/vmlDrawing" Target="../drawings/vmlDrawing6.vml"/><Relationship Id="rId44" Type="http://schemas.openxmlformats.org/officeDocument/2006/relationships/slideLayout" Target="../slideLayouts/slideLayout3.xml"/><Relationship Id="rId43" Type="http://schemas.openxmlformats.org/officeDocument/2006/relationships/image" Target="../media/image48.wmf"/><Relationship Id="rId42" Type="http://schemas.openxmlformats.org/officeDocument/2006/relationships/oleObject" Target="../embeddings/oleObject59.bin"/><Relationship Id="rId41" Type="http://schemas.openxmlformats.org/officeDocument/2006/relationships/tags" Target="../tags/tag108.xml"/><Relationship Id="rId40" Type="http://schemas.openxmlformats.org/officeDocument/2006/relationships/image" Target="../media/image47.wmf"/><Relationship Id="rId4" Type="http://schemas.openxmlformats.org/officeDocument/2006/relationships/oleObject" Target="../embeddings/oleObject49.bin"/><Relationship Id="rId39" Type="http://schemas.openxmlformats.org/officeDocument/2006/relationships/oleObject" Target="../embeddings/oleObject58.bin"/><Relationship Id="rId38" Type="http://schemas.openxmlformats.org/officeDocument/2006/relationships/tags" Target="../tags/tag107.xml"/><Relationship Id="rId37" Type="http://schemas.openxmlformats.org/officeDocument/2006/relationships/tags" Target="../tags/tag106.xml"/><Relationship Id="rId36" Type="http://schemas.openxmlformats.org/officeDocument/2006/relationships/image" Target="../media/image46.wmf"/><Relationship Id="rId35" Type="http://schemas.openxmlformats.org/officeDocument/2006/relationships/oleObject" Target="../embeddings/oleObject57.bin"/><Relationship Id="rId34" Type="http://schemas.openxmlformats.org/officeDocument/2006/relationships/tags" Target="../tags/tag105.xml"/><Relationship Id="rId33" Type="http://schemas.openxmlformats.org/officeDocument/2006/relationships/image" Target="../media/image45.wmf"/><Relationship Id="rId32" Type="http://schemas.openxmlformats.org/officeDocument/2006/relationships/oleObject" Target="../embeddings/oleObject56.bin"/><Relationship Id="rId31" Type="http://schemas.openxmlformats.org/officeDocument/2006/relationships/tags" Target="../tags/tag104.xml"/><Relationship Id="rId30" Type="http://schemas.openxmlformats.org/officeDocument/2006/relationships/tags" Target="../tags/tag103.xml"/><Relationship Id="rId3" Type="http://schemas.openxmlformats.org/officeDocument/2006/relationships/tags" Target="../tags/tag90.xml"/><Relationship Id="rId29" Type="http://schemas.openxmlformats.org/officeDocument/2006/relationships/image" Target="../media/image44.wmf"/><Relationship Id="rId28" Type="http://schemas.openxmlformats.org/officeDocument/2006/relationships/oleObject" Target="../embeddings/oleObject55.bin"/><Relationship Id="rId27" Type="http://schemas.openxmlformats.org/officeDocument/2006/relationships/tags" Target="../tags/tag102.xml"/><Relationship Id="rId26" Type="http://schemas.openxmlformats.org/officeDocument/2006/relationships/image" Target="../media/image43.wmf"/><Relationship Id="rId25" Type="http://schemas.openxmlformats.org/officeDocument/2006/relationships/oleObject" Target="../embeddings/oleObject54.bin"/><Relationship Id="rId24" Type="http://schemas.openxmlformats.org/officeDocument/2006/relationships/tags" Target="../tags/tag101.xml"/><Relationship Id="rId23" Type="http://schemas.openxmlformats.org/officeDocument/2006/relationships/tags" Target="../tags/tag100.xml"/><Relationship Id="rId22" Type="http://schemas.openxmlformats.org/officeDocument/2006/relationships/image" Target="../media/image42.wmf"/><Relationship Id="rId21" Type="http://schemas.openxmlformats.org/officeDocument/2006/relationships/oleObject" Target="../embeddings/oleObject53.bin"/><Relationship Id="rId20" Type="http://schemas.openxmlformats.org/officeDocument/2006/relationships/tags" Target="../tags/tag99.xml"/><Relationship Id="rId2" Type="http://schemas.openxmlformats.org/officeDocument/2006/relationships/tags" Target="../tags/tag89.xml"/><Relationship Id="rId19" Type="http://schemas.openxmlformats.org/officeDocument/2006/relationships/tags" Target="../tags/tag98.xml"/><Relationship Id="rId18" Type="http://schemas.openxmlformats.org/officeDocument/2006/relationships/image" Target="../media/image36.wmf"/><Relationship Id="rId17" Type="http://schemas.openxmlformats.org/officeDocument/2006/relationships/oleObject" Target="../embeddings/oleObject52.bin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51.bin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tags" Target="../tags/tag8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image" Target="../media/image49.wmf"/><Relationship Id="rId7" Type="http://schemas.openxmlformats.org/officeDocument/2006/relationships/oleObject" Target="../embeddings/oleObject61.bin"/><Relationship Id="rId6" Type="http://schemas.openxmlformats.org/officeDocument/2006/relationships/tags" Target="../tags/tag112.xml"/><Relationship Id="rId5" Type="http://schemas.openxmlformats.org/officeDocument/2006/relationships/image" Target="../media/image42.wmf"/><Relationship Id="rId40" Type="http://schemas.openxmlformats.org/officeDocument/2006/relationships/vmlDrawing" Target="../drawings/vmlDrawing7.vml"/><Relationship Id="rId4" Type="http://schemas.openxmlformats.org/officeDocument/2006/relationships/oleObject" Target="../embeddings/oleObject60.bin"/><Relationship Id="rId39" Type="http://schemas.openxmlformats.org/officeDocument/2006/relationships/slideLayout" Target="../slideLayouts/slideLayout3.xml"/><Relationship Id="rId38" Type="http://schemas.openxmlformats.org/officeDocument/2006/relationships/image" Target="../media/image55.wmf"/><Relationship Id="rId37" Type="http://schemas.openxmlformats.org/officeDocument/2006/relationships/oleObject" Target="../embeddings/oleObject68.bin"/><Relationship Id="rId36" Type="http://schemas.openxmlformats.org/officeDocument/2006/relationships/tags" Target="../tags/tag128.xml"/><Relationship Id="rId35" Type="http://schemas.openxmlformats.org/officeDocument/2006/relationships/tags" Target="../tags/tag127.xml"/><Relationship Id="rId34" Type="http://schemas.openxmlformats.org/officeDocument/2006/relationships/image" Target="../media/image54.wmf"/><Relationship Id="rId33" Type="http://schemas.openxmlformats.org/officeDocument/2006/relationships/oleObject" Target="../embeddings/oleObject67.bin"/><Relationship Id="rId32" Type="http://schemas.openxmlformats.org/officeDocument/2006/relationships/tags" Target="../tags/tag126.xml"/><Relationship Id="rId31" Type="http://schemas.openxmlformats.org/officeDocument/2006/relationships/tags" Target="../tags/tag125.xml"/><Relationship Id="rId30" Type="http://schemas.openxmlformats.org/officeDocument/2006/relationships/image" Target="../media/image53.wmf"/><Relationship Id="rId3" Type="http://schemas.openxmlformats.org/officeDocument/2006/relationships/tags" Target="../tags/tag111.xml"/><Relationship Id="rId29" Type="http://schemas.openxmlformats.org/officeDocument/2006/relationships/oleObject" Target="../embeddings/oleObject66.bin"/><Relationship Id="rId28" Type="http://schemas.openxmlformats.org/officeDocument/2006/relationships/tags" Target="../tags/tag124.xml"/><Relationship Id="rId27" Type="http://schemas.openxmlformats.org/officeDocument/2006/relationships/image" Target="../media/image5.wmf"/><Relationship Id="rId26" Type="http://schemas.openxmlformats.org/officeDocument/2006/relationships/oleObject" Target="../embeddings/oleObject65.bin"/><Relationship Id="rId25" Type="http://schemas.openxmlformats.org/officeDocument/2006/relationships/tags" Target="../tags/tag123.xml"/><Relationship Id="rId24" Type="http://schemas.openxmlformats.org/officeDocument/2006/relationships/image" Target="../media/image52.wmf"/><Relationship Id="rId23" Type="http://schemas.openxmlformats.org/officeDocument/2006/relationships/oleObject" Target="../embeddings/oleObject64.bin"/><Relationship Id="rId22" Type="http://schemas.openxmlformats.org/officeDocument/2006/relationships/tags" Target="../tags/tag122.xml"/><Relationship Id="rId21" Type="http://schemas.openxmlformats.org/officeDocument/2006/relationships/image" Target="../media/image51.wmf"/><Relationship Id="rId20" Type="http://schemas.openxmlformats.org/officeDocument/2006/relationships/oleObject" Target="../embeddings/oleObject63.bin"/><Relationship Id="rId2" Type="http://schemas.openxmlformats.org/officeDocument/2006/relationships/tags" Target="../tags/tag110.xml"/><Relationship Id="rId19" Type="http://schemas.openxmlformats.org/officeDocument/2006/relationships/tags" Target="../tags/tag121.xml"/><Relationship Id="rId18" Type="http://schemas.openxmlformats.org/officeDocument/2006/relationships/image" Target="../media/image50.wmf"/><Relationship Id="rId17" Type="http://schemas.openxmlformats.org/officeDocument/2006/relationships/oleObject" Target="../embeddings/oleObject62.bin"/><Relationship Id="rId16" Type="http://schemas.openxmlformats.org/officeDocument/2006/relationships/tags" Target="../tags/tag120.xml"/><Relationship Id="rId15" Type="http://schemas.openxmlformats.org/officeDocument/2006/relationships/tags" Target="../tags/tag119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tags" Target="../tags/tag10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9" Type="http://schemas.openxmlformats.org/officeDocument/2006/relationships/vmlDrawing" Target="../drawings/vmlDrawing8.vml"/><Relationship Id="rId38" Type="http://schemas.openxmlformats.org/officeDocument/2006/relationships/slideLayout" Target="../slideLayouts/slideLayout3.xml"/><Relationship Id="rId37" Type="http://schemas.openxmlformats.org/officeDocument/2006/relationships/image" Target="../media/image60.wmf"/><Relationship Id="rId36" Type="http://schemas.openxmlformats.org/officeDocument/2006/relationships/oleObject" Target="../embeddings/oleObject77.bin"/><Relationship Id="rId35" Type="http://schemas.openxmlformats.org/officeDocument/2006/relationships/tags" Target="../tags/tag147.xml"/><Relationship Id="rId34" Type="http://schemas.openxmlformats.org/officeDocument/2006/relationships/tags" Target="../tags/tag146.xml"/><Relationship Id="rId33" Type="http://schemas.openxmlformats.org/officeDocument/2006/relationships/image" Target="../media/image59.wmf"/><Relationship Id="rId32" Type="http://schemas.openxmlformats.org/officeDocument/2006/relationships/oleObject" Target="../embeddings/oleObject76.bin"/><Relationship Id="rId31" Type="http://schemas.openxmlformats.org/officeDocument/2006/relationships/tags" Target="../tags/tag145.xml"/><Relationship Id="rId30" Type="http://schemas.openxmlformats.org/officeDocument/2006/relationships/tags" Target="../tags/tag144.xml"/><Relationship Id="rId3" Type="http://schemas.openxmlformats.org/officeDocument/2006/relationships/tags" Target="../tags/tag131.xml"/><Relationship Id="rId29" Type="http://schemas.openxmlformats.org/officeDocument/2006/relationships/image" Target="../media/image58.wmf"/><Relationship Id="rId28" Type="http://schemas.openxmlformats.org/officeDocument/2006/relationships/oleObject" Target="../embeddings/oleObject75.bin"/><Relationship Id="rId27" Type="http://schemas.openxmlformats.org/officeDocument/2006/relationships/tags" Target="../tags/tag143.xml"/><Relationship Id="rId26" Type="http://schemas.openxmlformats.org/officeDocument/2006/relationships/image" Target="../media/image54.wmf"/><Relationship Id="rId25" Type="http://schemas.openxmlformats.org/officeDocument/2006/relationships/oleObject" Target="../embeddings/oleObject74.bin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image" Target="../media/image57.wmf"/><Relationship Id="rId21" Type="http://schemas.openxmlformats.org/officeDocument/2006/relationships/oleObject" Target="../embeddings/oleObject73.bin"/><Relationship Id="rId20" Type="http://schemas.openxmlformats.org/officeDocument/2006/relationships/tags" Target="../tags/tag140.xml"/><Relationship Id="rId2" Type="http://schemas.openxmlformats.org/officeDocument/2006/relationships/tags" Target="../tags/tag130.xml"/><Relationship Id="rId19" Type="http://schemas.openxmlformats.org/officeDocument/2006/relationships/image" Target="../media/image5.wmf"/><Relationship Id="rId18" Type="http://schemas.openxmlformats.org/officeDocument/2006/relationships/oleObject" Target="../embeddings/oleObject72.bin"/><Relationship Id="rId17" Type="http://schemas.openxmlformats.org/officeDocument/2006/relationships/tags" Target="../tags/tag139.xml"/><Relationship Id="rId16" Type="http://schemas.openxmlformats.org/officeDocument/2006/relationships/image" Target="../media/image52.wmf"/><Relationship Id="rId15" Type="http://schemas.openxmlformats.org/officeDocument/2006/relationships/oleObject" Target="../embeddings/oleObject71.bin"/><Relationship Id="rId14" Type="http://schemas.openxmlformats.org/officeDocument/2006/relationships/tags" Target="../tags/tag138.xml"/><Relationship Id="rId13" Type="http://schemas.openxmlformats.org/officeDocument/2006/relationships/image" Target="../media/image56.wmf"/><Relationship Id="rId12" Type="http://schemas.openxmlformats.org/officeDocument/2006/relationships/oleObject" Target="../embeddings/oleObject70.bin"/><Relationship Id="rId11" Type="http://schemas.openxmlformats.org/officeDocument/2006/relationships/tags" Target="../tags/tag137.xml"/><Relationship Id="rId10" Type="http://schemas.openxmlformats.org/officeDocument/2006/relationships/image" Target="../media/image50.wmf"/><Relationship Id="rId1" Type="http://schemas.openxmlformats.org/officeDocument/2006/relationships/tags" Target="../tags/tag1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1.emf"/><Relationship Id="rId1" Type="http://schemas.openxmlformats.org/officeDocument/2006/relationships/tags" Target="../tags/tag14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9" Type="http://schemas.openxmlformats.org/officeDocument/2006/relationships/vmlDrawing" Target="../drawings/vmlDrawing9.vml"/><Relationship Id="rId38" Type="http://schemas.openxmlformats.org/officeDocument/2006/relationships/slideLayout" Target="../slideLayouts/slideLayout3.xml"/><Relationship Id="rId37" Type="http://schemas.openxmlformats.org/officeDocument/2006/relationships/image" Target="../media/image69.wmf"/><Relationship Id="rId36" Type="http://schemas.openxmlformats.org/officeDocument/2006/relationships/oleObject" Target="../embeddings/oleObject86.bin"/><Relationship Id="rId35" Type="http://schemas.openxmlformats.org/officeDocument/2006/relationships/tags" Target="../tags/tag168.xml"/><Relationship Id="rId34" Type="http://schemas.openxmlformats.org/officeDocument/2006/relationships/tags" Target="../tags/tag167.xml"/><Relationship Id="rId33" Type="http://schemas.openxmlformats.org/officeDocument/2006/relationships/image" Target="../media/image49.wmf"/><Relationship Id="rId32" Type="http://schemas.openxmlformats.org/officeDocument/2006/relationships/oleObject" Target="../embeddings/oleObject85.bin"/><Relationship Id="rId31" Type="http://schemas.openxmlformats.org/officeDocument/2006/relationships/tags" Target="../tags/tag166.xml"/><Relationship Id="rId30" Type="http://schemas.openxmlformats.org/officeDocument/2006/relationships/image" Target="../media/image68.wmf"/><Relationship Id="rId3" Type="http://schemas.openxmlformats.org/officeDocument/2006/relationships/tags" Target="../tags/tag152.xml"/><Relationship Id="rId29" Type="http://schemas.openxmlformats.org/officeDocument/2006/relationships/oleObject" Target="../embeddings/oleObject84.bin"/><Relationship Id="rId28" Type="http://schemas.openxmlformats.org/officeDocument/2006/relationships/tags" Target="../tags/tag165.xml"/><Relationship Id="rId27" Type="http://schemas.openxmlformats.org/officeDocument/2006/relationships/tags" Target="../tags/tag164.xml"/><Relationship Id="rId26" Type="http://schemas.openxmlformats.org/officeDocument/2006/relationships/image" Target="../media/image67.wmf"/><Relationship Id="rId25" Type="http://schemas.openxmlformats.org/officeDocument/2006/relationships/oleObject" Target="../embeddings/oleObject83.bin"/><Relationship Id="rId24" Type="http://schemas.openxmlformats.org/officeDocument/2006/relationships/tags" Target="../tags/tag163.xml"/><Relationship Id="rId23" Type="http://schemas.openxmlformats.org/officeDocument/2006/relationships/image" Target="../media/image66.wmf"/><Relationship Id="rId22" Type="http://schemas.openxmlformats.org/officeDocument/2006/relationships/oleObject" Target="../embeddings/oleObject82.bin"/><Relationship Id="rId21" Type="http://schemas.openxmlformats.org/officeDocument/2006/relationships/tags" Target="../tags/tag162.xml"/><Relationship Id="rId20" Type="http://schemas.openxmlformats.org/officeDocument/2006/relationships/image" Target="../media/image65.wmf"/><Relationship Id="rId2" Type="http://schemas.openxmlformats.org/officeDocument/2006/relationships/tags" Target="../tags/tag151.xml"/><Relationship Id="rId19" Type="http://schemas.openxmlformats.org/officeDocument/2006/relationships/oleObject" Target="../embeddings/oleObject81.bin"/><Relationship Id="rId18" Type="http://schemas.openxmlformats.org/officeDocument/2006/relationships/tags" Target="../tags/tag161.xml"/><Relationship Id="rId17" Type="http://schemas.openxmlformats.org/officeDocument/2006/relationships/image" Target="../media/image64.wmf"/><Relationship Id="rId16" Type="http://schemas.openxmlformats.org/officeDocument/2006/relationships/oleObject" Target="../embeddings/oleObject80.bin"/><Relationship Id="rId15" Type="http://schemas.openxmlformats.org/officeDocument/2006/relationships/tags" Target="../tags/tag160.xml"/><Relationship Id="rId14" Type="http://schemas.openxmlformats.org/officeDocument/2006/relationships/image" Target="../media/image63.wmf"/><Relationship Id="rId13" Type="http://schemas.openxmlformats.org/officeDocument/2006/relationships/oleObject" Target="../embeddings/oleObject79.bin"/><Relationship Id="rId12" Type="http://schemas.openxmlformats.org/officeDocument/2006/relationships/tags" Target="../tags/tag159.xml"/><Relationship Id="rId11" Type="http://schemas.openxmlformats.org/officeDocument/2006/relationships/image" Target="../media/image62.wmf"/><Relationship Id="rId10" Type="http://schemas.openxmlformats.org/officeDocument/2006/relationships/oleObject" Target="../embeddings/oleObject78.bin"/><Relationship Id="rId1" Type="http://schemas.openxmlformats.org/officeDocument/2006/relationships/tags" Target="../tags/tag150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3" Type="http://schemas.openxmlformats.org/officeDocument/2006/relationships/vmlDrawing" Target="../drawings/vmlDrawing10.vml"/><Relationship Id="rId32" Type="http://schemas.openxmlformats.org/officeDocument/2006/relationships/slideLayout" Target="../slideLayouts/slideLayout3.xml"/><Relationship Id="rId31" Type="http://schemas.openxmlformats.org/officeDocument/2006/relationships/image" Target="../media/image73.wmf"/><Relationship Id="rId30" Type="http://schemas.openxmlformats.org/officeDocument/2006/relationships/oleObject" Target="../embeddings/oleObject93.bin"/><Relationship Id="rId3" Type="http://schemas.openxmlformats.org/officeDocument/2006/relationships/tags" Target="../tags/tag171.xml"/><Relationship Id="rId29" Type="http://schemas.openxmlformats.org/officeDocument/2006/relationships/tags" Target="../tags/tag185.xml"/><Relationship Id="rId28" Type="http://schemas.openxmlformats.org/officeDocument/2006/relationships/tags" Target="../tags/tag184.xml"/><Relationship Id="rId27" Type="http://schemas.openxmlformats.org/officeDocument/2006/relationships/image" Target="../media/image72.wmf"/><Relationship Id="rId26" Type="http://schemas.openxmlformats.org/officeDocument/2006/relationships/oleObject" Target="../embeddings/oleObject92.bin"/><Relationship Id="rId25" Type="http://schemas.openxmlformats.org/officeDocument/2006/relationships/tags" Target="../tags/tag183.xml"/><Relationship Id="rId24" Type="http://schemas.openxmlformats.org/officeDocument/2006/relationships/tags" Target="../tags/tag182.xml"/><Relationship Id="rId23" Type="http://schemas.openxmlformats.org/officeDocument/2006/relationships/image" Target="../media/image71.wmf"/><Relationship Id="rId22" Type="http://schemas.openxmlformats.org/officeDocument/2006/relationships/oleObject" Target="../embeddings/oleObject91.bin"/><Relationship Id="rId21" Type="http://schemas.openxmlformats.org/officeDocument/2006/relationships/tags" Target="../tags/tag181.xml"/><Relationship Id="rId20" Type="http://schemas.openxmlformats.org/officeDocument/2006/relationships/image" Target="../media/image70.wmf"/><Relationship Id="rId2" Type="http://schemas.openxmlformats.org/officeDocument/2006/relationships/tags" Target="../tags/tag170.xml"/><Relationship Id="rId19" Type="http://schemas.openxmlformats.org/officeDocument/2006/relationships/oleObject" Target="../embeddings/oleObject90.bin"/><Relationship Id="rId18" Type="http://schemas.openxmlformats.org/officeDocument/2006/relationships/tags" Target="../tags/tag180.xml"/><Relationship Id="rId17" Type="http://schemas.openxmlformats.org/officeDocument/2006/relationships/image" Target="../media/image66.wmf"/><Relationship Id="rId16" Type="http://schemas.openxmlformats.org/officeDocument/2006/relationships/oleObject" Target="../embeddings/oleObject89.bin"/><Relationship Id="rId15" Type="http://schemas.openxmlformats.org/officeDocument/2006/relationships/tags" Target="../tags/tag179.xml"/><Relationship Id="rId14" Type="http://schemas.openxmlformats.org/officeDocument/2006/relationships/image" Target="../media/image63.wmf"/><Relationship Id="rId13" Type="http://schemas.openxmlformats.org/officeDocument/2006/relationships/oleObject" Target="../embeddings/oleObject88.bin"/><Relationship Id="rId12" Type="http://schemas.openxmlformats.org/officeDocument/2006/relationships/tags" Target="../tags/tag178.xml"/><Relationship Id="rId11" Type="http://schemas.openxmlformats.org/officeDocument/2006/relationships/image" Target="../media/image62.wmf"/><Relationship Id="rId10" Type="http://schemas.openxmlformats.org/officeDocument/2006/relationships/oleObject" Target="../embeddings/oleObject87.bin"/><Relationship Id="rId1" Type="http://schemas.openxmlformats.org/officeDocument/2006/relationships/tags" Target="../tags/tag169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4.bin"/><Relationship Id="rId8" Type="http://schemas.openxmlformats.org/officeDocument/2006/relationships/tags" Target="../tags/tag193.xml"/><Relationship Id="rId7" Type="http://schemas.openxmlformats.org/officeDocument/2006/relationships/tags" Target="../tags/tag192.xml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1" Type="http://schemas.openxmlformats.org/officeDocument/2006/relationships/vmlDrawing" Target="../drawings/vmlDrawing11.vml"/><Relationship Id="rId30" Type="http://schemas.openxmlformats.org/officeDocument/2006/relationships/slideLayout" Target="../slideLayouts/slideLayout3.xml"/><Relationship Id="rId3" Type="http://schemas.openxmlformats.org/officeDocument/2006/relationships/tags" Target="../tags/tag188.xml"/><Relationship Id="rId29" Type="http://schemas.openxmlformats.org/officeDocument/2006/relationships/image" Target="../media/image77.wmf"/><Relationship Id="rId28" Type="http://schemas.openxmlformats.org/officeDocument/2006/relationships/oleObject" Target="../embeddings/oleObject100.bin"/><Relationship Id="rId27" Type="http://schemas.openxmlformats.org/officeDocument/2006/relationships/tags" Target="../tags/tag200.xml"/><Relationship Id="rId26" Type="http://schemas.openxmlformats.org/officeDocument/2006/relationships/image" Target="../media/image76.wmf"/><Relationship Id="rId25" Type="http://schemas.openxmlformats.org/officeDocument/2006/relationships/oleObject" Target="../embeddings/oleObject99.bin"/><Relationship Id="rId24" Type="http://schemas.openxmlformats.org/officeDocument/2006/relationships/tags" Target="../tags/tag199.xml"/><Relationship Id="rId23" Type="http://schemas.openxmlformats.org/officeDocument/2006/relationships/image" Target="../media/image75.wmf"/><Relationship Id="rId22" Type="http://schemas.openxmlformats.org/officeDocument/2006/relationships/oleObject" Target="../embeddings/oleObject98.bin"/><Relationship Id="rId21" Type="http://schemas.openxmlformats.org/officeDocument/2006/relationships/tags" Target="../tags/tag198.xml"/><Relationship Id="rId20" Type="http://schemas.openxmlformats.org/officeDocument/2006/relationships/image" Target="../media/image74.wmf"/><Relationship Id="rId2" Type="http://schemas.openxmlformats.org/officeDocument/2006/relationships/tags" Target="../tags/tag187.xml"/><Relationship Id="rId19" Type="http://schemas.openxmlformats.org/officeDocument/2006/relationships/oleObject" Target="../embeddings/oleObject97.bin"/><Relationship Id="rId18" Type="http://schemas.openxmlformats.org/officeDocument/2006/relationships/tags" Target="../tags/tag197.xml"/><Relationship Id="rId17" Type="http://schemas.openxmlformats.org/officeDocument/2006/relationships/tags" Target="../tags/tag196.xml"/><Relationship Id="rId16" Type="http://schemas.openxmlformats.org/officeDocument/2006/relationships/image" Target="../media/image66.wmf"/><Relationship Id="rId15" Type="http://schemas.openxmlformats.org/officeDocument/2006/relationships/oleObject" Target="../embeddings/oleObject96.bin"/><Relationship Id="rId14" Type="http://schemas.openxmlformats.org/officeDocument/2006/relationships/tags" Target="../tags/tag195.xml"/><Relationship Id="rId13" Type="http://schemas.openxmlformats.org/officeDocument/2006/relationships/image" Target="../media/image63.wmf"/><Relationship Id="rId12" Type="http://schemas.openxmlformats.org/officeDocument/2006/relationships/oleObject" Target="../embeddings/oleObject95.bin"/><Relationship Id="rId11" Type="http://schemas.openxmlformats.org/officeDocument/2006/relationships/tags" Target="../tags/tag194.xml"/><Relationship Id="rId10" Type="http://schemas.openxmlformats.org/officeDocument/2006/relationships/image" Target="../media/image62.wmf"/><Relationship Id="rId1" Type="http://schemas.openxmlformats.org/officeDocument/2006/relationships/tags" Target="../tags/tag18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image" Target="../media/image62.wmf"/><Relationship Id="rId7" Type="http://schemas.openxmlformats.org/officeDocument/2006/relationships/oleObject" Target="../embeddings/oleObject101.bin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5" Type="http://schemas.openxmlformats.org/officeDocument/2006/relationships/vmlDrawing" Target="../drawings/vmlDrawing12.vml"/><Relationship Id="rId24" Type="http://schemas.openxmlformats.org/officeDocument/2006/relationships/slideLayout" Target="../slideLayouts/slideLayout3.xml"/><Relationship Id="rId23" Type="http://schemas.openxmlformats.org/officeDocument/2006/relationships/image" Target="../media/image79.wmf"/><Relationship Id="rId22" Type="http://schemas.openxmlformats.org/officeDocument/2006/relationships/oleObject" Target="../embeddings/oleObject104.bin"/><Relationship Id="rId21" Type="http://schemas.openxmlformats.org/officeDocument/2006/relationships/tags" Target="../tags/tag215.xml"/><Relationship Id="rId20" Type="http://schemas.openxmlformats.org/officeDocument/2006/relationships/image" Target="../media/image78.wmf"/><Relationship Id="rId2" Type="http://schemas.openxmlformats.org/officeDocument/2006/relationships/tags" Target="../tags/tag202.xml"/><Relationship Id="rId19" Type="http://schemas.openxmlformats.org/officeDocument/2006/relationships/oleObject" Target="../embeddings/oleObject103.bin"/><Relationship Id="rId18" Type="http://schemas.openxmlformats.org/officeDocument/2006/relationships/tags" Target="../tags/tag214.xml"/><Relationship Id="rId17" Type="http://schemas.openxmlformats.org/officeDocument/2006/relationships/tags" Target="../tags/tag213.xml"/><Relationship Id="rId16" Type="http://schemas.openxmlformats.org/officeDocument/2006/relationships/tags" Target="../tags/tag212.xml"/><Relationship Id="rId15" Type="http://schemas.openxmlformats.org/officeDocument/2006/relationships/tags" Target="../tags/tag211.xml"/><Relationship Id="rId14" Type="http://schemas.openxmlformats.org/officeDocument/2006/relationships/image" Target="../media/image77.wmf"/><Relationship Id="rId13" Type="http://schemas.openxmlformats.org/officeDocument/2006/relationships/oleObject" Target="../embeddings/oleObject102.bin"/><Relationship Id="rId12" Type="http://schemas.openxmlformats.org/officeDocument/2006/relationships/tags" Target="../tags/tag210.xml"/><Relationship Id="rId11" Type="http://schemas.openxmlformats.org/officeDocument/2006/relationships/tags" Target="../tags/tag209.xml"/><Relationship Id="rId10" Type="http://schemas.openxmlformats.org/officeDocument/2006/relationships/tags" Target="../tags/tag208.xml"/><Relationship Id="rId1" Type="http://schemas.openxmlformats.org/officeDocument/2006/relationships/tags" Target="../tags/tag201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image" Target="../media/image62.wmf"/><Relationship Id="rId7" Type="http://schemas.openxmlformats.org/officeDocument/2006/relationships/oleObject" Target="../embeddings/oleObject105.bin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7" Type="http://schemas.openxmlformats.org/officeDocument/2006/relationships/vmlDrawing" Target="../drawings/vmlDrawing13.vml"/><Relationship Id="rId16" Type="http://schemas.openxmlformats.org/officeDocument/2006/relationships/slideLayout" Target="../slideLayouts/slideLayout3.xml"/><Relationship Id="rId15" Type="http://schemas.openxmlformats.org/officeDocument/2006/relationships/tags" Target="../tags/tag228.xml"/><Relationship Id="rId14" Type="http://schemas.openxmlformats.org/officeDocument/2006/relationships/tags" Target="../tags/tag227.xml"/><Relationship Id="rId13" Type="http://schemas.openxmlformats.org/officeDocument/2006/relationships/tags" Target="../tags/tag226.xml"/><Relationship Id="rId12" Type="http://schemas.openxmlformats.org/officeDocument/2006/relationships/tags" Target="../tags/tag225.xml"/><Relationship Id="rId11" Type="http://schemas.openxmlformats.org/officeDocument/2006/relationships/tags" Target="../tags/tag224.xml"/><Relationship Id="rId10" Type="http://schemas.openxmlformats.org/officeDocument/2006/relationships/tags" Target="../tags/tag223.xml"/><Relationship Id="rId1" Type="http://schemas.openxmlformats.org/officeDocument/2006/relationships/tags" Target="../tags/tag21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image" Target="../media/image80.wmf"/><Relationship Id="rId6" Type="http://schemas.openxmlformats.org/officeDocument/2006/relationships/oleObject" Target="../embeddings/oleObject106.bin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4" Type="http://schemas.openxmlformats.org/officeDocument/2006/relationships/vmlDrawing" Target="../drawings/vmlDrawing14.vml"/><Relationship Id="rId23" Type="http://schemas.openxmlformats.org/officeDocument/2006/relationships/slideLayout" Target="../slideLayouts/slideLayout3.xml"/><Relationship Id="rId22" Type="http://schemas.openxmlformats.org/officeDocument/2006/relationships/image" Target="../media/image82.wmf"/><Relationship Id="rId21" Type="http://schemas.openxmlformats.org/officeDocument/2006/relationships/oleObject" Target="../embeddings/oleObject108.bin"/><Relationship Id="rId20" Type="http://schemas.openxmlformats.org/officeDocument/2006/relationships/tags" Target="../tags/tag244.xml"/><Relationship Id="rId2" Type="http://schemas.openxmlformats.org/officeDocument/2006/relationships/tags" Target="../tags/tag230.xml"/><Relationship Id="rId19" Type="http://schemas.openxmlformats.org/officeDocument/2006/relationships/image" Target="../media/image81.wmf"/><Relationship Id="rId18" Type="http://schemas.openxmlformats.org/officeDocument/2006/relationships/oleObject" Target="../embeddings/oleObject107.bin"/><Relationship Id="rId17" Type="http://schemas.openxmlformats.org/officeDocument/2006/relationships/tags" Target="../tags/tag243.xml"/><Relationship Id="rId16" Type="http://schemas.openxmlformats.org/officeDocument/2006/relationships/tags" Target="../tags/tag242.xml"/><Relationship Id="rId15" Type="http://schemas.openxmlformats.org/officeDocument/2006/relationships/tags" Target="../tags/tag241.xml"/><Relationship Id="rId14" Type="http://schemas.openxmlformats.org/officeDocument/2006/relationships/tags" Target="../tags/tag240.xml"/><Relationship Id="rId13" Type="http://schemas.openxmlformats.org/officeDocument/2006/relationships/tags" Target="../tags/tag239.xml"/><Relationship Id="rId12" Type="http://schemas.openxmlformats.org/officeDocument/2006/relationships/tags" Target="../tags/tag238.xml"/><Relationship Id="rId11" Type="http://schemas.openxmlformats.org/officeDocument/2006/relationships/tags" Target="../tags/tag237.xml"/><Relationship Id="rId10" Type="http://schemas.openxmlformats.org/officeDocument/2006/relationships/tags" Target="../tags/tag236.xml"/><Relationship Id="rId1" Type="http://schemas.openxmlformats.org/officeDocument/2006/relationships/tags" Target="../tags/tag229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5.v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249.x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109.bin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4.emf"/><Relationship Id="rId1" Type="http://schemas.openxmlformats.org/officeDocument/2006/relationships/tags" Target="../tags/tag250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" Type="http://schemas.openxmlformats.org/officeDocument/2006/relationships/tags" Target="../tags/tag262.xml"/><Relationship Id="rId7" Type="http://schemas.openxmlformats.org/officeDocument/2006/relationships/tags" Target="../tags/tag261.xml"/><Relationship Id="rId6" Type="http://schemas.openxmlformats.org/officeDocument/2006/relationships/tags" Target="../tags/tag260.xml"/><Relationship Id="rId5" Type="http://schemas.openxmlformats.org/officeDocument/2006/relationships/tags" Target="../tags/tag259.xml"/><Relationship Id="rId4" Type="http://schemas.openxmlformats.org/officeDocument/2006/relationships/tags" Target="../tags/tag258.xml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3" Type="http://schemas.openxmlformats.org/officeDocument/2006/relationships/slideLayout" Target="../slideLayouts/slideLayout3.xml"/><Relationship Id="rId12" Type="http://schemas.openxmlformats.org/officeDocument/2006/relationships/tags" Target="../tags/tag266.xml"/><Relationship Id="rId11" Type="http://schemas.openxmlformats.org/officeDocument/2006/relationships/tags" Target="../tags/tag265.xml"/><Relationship Id="rId10" Type="http://schemas.openxmlformats.org/officeDocument/2006/relationships/tags" Target="../tags/tag264.xml"/><Relationship Id="rId1" Type="http://schemas.openxmlformats.org/officeDocument/2006/relationships/tags" Target="../tags/tag255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273.xml"/><Relationship Id="rId8" Type="http://schemas.openxmlformats.org/officeDocument/2006/relationships/image" Target="../media/image85.wmf"/><Relationship Id="rId7" Type="http://schemas.openxmlformats.org/officeDocument/2006/relationships/oleObject" Target="../embeddings/oleObject110.bin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7" Type="http://schemas.openxmlformats.org/officeDocument/2006/relationships/vmlDrawing" Target="../drawings/vmlDrawing16.vml"/><Relationship Id="rId26" Type="http://schemas.openxmlformats.org/officeDocument/2006/relationships/slideLayout" Target="../slideLayouts/slideLayout3.xml"/><Relationship Id="rId25" Type="http://schemas.openxmlformats.org/officeDocument/2006/relationships/image" Target="../media/image89.wmf"/><Relationship Id="rId24" Type="http://schemas.openxmlformats.org/officeDocument/2006/relationships/oleObject" Target="../embeddings/oleObject115.bin"/><Relationship Id="rId23" Type="http://schemas.openxmlformats.org/officeDocument/2006/relationships/tags" Target="../tags/tag280.xml"/><Relationship Id="rId22" Type="http://schemas.openxmlformats.org/officeDocument/2006/relationships/image" Target="../media/image88.wmf"/><Relationship Id="rId21" Type="http://schemas.openxmlformats.org/officeDocument/2006/relationships/oleObject" Target="../embeddings/oleObject114.bin"/><Relationship Id="rId20" Type="http://schemas.openxmlformats.org/officeDocument/2006/relationships/tags" Target="../tags/tag279.xml"/><Relationship Id="rId2" Type="http://schemas.openxmlformats.org/officeDocument/2006/relationships/tags" Target="../tags/tag268.xml"/><Relationship Id="rId19" Type="http://schemas.openxmlformats.org/officeDocument/2006/relationships/image" Target="../media/image87.wmf"/><Relationship Id="rId18" Type="http://schemas.openxmlformats.org/officeDocument/2006/relationships/oleObject" Target="../embeddings/oleObject113.bin"/><Relationship Id="rId17" Type="http://schemas.openxmlformats.org/officeDocument/2006/relationships/tags" Target="../tags/tag278.xml"/><Relationship Id="rId16" Type="http://schemas.openxmlformats.org/officeDocument/2006/relationships/oleObject" Target="../embeddings/oleObject112.bin"/><Relationship Id="rId15" Type="http://schemas.openxmlformats.org/officeDocument/2006/relationships/tags" Target="../tags/tag277.xml"/><Relationship Id="rId14" Type="http://schemas.openxmlformats.org/officeDocument/2006/relationships/tags" Target="../tags/tag276.xml"/><Relationship Id="rId13" Type="http://schemas.openxmlformats.org/officeDocument/2006/relationships/tags" Target="../tags/tag275.xml"/><Relationship Id="rId12" Type="http://schemas.openxmlformats.org/officeDocument/2006/relationships/tags" Target="../tags/tag274.xml"/><Relationship Id="rId11" Type="http://schemas.openxmlformats.org/officeDocument/2006/relationships/image" Target="../media/image86.wmf"/><Relationship Id="rId10" Type="http://schemas.openxmlformats.org/officeDocument/2006/relationships/oleObject" Target="../embeddings/oleObject111.bin"/><Relationship Id="rId1" Type="http://schemas.openxmlformats.org/officeDocument/2006/relationships/tags" Target="../tags/tag267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7.bin"/><Relationship Id="rId8" Type="http://schemas.openxmlformats.org/officeDocument/2006/relationships/tags" Target="../tags/tag286.xml"/><Relationship Id="rId7" Type="http://schemas.openxmlformats.org/officeDocument/2006/relationships/image" Target="../media/image90.wmf"/><Relationship Id="rId6" Type="http://schemas.openxmlformats.org/officeDocument/2006/relationships/oleObject" Target="../embeddings/oleObject116.bin"/><Relationship Id="rId5" Type="http://schemas.openxmlformats.org/officeDocument/2006/relationships/tags" Target="../tags/tag285.xml"/><Relationship Id="rId4" Type="http://schemas.openxmlformats.org/officeDocument/2006/relationships/tags" Target="../tags/tag284.xml"/><Relationship Id="rId3" Type="http://schemas.openxmlformats.org/officeDocument/2006/relationships/tags" Target="../tags/tag283.xml"/><Relationship Id="rId24" Type="http://schemas.openxmlformats.org/officeDocument/2006/relationships/vmlDrawing" Target="../drawings/vmlDrawing17.vml"/><Relationship Id="rId23" Type="http://schemas.openxmlformats.org/officeDocument/2006/relationships/slideLayout" Target="../slideLayouts/slideLayout3.xml"/><Relationship Id="rId22" Type="http://schemas.openxmlformats.org/officeDocument/2006/relationships/tags" Target="../tags/tag294.xml"/><Relationship Id="rId21" Type="http://schemas.openxmlformats.org/officeDocument/2006/relationships/tags" Target="../tags/tag293.xml"/><Relationship Id="rId20" Type="http://schemas.openxmlformats.org/officeDocument/2006/relationships/image" Target="../media/image92.wmf"/><Relationship Id="rId2" Type="http://schemas.openxmlformats.org/officeDocument/2006/relationships/tags" Target="../tags/tag282.xml"/><Relationship Id="rId19" Type="http://schemas.openxmlformats.org/officeDocument/2006/relationships/oleObject" Target="../embeddings/oleObject119.bin"/><Relationship Id="rId18" Type="http://schemas.openxmlformats.org/officeDocument/2006/relationships/tags" Target="../tags/tag292.xml"/><Relationship Id="rId17" Type="http://schemas.openxmlformats.org/officeDocument/2006/relationships/tags" Target="../tags/tag291.xml"/><Relationship Id="rId16" Type="http://schemas.openxmlformats.org/officeDocument/2006/relationships/tags" Target="../tags/tag290.xml"/><Relationship Id="rId15" Type="http://schemas.openxmlformats.org/officeDocument/2006/relationships/tags" Target="../tags/tag289.xml"/><Relationship Id="rId14" Type="http://schemas.openxmlformats.org/officeDocument/2006/relationships/image" Target="../media/image91.wmf"/><Relationship Id="rId13" Type="http://schemas.openxmlformats.org/officeDocument/2006/relationships/oleObject" Target="../embeddings/oleObject118.bin"/><Relationship Id="rId12" Type="http://schemas.openxmlformats.org/officeDocument/2006/relationships/tags" Target="../tags/tag288.xml"/><Relationship Id="rId11" Type="http://schemas.openxmlformats.org/officeDocument/2006/relationships/tags" Target="../tags/tag287.xml"/><Relationship Id="rId10" Type="http://schemas.openxmlformats.org/officeDocument/2006/relationships/image" Target="../media/image80.wmf"/><Relationship Id="rId1" Type="http://schemas.openxmlformats.org/officeDocument/2006/relationships/tags" Target="../tags/tag281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301.xml"/><Relationship Id="rId8" Type="http://schemas.openxmlformats.org/officeDocument/2006/relationships/tags" Target="../tags/tag300.xml"/><Relationship Id="rId7" Type="http://schemas.openxmlformats.org/officeDocument/2006/relationships/image" Target="../media/image80.wmf"/><Relationship Id="rId6" Type="http://schemas.openxmlformats.org/officeDocument/2006/relationships/oleObject" Target="../embeddings/oleObject120.bin"/><Relationship Id="rId5" Type="http://schemas.openxmlformats.org/officeDocument/2006/relationships/tags" Target="../tags/tag299.xml"/><Relationship Id="rId4" Type="http://schemas.openxmlformats.org/officeDocument/2006/relationships/tags" Target="../tags/tag298.xml"/><Relationship Id="rId3" Type="http://schemas.openxmlformats.org/officeDocument/2006/relationships/tags" Target="../tags/tag297.xml"/><Relationship Id="rId22" Type="http://schemas.openxmlformats.org/officeDocument/2006/relationships/vmlDrawing" Target="../drawings/vmlDrawing18.vml"/><Relationship Id="rId21" Type="http://schemas.openxmlformats.org/officeDocument/2006/relationships/slideLayout" Target="../slideLayouts/slideLayout3.xml"/><Relationship Id="rId20" Type="http://schemas.openxmlformats.org/officeDocument/2006/relationships/tags" Target="../tags/tag310.xml"/><Relationship Id="rId2" Type="http://schemas.openxmlformats.org/officeDocument/2006/relationships/tags" Target="../tags/tag296.xml"/><Relationship Id="rId19" Type="http://schemas.openxmlformats.org/officeDocument/2006/relationships/tags" Target="../tags/tag309.xml"/><Relationship Id="rId18" Type="http://schemas.openxmlformats.org/officeDocument/2006/relationships/tags" Target="../tags/tag308.xml"/><Relationship Id="rId17" Type="http://schemas.openxmlformats.org/officeDocument/2006/relationships/tags" Target="../tags/tag307.xml"/><Relationship Id="rId16" Type="http://schemas.openxmlformats.org/officeDocument/2006/relationships/tags" Target="../tags/tag306.xml"/><Relationship Id="rId15" Type="http://schemas.openxmlformats.org/officeDocument/2006/relationships/tags" Target="../tags/tag305.xml"/><Relationship Id="rId14" Type="http://schemas.openxmlformats.org/officeDocument/2006/relationships/tags" Target="../tags/tag304.xml"/><Relationship Id="rId13" Type="http://schemas.openxmlformats.org/officeDocument/2006/relationships/tags" Target="../tags/tag303.xml"/><Relationship Id="rId12" Type="http://schemas.openxmlformats.org/officeDocument/2006/relationships/tags" Target="../tags/tag302.xml"/><Relationship Id="rId11" Type="http://schemas.openxmlformats.org/officeDocument/2006/relationships/image" Target="../media/image91.wmf"/><Relationship Id="rId10" Type="http://schemas.openxmlformats.org/officeDocument/2006/relationships/oleObject" Target="../embeddings/oleObject121.bin"/><Relationship Id="rId1" Type="http://schemas.openxmlformats.org/officeDocument/2006/relationships/tags" Target="../tags/tag295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317.xml"/><Relationship Id="rId8" Type="http://schemas.openxmlformats.org/officeDocument/2006/relationships/tags" Target="../tags/tag316.xml"/><Relationship Id="rId7" Type="http://schemas.openxmlformats.org/officeDocument/2006/relationships/image" Target="../media/image80.wmf"/><Relationship Id="rId6" Type="http://schemas.openxmlformats.org/officeDocument/2006/relationships/oleObject" Target="../embeddings/oleObject122.bin"/><Relationship Id="rId5" Type="http://schemas.openxmlformats.org/officeDocument/2006/relationships/tags" Target="../tags/tag315.xml"/><Relationship Id="rId4" Type="http://schemas.openxmlformats.org/officeDocument/2006/relationships/tags" Target="../tags/tag314.xml"/><Relationship Id="rId3" Type="http://schemas.openxmlformats.org/officeDocument/2006/relationships/tags" Target="../tags/tag313.xml"/><Relationship Id="rId20" Type="http://schemas.openxmlformats.org/officeDocument/2006/relationships/vmlDrawing" Target="../drawings/vmlDrawing19.vml"/><Relationship Id="rId2" Type="http://schemas.openxmlformats.org/officeDocument/2006/relationships/tags" Target="../tags/tag312.xml"/><Relationship Id="rId19" Type="http://schemas.openxmlformats.org/officeDocument/2006/relationships/slideLayout" Target="../slideLayouts/slideLayout3.xml"/><Relationship Id="rId18" Type="http://schemas.openxmlformats.org/officeDocument/2006/relationships/tags" Target="../tags/tag324.xml"/><Relationship Id="rId17" Type="http://schemas.openxmlformats.org/officeDocument/2006/relationships/tags" Target="../tags/tag323.xml"/><Relationship Id="rId16" Type="http://schemas.openxmlformats.org/officeDocument/2006/relationships/tags" Target="../tags/tag322.xml"/><Relationship Id="rId15" Type="http://schemas.openxmlformats.org/officeDocument/2006/relationships/tags" Target="../tags/tag321.xml"/><Relationship Id="rId14" Type="http://schemas.openxmlformats.org/officeDocument/2006/relationships/tags" Target="../tags/tag320.xml"/><Relationship Id="rId13" Type="http://schemas.openxmlformats.org/officeDocument/2006/relationships/tags" Target="../tags/tag319.xml"/><Relationship Id="rId12" Type="http://schemas.openxmlformats.org/officeDocument/2006/relationships/tags" Target="../tags/tag318.xml"/><Relationship Id="rId11" Type="http://schemas.openxmlformats.org/officeDocument/2006/relationships/image" Target="../media/image91.wmf"/><Relationship Id="rId10" Type="http://schemas.openxmlformats.org/officeDocument/2006/relationships/oleObject" Target="../embeddings/oleObject123.bin"/><Relationship Id="rId1" Type="http://schemas.openxmlformats.org/officeDocument/2006/relationships/tags" Target="../tags/tag311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333.xml"/><Relationship Id="rId8" Type="http://schemas.openxmlformats.org/officeDocument/2006/relationships/tags" Target="../tags/tag332.xml"/><Relationship Id="rId7" Type="http://schemas.openxmlformats.org/officeDocument/2006/relationships/tags" Target="../tags/tag331.xml"/><Relationship Id="rId6" Type="http://schemas.openxmlformats.org/officeDocument/2006/relationships/tags" Target="../tags/tag330.xml"/><Relationship Id="rId5" Type="http://schemas.openxmlformats.org/officeDocument/2006/relationships/tags" Target="../tags/tag329.xml"/><Relationship Id="rId4" Type="http://schemas.openxmlformats.org/officeDocument/2006/relationships/tags" Target="../tags/tag328.xml"/><Relationship Id="rId3" Type="http://schemas.openxmlformats.org/officeDocument/2006/relationships/tags" Target="../tags/tag327.xml"/><Relationship Id="rId27" Type="http://schemas.openxmlformats.org/officeDocument/2006/relationships/vmlDrawing" Target="../drawings/vmlDrawing20.vml"/><Relationship Id="rId26" Type="http://schemas.openxmlformats.org/officeDocument/2006/relationships/slideLayout" Target="../slideLayouts/slideLayout3.xml"/><Relationship Id="rId25" Type="http://schemas.openxmlformats.org/officeDocument/2006/relationships/image" Target="../media/image93.wmf"/><Relationship Id="rId24" Type="http://schemas.openxmlformats.org/officeDocument/2006/relationships/oleObject" Target="../embeddings/oleObject126.bin"/><Relationship Id="rId23" Type="http://schemas.openxmlformats.org/officeDocument/2006/relationships/tags" Target="../tags/tag343.xml"/><Relationship Id="rId22" Type="http://schemas.openxmlformats.org/officeDocument/2006/relationships/tags" Target="../tags/tag342.xml"/><Relationship Id="rId21" Type="http://schemas.openxmlformats.org/officeDocument/2006/relationships/tags" Target="../tags/tag341.xml"/><Relationship Id="rId20" Type="http://schemas.openxmlformats.org/officeDocument/2006/relationships/tags" Target="../tags/tag340.xml"/><Relationship Id="rId2" Type="http://schemas.openxmlformats.org/officeDocument/2006/relationships/tags" Target="../tags/tag326.xml"/><Relationship Id="rId19" Type="http://schemas.openxmlformats.org/officeDocument/2006/relationships/tags" Target="../tags/tag339.xml"/><Relationship Id="rId18" Type="http://schemas.openxmlformats.org/officeDocument/2006/relationships/tags" Target="../tags/tag338.xml"/><Relationship Id="rId17" Type="http://schemas.openxmlformats.org/officeDocument/2006/relationships/tags" Target="../tags/tag337.xml"/><Relationship Id="rId16" Type="http://schemas.openxmlformats.org/officeDocument/2006/relationships/tags" Target="../tags/tag336.xml"/><Relationship Id="rId15" Type="http://schemas.openxmlformats.org/officeDocument/2006/relationships/image" Target="../media/image91.wmf"/><Relationship Id="rId14" Type="http://schemas.openxmlformats.org/officeDocument/2006/relationships/oleObject" Target="../embeddings/oleObject125.bin"/><Relationship Id="rId13" Type="http://schemas.openxmlformats.org/officeDocument/2006/relationships/tags" Target="../tags/tag335.xml"/><Relationship Id="rId12" Type="http://schemas.openxmlformats.org/officeDocument/2006/relationships/tags" Target="../tags/tag334.xml"/><Relationship Id="rId11" Type="http://schemas.openxmlformats.org/officeDocument/2006/relationships/image" Target="../media/image80.wmf"/><Relationship Id="rId10" Type="http://schemas.openxmlformats.org/officeDocument/2006/relationships/oleObject" Target="../embeddings/oleObject124.bin"/><Relationship Id="rId1" Type="http://schemas.openxmlformats.org/officeDocument/2006/relationships/tags" Target="../tags/tag3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oleObject" Target="../embeddings/oleObject127.bin"/><Relationship Id="rId7" Type="http://schemas.openxmlformats.org/officeDocument/2006/relationships/tags" Target="../tags/tag350.xml"/><Relationship Id="rId6" Type="http://schemas.openxmlformats.org/officeDocument/2006/relationships/tags" Target="../tags/tag349.xml"/><Relationship Id="rId5" Type="http://schemas.openxmlformats.org/officeDocument/2006/relationships/tags" Target="../tags/tag348.xml"/><Relationship Id="rId4" Type="http://schemas.openxmlformats.org/officeDocument/2006/relationships/tags" Target="../tags/tag347.xml"/><Relationship Id="rId30" Type="http://schemas.openxmlformats.org/officeDocument/2006/relationships/vmlDrawing" Target="../drawings/vmlDrawing21.vml"/><Relationship Id="rId3" Type="http://schemas.openxmlformats.org/officeDocument/2006/relationships/tags" Target="../tags/tag346.xml"/><Relationship Id="rId29" Type="http://schemas.openxmlformats.org/officeDocument/2006/relationships/slideLayout" Target="../slideLayouts/slideLayout3.xml"/><Relationship Id="rId28" Type="http://schemas.openxmlformats.org/officeDocument/2006/relationships/tags" Target="../tags/tag365.xml"/><Relationship Id="rId27" Type="http://schemas.openxmlformats.org/officeDocument/2006/relationships/tags" Target="../tags/tag364.xml"/><Relationship Id="rId26" Type="http://schemas.openxmlformats.org/officeDocument/2006/relationships/image" Target="../media/image94.wmf"/><Relationship Id="rId25" Type="http://schemas.openxmlformats.org/officeDocument/2006/relationships/oleObject" Target="../embeddings/oleObject129.bin"/><Relationship Id="rId24" Type="http://schemas.openxmlformats.org/officeDocument/2006/relationships/tags" Target="../tags/tag363.xml"/><Relationship Id="rId23" Type="http://schemas.openxmlformats.org/officeDocument/2006/relationships/tags" Target="../tags/tag362.xml"/><Relationship Id="rId22" Type="http://schemas.openxmlformats.org/officeDocument/2006/relationships/tags" Target="../tags/tag361.xml"/><Relationship Id="rId21" Type="http://schemas.openxmlformats.org/officeDocument/2006/relationships/tags" Target="../tags/tag360.xml"/><Relationship Id="rId20" Type="http://schemas.openxmlformats.org/officeDocument/2006/relationships/tags" Target="../tags/tag359.xml"/><Relationship Id="rId2" Type="http://schemas.openxmlformats.org/officeDocument/2006/relationships/tags" Target="../tags/tag345.xml"/><Relationship Id="rId19" Type="http://schemas.openxmlformats.org/officeDocument/2006/relationships/tags" Target="../tags/tag358.xml"/><Relationship Id="rId18" Type="http://schemas.openxmlformats.org/officeDocument/2006/relationships/tags" Target="../tags/tag357.xml"/><Relationship Id="rId17" Type="http://schemas.openxmlformats.org/officeDocument/2006/relationships/tags" Target="../tags/tag356.xml"/><Relationship Id="rId16" Type="http://schemas.openxmlformats.org/officeDocument/2006/relationships/tags" Target="../tags/tag355.xml"/><Relationship Id="rId15" Type="http://schemas.openxmlformats.org/officeDocument/2006/relationships/tags" Target="../tags/tag354.xml"/><Relationship Id="rId14" Type="http://schemas.openxmlformats.org/officeDocument/2006/relationships/tags" Target="../tags/tag353.xml"/><Relationship Id="rId13" Type="http://schemas.openxmlformats.org/officeDocument/2006/relationships/image" Target="../media/image91.wmf"/><Relationship Id="rId12" Type="http://schemas.openxmlformats.org/officeDocument/2006/relationships/oleObject" Target="../embeddings/oleObject128.bin"/><Relationship Id="rId11" Type="http://schemas.openxmlformats.org/officeDocument/2006/relationships/tags" Target="../tags/tag352.xml"/><Relationship Id="rId10" Type="http://schemas.openxmlformats.org/officeDocument/2006/relationships/tags" Target="../tags/tag351.xml"/><Relationship Id="rId1" Type="http://schemas.openxmlformats.org/officeDocument/2006/relationships/tags" Target="../tags/tag344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oleObject" Target="../embeddings/oleObject130.bin"/><Relationship Id="rId7" Type="http://schemas.openxmlformats.org/officeDocument/2006/relationships/tags" Target="../tags/tag372.xml"/><Relationship Id="rId6" Type="http://schemas.openxmlformats.org/officeDocument/2006/relationships/tags" Target="../tags/tag371.xml"/><Relationship Id="rId5" Type="http://schemas.openxmlformats.org/officeDocument/2006/relationships/tags" Target="../tags/tag370.xml"/><Relationship Id="rId4" Type="http://schemas.openxmlformats.org/officeDocument/2006/relationships/tags" Target="../tags/tag369.xml"/><Relationship Id="rId37" Type="http://schemas.openxmlformats.org/officeDocument/2006/relationships/vmlDrawing" Target="../drawings/vmlDrawing22.vml"/><Relationship Id="rId36" Type="http://schemas.openxmlformats.org/officeDocument/2006/relationships/slideLayout" Target="../slideLayouts/slideLayout3.xml"/><Relationship Id="rId35" Type="http://schemas.openxmlformats.org/officeDocument/2006/relationships/image" Target="../media/image97.wmf"/><Relationship Id="rId34" Type="http://schemas.openxmlformats.org/officeDocument/2006/relationships/oleObject" Target="../embeddings/oleObject134.bin"/><Relationship Id="rId33" Type="http://schemas.openxmlformats.org/officeDocument/2006/relationships/tags" Target="../tags/tag390.xml"/><Relationship Id="rId32" Type="http://schemas.openxmlformats.org/officeDocument/2006/relationships/tags" Target="../tags/tag389.xml"/><Relationship Id="rId31" Type="http://schemas.openxmlformats.org/officeDocument/2006/relationships/tags" Target="../tags/tag388.xml"/><Relationship Id="rId30" Type="http://schemas.openxmlformats.org/officeDocument/2006/relationships/image" Target="../media/image96.wmf"/><Relationship Id="rId3" Type="http://schemas.openxmlformats.org/officeDocument/2006/relationships/tags" Target="../tags/tag368.xml"/><Relationship Id="rId29" Type="http://schemas.openxmlformats.org/officeDocument/2006/relationships/oleObject" Target="../embeddings/oleObject133.bin"/><Relationship Id="rId28" Type="http://schemas.openxmlformats.org/officeDocument/2006/relationships/tags" Target="../tags/tag387.xml"/><Relationship Id="rId27" Type="http://schemas.openxmlformats.org/officeDocument/2006/relationships/tags" Target="../tags/tag386.xml"/><Relationship Id="rId26" Type="http://schemas.openxmlformats.org/officeDocument/2006/relationships/tags" Target="../tags/tag385.xml"/><Relationship Id="rId25" Type="http://schemas.openxmlformats.org/officeDocument/2006/relationships/tags" Target="../tags/tag384.xml"/><Relationship Id="rId24" Type="http://schemas.openxmlformats.org/officeDocument/2006/relationships/image" Target="../media/image95.wmf"/><Relationship Id="rId23" Type="http://schemas.openxmlformats.org/officeDocument/2006/relationships/oleObject" Target="../embeddings/oleObject132.bin"/><Relationship Id="rId22" Type="http://schemas.openxmlformats.org/officeDocument/2006/relationships/tags" Target="../tags/tag383.xml"/><Relationship Id="rId21" Type="http://schemas.openxmlformats.org/officeDocument/2006/relationships/tags" Target="../tags/tag382.xml"/><Relationship Id="rId20" Type="http://schemas.openxmlformats.org/officeDocument/2006/relationships/tags" Target="../tags/tag381.xml"/><Relationship Id="rId2" Type="http://schemas.openxmlformats.org/officeDocument/2006/relationships/tags" Target="../tags/tag367.xml"/><Relationship Id="rId19" Type="http://schemas.openxmlformats.org/officeDocument/2006/relationships/tags" Target="../tags/tag380.xml"/><Relationship Id="rId18" Type="http://schemas.openxmlformats.org/officeDocument/2006/relationships/tags" Target="../tags/tag379.xml"/><Relationship Id="rId17" Type="http://schemas.openxmlformats.org/officeDocument/2006/relationships/tags" Target="../tags/tag378.xml"/><Relationship Id="rId16" Type="http://schemas.openxmlformats.org/officeDocument/2006/relationships/tags" Target="../tags/tag377.xml"/><Relationship Id="rId15" Type="http://schemas.openxmlformats.org/officeDocument/2006/relationships/tags" Target="../tags/tag376.xml"/><Relationship Id="rId14" Type="http://schemas.openxmlformats.org/officeDocument/2006/relationships/tags" Target="../tags/tag375.xml"/><Relationship Id="rId13" Type="http://schemas.openxmlformats.org/officeDocument/2006/relationships/image" Target="../media/image91.wmf"/><Relationship Id="rId12" Type="http://schemas.openxmlformats.org/officeDocument/2006/relationships/oleObject" Target="../embeddings/oleObject131.bin"/><Relationship Id="rId11" Type="http://schemas.openxmlformats.org/officeDocument/2006/relationships/tags" Target="../tags/tag374.xml"/><Relationship Id="rId10" Type="http://schemas.openxmlformats.org/officeDocument/2006/relationships/tags" Target="../tags/tag373.xml"/><Relationship Id="rId1" Type="http://schemas.openxmlformats.org/officeDocument/2006/relationships/tags" Target="../tags/tag36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92.xml"/><Relationship Id="rId1" Type="http://schemas.openxmlformats.org/officeDocument/2006/relationships/tags" Target="../tags/tag391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5.bin"/><Relationship Id="rId8" Type="http://schemas.openxmlformats.org/officeDocument/2006/relationships/tags" Target="../tags/tag399.xml"/><Relationship Id="rId7" Type="http://schemas.openxmlformats.org/officeDocument/2006/relationships/image" Target="../media/image98.emf"/><Relationship Id="rId6" Type="http://schemas.openxmlformats.org/officeDocument/2006/relationships/tags" Target="../tags/tag398.xml"/><Relationship Id="rId5" Type="http://schemas.openxmlformats.org/officeDocument/2006/relationships/tags" Target="../tags/tag397.xml"/><Relationship Id="rId4" Type="http://schemas.openxmlformats.org/officeDocument/2006/relationships/tags" Target="../tags/tag396.xml"/><Relationship Id="rId3" Type="http://schemas.openxmlformats.org/officeDocument/2006/relationships/tags" Target="../tags/tag395.xml"/><Relationship Id="rId2" Type="http://schemas.openxmlformats.org/officeDocument/2006/relationships/tags" Target="../tags/tag394.xml"/><Relationship Id="rId12" Type="http://schemas.openxmlformats.org/officeDocument/2006/relationships/vmlDrawing" Target="../drawings/vmlDrawing23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99.wmf"/><Relationship Id="rId1" Type="http://schemas.openxmlformats.org/officeDocument/2006/relationships/tags" Target="../tags/tag39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0.emf"/><Relationship Id="rId1" Type="http://schemas.openxmlformats.org/officeDocument/2006/relationships/tags" Target="../tags/tag40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1.emf"/><Relationship Id="rId1" Type="http://schemas.openxmlformats.org/officeDocument/2006/relationships/tags" Target="../tags/tag401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406.xml"/><Relationship Id="rId7" Type="http://schemas.openxmlformats.org/officeDocument/2006/relationships/tags" Target="../tags/tag405.xml"/><Relationship Id="rId6" Type="http://schemas.openxmlformats.org/officeDocument/2006/relationships/image" Target="../media/image104.emf"/><Relationship Id="rId5" Type="http://schemas.openxmlformats.org/officeDocument/2006/relationships/tags" Target="../tags/tag404.xml"/><Relationship Id="rId4" Type="http://schemas.openxmlformats.org/officeDocument/2006/relationships/image" Target="../media/image103.emf"/><Relationship Id="rId3" Type="http://schemas.openxmlformats.org/officeDocument/2006/relationships/tags" Target="../tags/tag403.xml"/><Relationship Id="rId2" Type="http://schemas.openxmlformats.org/officeDocument/2006/relationships/image" Target="../media/image102.emf"/><Relationship Id="rId1" Type="http://schemas.openxmlformats.org/officeDocument/2006/relationships/tags" Target="../tags/tag402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414.xml"/><Relationship Id="rId8" Type="http://schemas.openxmlformats.org/officeDocument/2006/relationships/tags" Target="../tags/tag413.xml"/><Relationship Id="rId7" Type="http://schemas.openxmlformats.org/officeDocument/2006/relationships/tags" Target="../tags/tag412.xml"/><Relationship Id="rId6" Type="http://schemas.openxmlformats.org/officeDocument/2006/relationships/tags" Target="../tags/tag411.xml"/><Relationship Id="rId5" Type="http://schemas.openxmlformats.org/officeDocument/2006/relationships/tags" Target="../tags/tag410.xml"/><Relationship Id="rId4" Type="http://schemas.openxmlformats.org/officeDocument/2006/relationships/tags" Target="../tags/tag409.xml"/><Relationship Id="rId3" Type="http://schemas.openxmlformats.org/officeDocument/2006/relationships/tags" Target="../tags/tag408.xml"/><Relationship Id="rId2" Type="http://schemas.openxmlformats.org/officeDocument/2006/relationships/image" Target="../media/image102.emf"/><Relationship Id="rId13" Type="http://schemas.openxmlformats.org/officeDocument/2006/relationships/slideLayout" Target="../slideLayouts/slideLayout3.xml"/><Relationship Id="rId12" Type="http://schemas.openxmlformats.org/officeDocument/2006/relationships/tags" Target="../tags/tag417.xml"/><Relationship Id="rId11" Type="http://schemas.openxmlformats.org/officeDocument/2006/relationships/tags" Target="../tags/tag416.xml"/><Relationship Id="rId10" Type="http://schemas.openxmlformats.org/officeDocument/2006/relationships/tags" Target="../tags/tag415.xml"/><Relationship Id="rId1" Type="http://schemas.openxmlformats.org/officeDocument/2006/relationships/tags" Target="../tags/tag40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5.emf"/><Relationship Id="rId1" Type="http://schemas.openxmlformats.org/officeDocument/2006/relationships/tags" Target="../tags/tag4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6.emf"/><Relationship Id="rId1" Type="http://schemas.openxmlformats.org/officeDocument/2006/relationships/tags" Target="../tags/tag41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8" Type="http://schemas.openxmlformats.org/officeDocument/2006/relationships/tags" Target="../tags/tag9.xml"/><Relationship Id="rId7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5" Type="http://schemas.openxmlformats.org/officeDocument/2006/relationships/tags" Target="../tags/tag8.xml"/><Relationship Id="rId45" Type="http://schemas.openxmlformats.org/officeDocument/2006/relationships/vmlDrawing" Target="../drawings/vmlDrawing1.vml"/><Relationship Id="rId44" Type="http://schemas.openxmlformats.org/officeDocument/2006/relationships/slideLayout" Target="../slideLayouts/slideLayout3.xml"/><Relationship Id="rId43" Type="http://schemas.openxmlformats.org/officeDocument/2006/relationships/image" Target="../media/image13.wmf"/><Relationship Id="rId42" Type="http://schemas.openxmlformats.org/officeDocument/2006/relationships/oleObject" Target="../embeddings/oleObject12.bin"/><Relationship Id="rId41" Type="http://schemas.openxmlformats.org/officeDocument/2006/relationships/tags" Target="../tags/tag24.xml"/><Relationship Id="rId40" Type="http://schemas.openxmlformats.org/officeDocument/2006/relationships/tags" Target="../tags/tag23.xml"/><Relationship Id="rId4" Type="http://schemas.openxmlformats.org/officeDocument/2006/relationships/image" Target="../media/image2.wmf"/><Relationship Id="rId39" Type="http://schemas.openxmlformats.org/officeDocument/2006/relationships/image" Target="../media/image12.wmf"/><Relationship Id="rId38" Type="http://schemas.openxmlformats.org/officeDocument/2006/relationships/oleObject" Target="../embeddings/oleObject11.bin"/><Relationship Id="rId37" Type="http://schemas.openxmlformats.org/officeDocument/2006/relationships/tags" Target="../tags/tag22.xml"/><Relationship Id="rId36" Type="http://schemas.openxmlformats.org/officeDocument/2006/relationships/tags" Target="../tags/tag21.xml"/><Relationship Id="rId35" Type="http://schemas.openxmlformats.org/officeDocument/2006/relationships/image" Target="../media/image11.wmf"/><Relationship Id="rId34" Type="http://schemas.openxmlformats.org/officeDocument/2006/relationships/oleObject" Target="../embeddings/oleObject10.bin"/><Relationship Id="rId33" Type="http://schemas.openxmlformats.org/officeDocument/2006/relationships/tags" Target="../tags/tag20.xml"/><Relationship Id="rId32" Type="http://schemas.openxmlformats.org/officeDocument/2006/relationships/tags" Target="../tags/tag19.xml"/><Relationship Id="rId31" Type="http://schemas.openxmlformats.org/officeDocument/2006/relationships/image" Target="../media/image10.wmf"/><Relationship Id="rId30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29" Type="http://schemas.openxmlformats.org/officeDocument/2006/relationships/tags" Target="../tags/tag18.xml"/><Relationship Id="rId28" Type="http://schemas.openxmlformats.org/officeDocument/2006/relationships/image" Target="../media/image9.wmf"/><Relationship Id="rId27" Type="http://schemas.openxmlformats.org/officeDocument/2006/relationships/oleObject" Target="../embeddings/oleObject8.bin"/><Relationship Id="rId26" Type="http://schemas.openxmlformats.org/officeDocument/2006/relationships/tags" Target="../tags/tag17.xml"/><Relationship Id="rId25" Type="http://schemas.openxmlformats.org/officeDocument/2006/relationships/tags" Target="../tags/tag16.xml"/><Relationship Id="rId24" Type="http://schemas.openxmlformats.org/officeDocument/2006/relationships/image" Target="../media/image8.wmf"/><Relationship Id="rId23" Type="http://schemas.openxmlformats.org/officeDocument/2006/relationships/oleObject" Target="../embeddings/oleObject7.bin"/><Relationship Id="rId22" Type="http://schemas.openxmlformats.org/officeDocument/2006/relationships/tags" Target="../tags/tag15.xml"/><Relationship Id="rId21" Type="http://schemas.openxmlformats.org/officeDocument/2006/relationships/tags" Target="../tags/tag14.xml"/><Relationship Id="rId20" Type="http://schemas.openxmlformats.org/officeDocument/2006/relationships/image" Target="../media/image7.wmf"/><Relationship Id="rId2" Type="http://schemas.openxmlformats.org/officeDocument/2006/relationships/tags" Target="../tags/tag7.xml"/><Relationship Id="rId19" Type="http://schemas.openxmlformats.org/officeDocument/2006/relationships/oleObject" Target="../embeddings/oleObject6.bin"/><Relationship Id="rId18" Type="http://schemas.openxmlformats.org/officeDocument/2006/relationships/tags" Target="../tags/tag13.xml"/><Relationship Id="rId17" Type="http://schemas.openxmlformats.org/officeDocument/2006/relationships/tags" Target="../tags/tag12.xml"/><Relationship Id="rId16" Type="http://schemas.openxmlformats.org/officeDocument/2006/relationships/image" Target="../media/image6.wmf"/><Relationship Id="rId15" Type="http://schemas.openxmlformats.org/officeDocument/2006/relationships/oleObject" Target="../embeddings/oleObject5.bin"/><Relationship Id="rId14" Type="http://schemas.openxmlformats.org/officeDocument/2006/relationships/tags" Target="../tags/tag11.xml"/><Relationship Id="rId13" Type="http://schemas.openxmlformats.org/officeDocument/2006/relationships/image" Target="../media/image5.wmf"/><Relationship Id="rId12" Type="http://schemas.openxmlformats.org/officeDocument/2006/relationships/oleObject" Target="../embeddings/oleObject4.bin"/><Relationship Id="rId11" Type="http://schemas.openxmlformats.org/officeDocument/2006/relationships/tags" Target="../tags/tag10.xml"/><Relationship Id="rId10" Type="http://schemas.openxmlformats.org/officeDocument/2006/relationships/image" Target="../media/image4.wmf"/><Relationship Id="rId1" Type="http://schemas.openxmlformats.org/officeDocument/2006/relationships/tags" Target="../tags/tag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7.emf"/><Relationship Id="rId1" Type="http://schemas.openxmlformats.org/officeDocument/2006/relationships/tags" Target="../tags/tag42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8.emf"/><Relationship Id="rId1" Type="http://schemas.openxmlformats.org/officeDocument/2006/relationships/tags" Target="../tags/tag42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tags" Target="../tags/tag427.xml"/><Relationship Id="rId6" Type="http://schemas.openxmlformats.org/officeDocument/2006/relationships/tags" Target="../tags/tag426.xml"/><Relationship Id="rId5" Type="http://schemas.openxmlformats.org/officeDocument/2006/relationships/tags" Target="../tags/tag425.xml"/><Relationship Id="rId4" Type="http://schemas.openxmlformats.org/officeDocument/2006/relationships/tags" Target="../tags/tag424.xml"/><Relationship Id="rId3" Type="http://schemas.openxmlformats.org/officeDocument/2006/relationships/tags" Target="../tags/tag423.xml"/><Relationship Id="rId2" Type="http://schemas.openxmlformats.org/officeDocument/2006/relationships/image" Target="../media/image109.emf"/><Relationship Id="rId1" Type="http://schemas.openxmlformats.org/officeDocument/2006/relationships/tags" Target="../tags/tag422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429.xml"/><Relationship Id="rId2" Type="http://schemas.openxmlformats.org/officeDocument/2006/relationships/image" Target="../media/image110.emf"/><Relationship Id="rId1" Type="http://schemas.openxmlformats.org/officeDocument/2006/relationships/tags" Target="../tags/tag4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tags" Target="../tags/tag28.xml"/><Relationship Id="rId7" Type="http://schemas.openxmlformats.org/officeDocument/2006/relationships/image" Target="../media/image3.wmf"/><Relationship Id="rId6" Type="http://schemas.openxmlformats.org/officeDocument/2006/relationships/oleObject" Target="../embeddings/oleObject14.bin"/><Relationship Id="rId5" Type="http://schemas.openxmlformats.org/officeDocument/2006/relationships/tags" Target="../tags/tag27.xml"/><Relationship Id="rId4" Type="http://schemas.openxmlformats.org/officeDocument/2006/relationships/image" Target="../media/image2.wmf"/><Relationship Id="rId30" Type="http://schemas.openxmlformats.org/officeDocument/2006/relationships/vmlDrawing" Target="../drawings/vmlDrawing2.vml"/><Relationship Id="rId3" Type="http://schemas.openxmlformats.org/officeDocument/2006/relationships/oleObject" Target="../embeddings/oleObject13.bin"/><Relationship Id="rId29" Type="http://schemas.openxmlformats.org/officeDocument/2006/relationships/slideLayout" Target="../slideLayouts/slideLayout3.xml"/><Relationship Id="rId28" Type="http://schemas.openxmlformats.org/officeDocument/2006/relationships/image" Target="../media/image18.wmf"/><Relationship Id="rId27" Type="http://schemas.openxmlformats.org/officeDocument/2006/relationships/oleObject" Target="../embeddings/oleObject21.bin"/><Relationship Id="rId26" Type="http://schemas.openxmlformats.org/officeDocument/2006/relationships/tags" Target="../tags/tag34.xml"/><Relationship Id="rId25" Type="http://schemas.openxmlformats.org/officeDocument/2006/relationships/image" Target="../media/image17.wmf"/><Relationship Id="rId24" Type="http://schemas.openxmlformats.org/officeDocument/2006/relationships/oleObject" Target="../embeddings/oleObject20.bin"/><Relationship Id="rId23" Type="http://schemas.openxmlformats.org/officeDocument/2006/relationships/tags" Target="../tags/tag33.xml"/><Relationship Id="rId22" Type="http://schemas.openxmlformats.org/officeDocument/2006/relationships/image" Target="../media/image16.wmf"/><Relationship Id="rId21" Type="http://schemas.openxmlformats.org/officeDocument/2006/relationships/oleObject" Target="../embeddings/oleObject19.bin"/><Relationship Id="rId20" Type="http://schemas.openxmlformats.org/officeDocument/2006/relationships/tags" Target="../tags/tag32.xml"/><Relationship Id="rId2" Type="http://schemas.openxmlformats.org/officeDocument/2006/relationships/tags" Target="../tags/tag26.xml"/><Relationship Id="rId19" Type="http://schemas.openxmlformats.org/officeDocument/2006/relationships/image" Target="../media/image15.wmf"/><Relationship Id="rId18" Type="http://schemas.openxmlformats.org/officeDocument/2006/relationships/oleObject" Target="../embeddings/oleObject18.bin"/><Relationship Id="rId17" Type="http://schemas.openxmlformats.org/officeDocument/2006/relationships/tags" Target="../tags/tag31.xml"/><Relationship Id="rId16" Type="http://schemas.openxmlformats.org/officeDocument/2006/relationships/image" Target="../media/image6.wmf"/><Relationship Id="rId15" Type="http://schemas.openxmlformats.org/officeDocument/2006/relationships/oleObject" Target="../embeddings/oleObject17.bin"/><Relationship Id="rId14" Type="http://schemas.openxmlformats.org/officeDocument/2006/relationships/tags" Target="../tags/tag30.xml"/><Relationship Id="rId13" Type="http://schemas.openxmlformats.org/officeDocument/2006/relationships/image" Target="../media/image5.wmf"/><Relationship Id="rId12" Type="http://schemas.openxmlformats.org/officeDocument/2006/relationships/oleObject" Target="../embeddings/oleObject16.bin"/><Relationship Id="rId11" Type="http://schemas.openxmlformats.org/officeDocument/2006/relationships/tags" Target="../tags/tag29.xml"/><Relationship Id="rId10" Type="http://schemas.openxmlformats.org/officeDocument/2006/relationships/image" Target="../media/image14.wmf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tags" Target="../tags/tag38.xml"/><Relationship Id="rId7" Type="http://schemas.openxmlformats.org/officeDocument/2006/relationships/image" Target="../media/image3.wmf"/><Relationship Id="rId6" Type="http://schemas.openxmlformats.org/officeDocument/2006/relationships/oleObject" Target="../embeddings/oleObject23.bin"/><Relationship Id="rId5" Type="http://schemas.openxmlformats.org/officeDocument/2006/relationships/tags" Target="../tags/tag37.xml"/><Relationship Id="rId4" Type="http://schemas.openxmlformats.org/officeDocument/2006/relationships/image" Target="../media/image2.wmf"/><Relationship Id="rId35" Type="http://schemas.openxmlformats.org/officeDocument/2006/relationships/vmlDrawing" Target="../drawings/vmlDrawing3.vml"/><Relationship Id="rId34" Type="http://schemas.openxmlformats.org/officeDocument/2006/relationships/slideLayout" Target="../slideLayouts/slideLayout3.xml"/><Relationship Id="rId33" Type="http://schemas.openxmlformats.org/officeDocument/2006/relationships/tags" Target="../tags/tag49.xml"/><Relationship Id="rId32" Type="http://schemas.openxmlformats.org/officeDocument/2006/relationships/image" Target="../media/image23.wmf"/><Relationship Id="rId31" Type="http://schemas.openxmlformats.org/officeDocument/2006/relationships/oleObject" Target="../embeddings/oleObject30.bin"/><Relationship Id="rId30" Type="http://schemas.openxmlformats.org/officeDocument/2006/relationships/tags" Target="../tags/tag48.xml"/><Relationship Id="rId3" Type="http://schemas.openxmlformats.org/officeDocument/2006/relationships/oleObject" Target="../embeddings/oleObject22.bin"/><Relationship Id="rId29" Type="http://schemas.openxmlformats.org/officeDocument/2006/relationships/tags" Target="../tags/tag47.xml"/><Relationship Id="rId28" Type="http://schemas.openxmlformats.org/officeDocument/2006/relationships/tags" Target="../tags/tag46.xml"/><Relationship Id="rId27" Type="http://schemas.openxmlformats.org/officeDocument/2006/relationships/image" Target="../media/image22.wmf"/><Relationship Id="rId26" Type="http://schemas.openxmlformats.org/officeDocument/2006/relationships/oleObject" Target="../embeddings/oleObject29.bin"/><Relationship Id="rId25" Type="http://schemas.openxmlformats.org/officeDocument/2006/relationships/tags" Target="../tags/tag45.xml"/><Relationship Id="rId24" Type="http://schemas.openxmlformats.org/officeDocument/2006/relationships/image" Target="../media/image21.wmf"/><Relationship Id="rId23" Type="http://schemas.openxmlformats.org/officeDocument/2006/relationships/oleObject" Target="../embeddings/oleObject28.bin"/><Relationship Id="rId22" Type="http://schemas.openxmlformats.org/officeDocument/2006/relationships/tags" Target="../tags/tag44.xml"/><Relationship Id="rId21" Type="http://schemas.openxmlformats.org/officeDocument/2006/relationships/tags" Target="../tags/tag43.xml"/><Relationship Id="rId20" Type="http://schemas.openxmlformats.org/officeDocument/2006/relationships/image" Target="../media/image20.wmf"/><Relationship Id="rId2" Type="http://schemas.openxmlformats.org/officeDocument/2006/relationships/tags" Target="../tags/tag36.xml"/><Relationship Id="rId19" Type="http://schemas.openxmlformats.org/officeDocument/2006/relationships/oleObject" Target="../embeddings/oleObject27.bin"/><Relationship Id="rId18" Type="http://schemas.openxmlformats.org/officeDocument/2006/relationships/tags" Target="../tags/tag42.xml"/><Relationship Id="rId17" Type="http://schemas.openxmlformats.org/officeDocument/2006/relationships/tags" Target="../tags/tag41.xml"/><Relationship Id="rId16" Type="http://schemas.openxmlformats.org/officeDocument/2006/relationships/image" Target="../media/image6.wmf"/><Relationship Id="rId15" Type="http://schemas.openxmlformats.org/officeDocument/2006/relationships/oleObject" Target="../embeddings/oleObject26.bin"/><Relationship Id="rId14" Type="http://schemas.openxmlformats.org/officeDocument/2006/relationships/tags" Target="../tags/tag40.xml"/><Relationship Id="rId13" Type="http://schemas.openxmlformats.org/officeDocument/2006/relationships/image" Target="../media/image5.wmf"/><Relationship Id="rId12" Type="http://schemas.openxmlformats.org/officeDocument/2006/relationships/oleObject" Target="../embeddings/oleObject25.bin"/><Relationship Id="rId11" Type="http://schemas.openxmlformats.org/officeDocument/2006/relationships/tags" Target="../tags/tag39.xml"/><Relationship Id="rId10" Type="http://schemas.openxmlformats.org/officeDocument/2006/relationships/image" Target="../media/image19.wmf"/><Relationship Id="rId1" Type="http://schemas.openxmlformats.org/officeDocument/2006/relationships/tags" Target="../tags/tag3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4.emf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oleObject" Target="../embeddings/oleObject33.bin"/><Relationship Id="rId7" Type="http://schemas.openxmlformats.org/officeDocument/2006/relationships/tags" Target="../tags/tag54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2.bin"/><Relationship Id="rId4" Type="http://schemas.openxmlformats.org/officeDocument/2006/relationships/tags" Target="../tags/tag53.xml"/><Relationship Id="rId37" Type="http://schemas.openxmlformats.org/officeDocument/2006/relationships/vmlDrawing" Target="../drawings/vmlDrawing4.vml"/><Relationship Id="rId36" Type="http://schemas.openxmlformats.org/officeDocument/2006/relationships/slideLayout" Target="../slideLayouts/slideLayout3.xml"/><Relationship Id="rId35" Type="http://schemas.openxmlformats.org/officeDocument/2006/relationships/image" Target="../media/image34.wmf"/><Relationship Id="rId34" Type="http://schemas.openxmlformats.org/officeDocument/2006/relationships/oleObject" Target="../embeddings/oleObject40.bin"/><Relationship Id="rId33" Type="http://schemas.openxmlformats.org/officeDocument/2006/relationships/tags" Target="../tags/tag66.xml"/><Relationship Id="rId32" Type="http://schemas.openxmlformats.org/officeDocument/2006/relationships/image" Target="../media/image33.wmf"/><Relationship Id="rId31" Type="http://schemas.openxmlformats.org/officeDocument/2006/relationships/oleObject" Target="../embeddings/oleObject39.bin"/><Relationship Id="rId30" Type="http://schemas.openxmlformats.org/officeDocument/2006/relationships/tags" Target="../tags/tag65.xml"/><Relationship Id="rId3" Type="http://schemas.openxmlformats.org/officeDocument/2006/relationships/image" Target="../media/image25.wmf"/><Relationship Id="rId29" Type="http://schemas.openxmlformats.org/officeDocument/2006/relationships/tags" Target="../tags/tag64.xml"/><Relationship Id="rId28" Type="http://schemas.openxmlformats.org/officeDocument/2006/relationships/image" Target="../media/image32.wmf"/><Relationship Id="rId27" Type="http://schemas.openxmlformats.org/officeDocument/2006/relationships/oleObject" Target="../embeddings/oleObject38.bin"/><Relationship Id="rId26" Type="http://schemas.openxmlformats.org/officeDocument/2006/relationships/tags" Target="../tags/tag63.xml"/><Relationship Id="rId25" Type="http://schemas.openxmlformats.org/officeDocument/2006/relationships/image" Target="../media/image31.wmf"/><Relationship Id="rId24" Type="http://schemas.openxmlformats.org/officeDocument/2006/relationships/oleObject" Target="../embeddings/oleObject37.bin"/><Relationship Id="rId23" Type="http://schemas.openxmlformats.org/officeDocument/2006/relationships/tags" Target="../tags/tag62.xml"/><Relationship Id="rId22" Type="http://schemas.openxmlformats.org/officeDocument/2006/relationships/tags" Target="../tags/tag61.xml"/><Relationship Id="rId21" Type="http://schemas.openxmlformats.org/officeDocument/2006/relationships/image" Target="../media/image30.wmf"/><Relationship Id="rId20" Type="http://schemas.openxmlformats.org/officeDocument/2006/relationships/oleObject" Target="../embeddings/oleObject36.bin"/><Relationship Id="rId2" Type="http://schemas.openxmlformats.org/officeDocument/2006/relationships/oleObject" Target="../embeddings/oleObject31.bin"/><Relationship Id="rId19" Type="http://schemas.openxmlformats.org/officeDocument/2006/relationships/tags" Target="../tags/tag60.xml"/><Relationship Id="rId18" Type="http://schemas.openxmlformats.org/officeDocument/2006/relationships/tags" Target="../tags/tag59.xml"/><Relationship Id="rId17" Type="http://schemas.openxmlformats.org/officeDocument/2006/relationships/image" Target="../media/image29.wmf"/><Relationship Id="rId16" Type="http://schemas.openxmlformats.org/officeDocument/2006/relationships/oleObject" Target="../embeddings/oleObject35.bin"/><Relationship Id="rId15" Type="http://schemas.openxmlformats.org/officeDocument/2006/relationships/tags" Target="../tags/tag58.xml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34.bin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tags" Target="../tags/tag5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tags" Target="../tags/tag72.xml"/><Relationship Id="rId7" Type="http://schemas.openxmlformats.org/officeDocument/2006/relationships/image" Target="../media/image28.wmf"/><Relationship Id="rId6" Type="http://schemas.openxmlformats.org/officeDocument/2006/relationships/oleObject" Target="../embeddings/oleObject41.bin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9" Type="http://schemas.openxmlformats.org/officeDocument/2006/relationships/vmlDrawing" Target="../drawings/vmlDrawing5.vml"/><Relationship Id="rId38" Type="http://schemas.openxmlformats.org/officeDocument/2006/relationships/slideLayout" Target="../slideLayouts/slideLayout3.xml"/><Relationship Id="rId37" Type="http://schemas.openxmlformats.org/officeDocument/2006/relationships/image" Target="../media/image40.wmf"/><Relationship Id="rId36" Type="http://schemas.openxmlformats.org/officeDocument/2006/relationships/oleObject" Target="../embeddings/oleObject48.bin"/><Relationship Id="rId35" Type="http://schemas.openxmlformats.org/officeDocument/2006/relationships/tags" Target="../tags/tag87.xml"/><Relationship Id="rId34" Type="http://schemas.openxmlformats.org/officeDocument/2006/relationships/tags" Target="../tags/tag86.xml"/><Relationship Id="rId33" Type="http://schemas.openxmlformats.org/officeDocument/2006/relationships/tags" Target="../tags/tag85.xml"/><Relationship Id="rId32" Type="http://schemas.openxmlformats.org/officeDocument/2006/relationships/tags" Target="../tags/tag84.xml"/><Relationship Id="rId31" Type="http://schemas.openxmlformats.org/officeDocument/2006/relationships/image" Target="../media/image39.wmf"/><Relationship Id="rId30" Type="http://schemas.openxmlformats.org/officeDocument/2006/relationships/oleObject" Target="../embeddings/oleObject47.bin"/><Relationship Id="rId3" Type="http://schemas.openxmlformats.org/officeDocument/2006/relationships/tags" Target="../tags/tag69.xml"/><Relationship Id="rId29" Type="http://schemas.openxmlformats.org/officeDocument/2006/relationships/tags" Target="../tags/tag83.xml"/><Relationship Id="rId28" Type="http://schemas.openxmlformats.org/officeDocument/2006/relationships/tags" Target="../tags/tag82.xml"/><Relationship Id="rId27" Type="http://schemas.openxmlformats.org/officeDocument/2006/relationships/image" Target="../media/image38.wmf"/><Relationship Id="rId26" Type="http://schemas.openxmlformats.org/officeDocument/2006/relationships/oleObject" Target="../embeddings/oleObject46.bin"/><Relationship Id="rId25" Type="http://schemas.openxmlformats.org/officeDocument/2006/relationships/tags" Target="../tags/tag81.xml"/><Relationship Id="rId24" Type="http://schemas.openxmlformats.org/officeDocument/2006/relationships/image" Target="../media/image37.wmf"/><Relationship Id="rId23" Type="http://schemas.openxmlformats.org/officeDocument/2006/relationships/oleObject" Target="../embeddings/oleObject45.bin"/><Relationship Id="rId22" Type="http://schemas.openxmlformats.org/officeDocument/2006/relationships/tags" Target="../tags/tag80.xml"/><Relationship Id="rId21" Type="http://schemas.openxmlformats.org/officeDocument/2006/relationships/tags" Target="../tags/tag79.xml"/><Relationship Id="rId20" Type="http://schemas.openxmlformats.org/officeDocument/2006/relationships/image" Target="../media/image36.wmf"/><Relationship Id="rId2" Type="http://schemas.openxmlformats.org/officeDocument/2006/relationships/tags" Target="../tags/tag68.xml"/><Relationship Id="rId19" Type="http://schemas.openxmlformats.org/officeDocument/2006/relationships/oleObject" Target="../embeddings/oleObject44.bin"/><Relationship Id="rId18" Type="http://schemas.openxmlformats.org/officeDocument/2006/relationships/tags" Target="../tags/tag78.xml"/><Relationship Id="rId17" Type="http://schemas.openxmlformats.org/officeDocument/2006/relationships/tags" Target="../tags/tag77.xml"/><Relationship Id="rId16" Type="http://schemas.openxmlformats.org/officeDocument/2006/relationships/image" Target="../media/image35.wmf"/><Relationship Id="rId15" Type="http://schemas.openxmlformats.org/officeDocument/2006/relationships/oleObject" Target="../embeddings/oleObject43.bin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image" Target="../media/image34.wmf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039495" y="1344295"/>
            <a:ext cx="9827260" cy="1882140"/>
          </a:xfrm>
        </p:spPr>
        <p:txBody>
          <a:bodyPr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chemeClr val="accent6">
                    <a:lumMod val="50000"/>
                  </a:schemeClr>
                </a:solidFill>
                <a:uFillTx/>
              </a:rPr>
              <a:t>  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uFillTx/>
              </a:rPr>
              <a:t>多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uFillTx/>
              </a:rPr>
              <a:t>波束测线问题</a:t>
            </a:r>
            <a:r>
              <a:rPr lang="zh-CN" sz="3600" b="1" dirty="0">
                <a:solidFill>
                  <a:schemeClr val="accent6">
                    <a:lumMod val="50000"/>
                  </a:schemeClr>
                </a:solidFill>
                <a:uFillTx/>
              </a:rPr>
              <a:t>              </a:t>
            </a:r>
            <a:endParaRPr lang="zh-CN" altLang="en-US" sz="2800" b="1" dirty="0">
              <a:solidFill>
                <a:schemeClr val="accent6">
                  <a:lumMod val="50000"/>
                </a:schemeClr>
              </a:solidFill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68775" y="4199890"/>
            <a:ext cx="719836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endParaRPr lang="zh-CN" altLang="en-US" sz="2800" b="1" cap="all" dirty="0">
              <a:solidFill>
                <a:schemeClr val="accent6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82870" y="3594100"/>
            <a:ext cx="1402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徐浩渊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34023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问题二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3"/>
          <p:cNvSpPr txBox="1"/>
          <p:nvPr>
            <p:custDataLst>
              <p:tags r:id="rId1"/>
            </p:custDataLst>
          </p:nvPr>
        </p:nvSpPr>
        <p:spPr>
          <a:xfrm>
            <a:off x="268605" y="1363345"/>
            <a:ext cx="5093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船位处水深为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椭圆 14"/>
          <p:cNvSpPr/>
          <p:nvPr>
            <p:custDataLst>
              <p:tags r:id="rId2"/>
            </p:custDataLst>
          </p:nvPr>
        </p:nvSpPr>
        <p:spPr>
          <a:xfrm flipV="1">
            <a:off x="8951595" y="26066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8819198" y="2696845"/>
          <a:ext cx="20828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4" imgW="127000" imgH="139700" progId="Equation.KSEE3">
                  <p:embed/>
                </p:oleObj>
              </mc:Choice>
              <mc:Fallback>
                <p:oleObj name="" r:id="rId4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19198" y="2696845"/>
                        <a:ext cx="20828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6860858" y="2831148"/>
          <a:ext cx="187960" cy="22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7" imgW="114300" imgH="139700" progId="Equation.KSEE3">
                  <p:embed/>
                </p:oleObj>
              </mc:Choice>
              <mc:Fallback>
                <p:oleObj name="" r:id="rId7" imgW="1143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60858" y="2831148"/>
                        <a:ext cx="187960" cy="22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/>
          <p:cNvCxnSpPr/>
          <p:nvPr>
            <p:custDataLst>
              <p:tags r:id="rId9"/>
            </p:custDataLst>
          </p:nvPr>
        </p:nvCxnSpPr>
        <p:spPr>
          <a:xfrm flipV="1">
            <a:off x="7149465" y="2292350"/>
            <a:ext cx="3920490" cy="647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10"/>
            </p:custDataLst>
          </p:nvPr>
        </p:nvCxnSpPr>
        <p:spPr>
          <a:xfrm flipV="1">
            <a:off x="6941820" y="2651760"/>
            <a:ext cx="4537075" cy="1714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>
            <p:custDataLst>
              <p:tags r:id="rId11"/>
            </p:custDataLst>
          </p:nvPr>
        </p:nvSpPr>
        <p:spPr>
          <a:xfrm>
            <a:off x="11117580" y="2495550"/>
            <a:ext cx="86931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测线方向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673465" y="1659890"/>
            <a:ext cx="651510" cy="212788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8474711" y="1363028"/>
          <a:ext cx="208915" cy="22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13" imgW="127000" imgH="139700" progId="Equation.KSEE3">
                  <p:embed/>
                </p:oleObj>
              </mc:Choice>
              <mc:Fallback>
                <p:oleObj name="" r:id="rId13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474711" y="1363028"/>
                        <a:ext cx="208915" cy="22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文本框 3"/>
          <p:cNvSpPr txBox="1"/>
          <p:nvPr>
            <p:custDataLst>
              <p:tags r:id="rId15"/>
            </p:custDataLst>
          </p:nvPr>
        </p:nvSpPr>
        <p:spPr>
          <a:xfrm>
            <a:off x="268605" y="2834640"/>
            <a:ext cx="62407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船位处垂直与测线海底截线斜率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0441940" y="2711450"/>
            <a:ext cx="1341755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船位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10589895" y="261810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5"/>
          </p:cNvCxnSpPr>
          <p:nvPr/>
        </p:nvCxnSpPr>
        <p:spPr>
          <a:xfrm flipH="1">
            <a:off x="9066530" y="2682875"/>
            <a:ext cx="1588135" cy="29019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对象 7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8826501" y="2883535"/>
          <a:ext cx="271145" cy="27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" name="" r:id="rId17" imgW="165100" imgH="165100" progId="Equation.KSEE3">
                  <p:embed/>
                </p:oleObj>
              </mc:Choice>
              <mc:Fallback>
                <p:oleObj name="" r:id="rId17" imgW="1651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826501" y="2883535"/>
                        <a:ext cx="271145" cy="27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文本框 74"/>
          <p:cNvSpPr txBox="1"/>
          <p:nvPr>
            <p:custDataLst>
              <p:tags r:id="rId19"/>
            </p:custDataLst>
          </p:nvPr>
        </p:nvSpPr>
        <p:spPr>
          <a:xfrm>
            <a:off x="10441940" y="1891665"/>
            <a:ext cx="18846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坡面增高方向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77" name="对象 7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548005" y="2088833"/>
          <a:ext cx="403161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" name="" r:id="rId21" imgW="1587500" imgH="203200" progId="Equation.KSEE3">
                  <p:embed/>
                </p:oleObj>
              </mc:Choice>
              <mc:Fallback>
                <p:oleObj name="" r:id="rId21" imgW="15875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48005" y="2088833"/>
                        <a:ext cx="403161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10609580" y="1315085"/>
            <a:ext cx="76835" cy="34505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23"/>
            </p:custDataLst>
          </p:nvPr>
        </p:nvCxnSpPr>
        <p:spPr>
          <a:xfrm>
            <a:off x="10353040" y="1786890"/>
            <a:ext cx="651510" cy="212788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117580" y="3820795"/>
            <a:ext cx="824230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等深线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637223" y="4596131"/>
          <a:ext cx="367792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5" imgW="1447800" imgH="393700" progId="Equation.KSEE3">
                  <p:embed/>
                </p:oleObj>
              </mc:Choice>
              <mc:Fallback>
                <p:oleObj name="" r:id="rId25" imgW="14478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37223" y="4596131"/>
                        <a:ext cx="367792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H="1" flipV="1">
            <a:off x="8951595" y="1334135"/>
            <a:ext cx="38100" cy="1303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8819516" y="1659890"/>
          <a:ext cx="626745" cy="334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8" imgW="381000" imgH="203200" progId="Equation.KSEE3">
                  <p:embed/>
                </p:oleObj>
              </mc:Choice>
              <mc:Fallback>
                <p:oleObj name="" r:id="rId28" imgW="3810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8819516" y="1659890"/>
                        <a:ext cx="626745" cy="334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3"/>
          <p:cNvSpPr txBox="1"/>
          <p:nvPr>
            <p:custDataLst>
              <p:tags r:id="rId30"/>
            </p:custDataLst>
          </p:nvPr>
        </p:nvSpPr>
        <p:spPr>
          <a:xfrm>
            <a:off x="268605" y="3429000"/>
            <a:ext cx="62407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在测线的垂直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面上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637540" y="3950653"/>
          <a:ext cx="254698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2" imgW="1002665" imgH="203200" progId="Equation.KSEE3">
                  <p:embed/>
                </p:oleObj>
              </mc:Choice>
              <mc:Fallback>
                <p:oleObj name="" r:id="rId32" imgW="10026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37540" y="3950653"/>
                        <a:ext cx="254698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4"/>
            </p:custDataLst>
          </p:nvPr>
        </p:nvGraphicFramePr>
        <p:xfrm>
          <a:off x="4210050" y="3914458"/>
          <a:ext cx="33877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5" imgW="1333500" imgH="203200" progId="Equation.KSEE3">
                  <p:embed/>
                </p:oleObj>
              </mc:Choice>
              <mc:Fallback>
                <p:oleObj name="" r:id="rId35" imgW="13335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210050" y="3914458"/>
                        <a:ext cx="338772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>
            <p:custDataLst>
              <p:tags r:id="rId37"/>
            </p:custDataLst>
          </p:nvPr>
        </p:nvSpPr>
        <p:spPr>
          <a:xfrm>
            <a:off x="10353040" y="4865370"/>
            <a:ext cx="86931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测线垂向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8"/>
            </p:custDataLst>
          </p:nvPr>
        </p:nvGraphicFramePr>
        <p:xfrm>
          <a:off x="10275888" y="2165668"/>
          <a:ext cx="251460" cy="27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39" imgW="152400" imgH="165100" progId="Equation.KSEE3">
                  <p:embed/>
                </p:oleObj>
              </mc:Choice>
              <mc:Fallback>
                <p:oleObj name="" r:id="rId39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0275888" y="2165668"/>
                        <a:ext cx="251460" cy="271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1"/>
            </p:custDataLst>
          </p:nvPr>
        </p:nvGraphicFramePr>
        <p:xfrm>
          <a:off x="3584893" y="3513455"/>
          <a:ext cx="730250" cy="27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42" imgW="444500" imgH="165100" progId="Equation.KSEE3">
                  <p:embed/>
                </p:oleObj>
              </mc:Choice>
              <mc:Fallback>
                <p:oleObj name="" r:id="rId42" imgW="4445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3584893" y="3513455"/>
                        <a:ext cx="730250" cy="27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34023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问题二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3"/>
          <p:cNvSpPr txBox="1"/>
          <p:nvPr>
            <p:custDataLst>
              <p:tags r:id="rId1"/>
            </p:custDataLst>
          </p:nvPr>
        </p:nvSpPr>
        <p:spPr>
          <a:xfrm>
            <a:off x="268605" y="1363345"/>
            <a:ext cx="5093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由第一问的解答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4" name="文本框 3"/>
          <p:cNvSpPr txBox="1"/>
          <p:nvPr>
            <p:custDataLst>
              <p:tags r:id="rId2"/>
            </p:custDataLst>
          </p:nvPr>
        </p:nvSpPr>
        <p:spPr>
          <a:xfrm>
            <a:off x="268605" y="2834640"/>
            <a:ext cx="62407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船位处垂直与测线海底截线斜率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77" name="对象 7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48005" y="2088833"/>
          <a:ext cx="403161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" name="" r:id="rId4" imgW="1587500" imgH="203200" progId="Equation.KSEE3">
                  <p:embed/>
                </p:oleObj>
              </mc:Choice>
              <mc:Fallback>
                <p:oleObj name="" r:id="rId4" imgW="15875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005" y="2088833"/>
                        <a:ext cx="403161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034733" y="3492818"/>
          <a:ext cx="28067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1104900" imgH="203200" progId="Equation.KSEE3">
                  <p:embed/>
                </p:oleObj>
              </mc:Choice>
              <mc:Fallback>
                <p:oleObj name="" r:id="rId7" imgW="1104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4733" y="3492818"/>
                        <a:ext cx="280670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>
            <p:custDataLst>
              <p:tags r:id="rId9"/>
            </p:custDataLst>
          </p:nvPr>
        </p:nvCxnSpPr>
        <p:spPr>
          <a:xfrm flipV="1">
            <a:off x="7302500" y="2465070"/>
            <a:ext cx="4399915" cy="10452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10"/>
            </p:custDataLst>
          </p:nvPr>
        </p:nvCxnSpPr>
        <p:spPr>
          <a:xfrm flipV="1">
            <a:off x="7299960" y="3452495"/>
            <a:ext cx="4574540" cy="673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11"/>
            </p:custDataLst>
          </p:nvPr>
        </p:nvCxnSpPr>
        <p:spPr>
          <a:xfrm flipV="1">
            <a:off x="7657465" y="1391285"/>
            <a:ext cx="1687195" cy="203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2"/>
            </p:custDataLst>
          </p:nvPr>
        </p:nvCxnSpPr>
        <p:spPr>
          <a:xfrm>
            <a:off x="9344660" y="1382395"/>
            <a:ext cx="2175510" cy="1101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>
            <p:custDataLst>
              <p:tags r:id="rId13"/>
            </p:custDataLst>
          </p:nvPr>
        </p:nvSpPr>
        <p:spPr>
          <a:xfrm flipV="1">
            <a:off x="9335135" y="136334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>
            <p:custDataLst>
              <p:tags r:id="rId14"/>
            </p:custDataLst>
          </p:nvPr>
        </p:nvSpPr>
        <p:spPr>
          <a:xfrm flipV="1">
            <a:off x="7686040" y="335661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>
            <p:custDataLst>
              <p:tags r:id="rId15"/>
            </p:custDataLst>
          </p:nvPr>
        </p:nvSpPr>
        <p:spPr>
          <a:xfrm flipV="1">
            <a:off x="11463020" y="24650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7502525" y="3034983"/>
          <a:ext cx="24955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7" imgW="152400" imgH="165100" progId="Equation.KSEE3">
                  <p:embed/>
                </p:oleObj>
              </mc:Choice>
              <mc:Fallback>
                <p:oleObj name="" r:id="rId17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02525" y="3034983"/>
                        <a:ext cx="249555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1614785" y="2368233"/>
          <a:ext cx="24955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0" imgW="152400" imgH="165100" progId="Equation.KSEE3">
                  <p:embed/>
                </p:oleObj>
              </mc:Choice>
              <mc:Fallback>
                <p:oleObj name="" r:id="rId20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614785" y="2368233"/>
                        <a:ext cx="249555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8914130" y="1266508"/>
          <a:ext cx="24955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23" imgW="152400" imgH="165100" progId="Equation.KSEE3">
                  <p:embed/>
                </p:oleObj>
              </mc:Choice>
              <mc:Fallback>
                <p:oleObj name="" r:id="rId23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914130" y="1266508"/>
                        <a:ext cx="249555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9269730" y="1519873"/>
          <a:ext cx="207645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26" imgW="127000" imgH="177165" progId="Equation.KSEE3">
                  <p:embed/>
                </p:oleObj>
              </mc:Choice>
              <mc:Fallback>
                <p:oleObj name="" r:id="rId26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269730" y="1519873"/>
                        <a:ext cx="207645" cy="29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8578215" y="3229610"/>
          <a:ext cx="1726565" cy="33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9" imgW="1054100" imgH="203200" progId="Equation.KSEE3">
                  <p:embed/>
                </p:oleObj>
              </mc:Choice>
              <mc:Fallback>
                <p:oleObj name="" r:id="rId29" imgW="10541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578215" y="3229610"/>
                        <a:ext cx="1726565" cy="332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连接符 25"/>
          <p:cNvCxnSpPr>
            <a:stCxn id="14" idx="4"/>
          </p:cNvCxnSpPr>
          <p:nvPr>
            <p:custDataLst>
              <p:tags r:id="rId31"/>
            </p:custDataLst>
          </p:nvPr>
        </p:nvCxnSpPr>
        <p:spPr>
          <a:xfrm>
            <a:off x="9373235" y="1363345"/>
            <a:ext cx="9525" cy="16389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9015730" y="2801938"/>
          <a:ext cx="1143635" cy="33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33" imgW="698500" imgH="203200" progId="Equation.KSEE3">
                  <p:embed/>
                </p:oleObj>
              </mc:Choice>
              <mc:Fallback>
                <p:oleObj name="" r:id="rId33" imgW="6985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9015730" y="2801938"/>
                        <a:ext cx="1143635" cy="332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3"/>
          <p:cNvSpPr txBox="1"/>
          <p:nvPr>
            <p:custDataLst>
              <p:tags r:id="rId35"/>
            </p:custDataLst>
          </p:nvPr>
        </p:nvSpPr>
        <p:spPr>
          <a:xfrm>
            <a:off x="268605" y="4669155"/>
            <a:ext cx="11842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得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6"/>
            </p:custDataLst>
          </p:nvPr>
        </p:nvGraphicFramePr>
        <p:xfrm>
          <a:off x="1284288" y="4382136"/>
          <a:ext cx="7419340" cy="109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37" imgW="2920365" imgH="431800" progId="Equation.KSEE3">
                  <p:embed/>
                </p:oleObj>
              </mc:Choice>
              <mc:Fallback>
                <p:oleObj name="" r:id="rId37" imgW="2920365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284288" y="4382136"/>
                        <a:ext cx="7419340" cy="109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34023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问题二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 flipV="1">
            <a:off x="7302500" y="2465070"/>
            <a:ext cx="4399915" cy="10452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 flipV="1">
            <a:off x="7299960" y="3452495"/>
            <a:ext cx="4574540" cy="673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3"/>
            </p:custDataLst>
          </p:nvPr>
        </p:nvCxnSpPr>
        <p:spPr>
          <a:xfrm flipV="1">
            <a:off x="7657465" y="1391285"/>
            <a:ext cx="1687195" cy="203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9344660" y="1382395"/>
            <a:ext cx="2175510" cy="1101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>
            <p:custDataLst>
              <p:tags r:id="rId5"/>
            </p:custDataLst>
          </p:nvPr>
        </p:nvSpPr>
        <p:spPr>
          <a:xfrm flipV="1">
            <a:off x="9335135" y="136334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>
            <p:custDataLst>
              <p:tags r:id="rId6"/>
            </p:custDataLst>
          </p:nvPr>
        </p:nvSpPr>
        <p:spPr>
          <a:xfrm flipV="1">
            <a:off x="7686040" y="335661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>
            <p:custDataLst>
              <p:tags r:id="rId7"/>
            </p:custDataLst>
          </p:nvPr>
        </p:nvSpPr>
        <p:spPr>
          <a:xfrm flipV="1">
            <a:off x="11463020" y="24650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7502525" y="3034983"/>
          <a:ext cx="24955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9" imgW="152400" imgH="165100" progId="Equation.KSEE3">
                  <p:embed/>
                </p:oleObj>
              </mc:Choice>
              <mc:Fallback>
                <p:oleObj name="" r:id="rId9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02525" y="3034983"/>
                        <a:ext cx="249555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1614785" y="2368233"/>
          <a:ext cx="24955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2" imgW="152400" imgH="165100" progId="Equation.KSEE3">
                  <p:embed/>
                </p:oleObj>
              </mc:Choice>
              <mc:Fallback>
                <p:oleObj name="" r:id="rId12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614785" y="2368233"/>
                        <a:ext cx="249555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8914130" y="1266508"/>
          <a:ext cx="24955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5" imgW="152400" imgH="165100" progId="Equation.KSEE3">
                  <p:embed/>
                </p:oleObj>
              </mc:Choice>
              <mc:Fallback>
                <p:oleObj name="" r:id="rId15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914130" y="1266508"/>
                        <a:ext cx="249555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9269730" y="1519873"/>
          <a:ext cx="207645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8" imgW="127000" imgH="177165" progId="Equation.KSEE3">
                  <p:embed/>
                </p:oleObj>
              </mc:Choice>
              <mc:Fallback>
                <p:oleObj name="" r:id="rId18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269730" y="1519873"/>
                        <a:ext cx="207645" cy="29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8713153" y="3229610"/>
          <a:ext cx="1456690" cy="33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1" imgW="889000" imgH="203200" progId="Equation.KSEE3">
                  <p:embed/>
                </p:oleObj>
              </mc:Choice>
              <mc:Fallback>
                <p:oleObj name="" r:id="rId21" imgW="8890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713153" y="3229610"/>
                        <a:ext cx="1456690" cy="332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连接符 25"/>
          <p:cNvCxnSpPr>
            <a:stCxn id="14" idx="4"/>
          </p:cNvCxnSpPr>
          <p:nvPr>
            <p:custDataLst>
              <p:tags r:id="rId23"/>
            </p:custDataLst>
          </p:nvPr>
        </p:nvCxnSpPr>
        <p:spPr>
          <a:xfrm>
            <a:off x="9373235" y="1363345"/>
            <a:ext cx="9525" cy="16389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9015730" y="2801938"/>
          <a:ext cx="1143635" cy="33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25" imgW="698500" imgH="203200" progId="Equation.KSEE3">
                  <p:embed/>
                </p:oleObj>
              </mc:Choice>
              <mc:Fallback>
                <p:oleObj name="" r:id="rId25" imgW="6985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015730" y="2801938"/>
                        <a:ext cx="1143635" cy="332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589915" y="1472565"/>
          <a:ext cx="7098665" cy="109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28" imgW="2794000" imgH="431800" progId="Equation.KSEE3">
                  <p:embed/>
                </p:oleObj>
              </mc:Choice>
              <mc:Fallback>
                <p:oleObj name="" r:id="rId28" imgW="27940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89915" y="1472565"/>
                        <a:ext cx="7098665" cy="109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"/>
          <p:cNvSpPr txBox="1"/>
          <p:nvPr>
            <p:custDataLst>
              <p:tags r:id="rId30"/>
            </p:custDataLst>
          </p:nvPr>
        </p:nvSpPr>
        <p:spPr>
          <a:xfrm>
            <a:off x="294005" y="2802255"/>
            <a:ext cx="5093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覆盖区域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水平长度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3537268" y="2802255"/>
          <a:ext cx="3003550" cy="1360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32" imgW="1181100" imgH="533400" progId="Equation.KSEE3">
                  <p:embed/>
                </p:oleObj>
              </mc:Choice>
              <mc:Fallback>
                <p:oleObj name="" r:id="rId32" imgW="1181100" imgH="533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537268" y="2802255"/>
                        <a:ext cx="3003550" cy="1360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3"/>
          <p:cNvSpPr txBox="1"/>
          <p:nvPr>
            <p:custDataLst>
              <p:tags r:id="rId34"/>
            </p:custDataLst>
          </p:nvPr>
        </p:nvSpPr>
        <p:spPr>
          <a:xfrm>
            <a:off x="294005" y="4648200"/>
            <a:ext cx="5093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覆盖区域水平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坡面长度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5"/>
            </p:custDataLst>
          </p:nvPr>
        </p:nvGraphicFramePr>
        <p:xfrm>
          <a:off x="4214496" y="4488180"/>
          <a:ext cx="5682615" cy="84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6" imgW="2234565" imgH="330200" progId="Equation.KSEE3">
                  <p:embed/>
                </p:oleObj>
              </mc:Choice>
              <mc:Fallback>
                <p:oleObj name="" r:id="rId36" imgW="2234565" imgH="330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214496" y="4488180"/>
                        <a:ext cx="5682615" cy="842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34023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问题二结果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" name="表格 40"/>
          <p:cNvGraphicFramePr/>
          <p:nvPr>
            <p:custDataLst>
              <p:tags r:id="rId1"/>
            </p:custDataLst>
          </p:nvPr>
        </p:nvGraphicFramePr>
        <p:xfrm>
          <a:off x="1004570" y="1311910"/>
          <a:ext cx="9356725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10"/>
                <a:gridCol w="1133158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</a:tblGrid>
              <a:tr h="365760">
                <a:tc rowSpan="2"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覆盖宽度</a:t>
                      </a:r>
                      <a:r>
                        <a:rPr lang="en-US" altLang="zh-CN"/>
                        <a:t>/m</a:t>
                      </a:r>
                      <a:endParaRPr lang="en-US" altLang="zh-CN"/>
                    </a:p>
                  </a:txBody>
                  <a:tcPr anchor="ctr" anchorCtr="0"/>
                </a:tc>
                <a:tc rowSpan="2" hMerge="1">
                  <a:tcPr/>
                </a:tc>
                <a:tc gridSpan="8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测量船距海域中心处的距离</a:t>
                      </a:r>
                      <a:r>
                        <a:rPr lang="en-US" altLang="zh-CN"/>
                        <a:t>/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海里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5760"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 rowSpan="8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测线方向夹角</a:t>
                      </a:r>
                      <a:r>
                        <a:rPr lang="en-US" altLang="zh-CN"/>
                        <a:t>/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°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415.7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466.1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516.5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566.9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617.3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667.7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718.1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768.5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416.1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451.8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487.5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523.1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558.8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594.5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630.2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665.8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416.5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416.5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416.5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416.5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416.5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416.5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416.5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416.5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416.1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380.4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344.8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309.1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273.4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237.7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202.1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166.4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415.</a:t>
                      </a:r>
                      <a:r>
                        <a:rPr lang="en-US" altLang="zh-CN" sz="1600"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365.3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314.9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264.5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214.1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163.7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113.3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62.9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416.1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380.4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344.8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309.1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273.4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237.7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202.1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166.4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270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416.5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416.5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416.5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416.5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416.5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416.5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416.5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416.5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416.1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451.8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487.5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523.1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558.8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594.5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630.2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665.8</a:t>
                      </a: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1905000" y="5140325"/>
            <a:ext cx="82124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问题二计算结果（水平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带宽，保留到小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数点后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位）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34023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问题二结果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53335" y="1369060"/>
            <a:ext cx="5492750" cy="4119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 flipV="1">
            <a:off x="9305925" y="2392045"/>
            <a:ext cx="532130" cy="76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980170" y="1678940"/>
            <a:ext cx="1552575" cy="258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6075" y="189230"/>
            <a:ext cx="6085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问题三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3"/>
          <p:cNvSpPr txBox="1"/>
          <p:nvPr>
            <p:custDataLst>
              <p:tags r:id="rId1"/>
            </p:custDataLst>
          </p:nvPr>
        </p:nvSpPr>
        <p:spPr>
          <a:xfrm>
            <a:off x="613410" y="1363345"/>
            <a:ext cx="72688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固定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β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，测线上各点的覆盖区域的计算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 flipV="1">
            <a:off x="9747250" y="291655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8461375" y="2954655"/>
            <a:ext cx="1322705" cy="63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507855" y="3131185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海域中心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823200" y="2640965"/>
            <a:ext cx="9105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坡度法向投影方向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 flipV="1">
            <a:off x="9775825" y="1477645"/>
            <a:ext cx="9525" cy="30384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9142095" y="4387215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等深线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8054975" y="1422400"/>
            <a:ext cx="3220085" cy="72834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11062335" y="1891665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8" name="直接箭头连接符 17"/>
          <p:cNvCxnSpPr/>
          <p:nvPr>
            <p:custDataLst>
              <p:tags r:id="rId5"/>
            </p:custDataLst>
          </p:nvPr>
        </p:nvCxnSpPr>
        <p:spPr>
          <a:xfrm flipV="1">
            <a:off x="8461375" y="1861185"/>
            <a:ext cx="3220085" cy="72834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>
            <p:custDataLst>
              <p:tags r:id="rId6"/>
            </p:custDataLst>
          </p:nvPr>
        </p:nvCxnSpPr>
        <p:spPr>
          <a:xfrm flipV="1">
            <a:off x="8474710" y="2529840"/>
            <a:ext cx="3220085" cy="72834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>
            <p:custDataLst>
              <p:tags r:id="rId7"/>
            </p:custDataLst>
          </p:nvPr>
        </p:nvCxnSpPr>
        <p:spPr>
          <a:xfrm flipV="1">
            <a:off x="8474710" y="3320415"/>
            <a:ext cx="3220085" cy="72834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0274935" y="4886960"/>
            <a:ext cx="19170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水平面投影图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54975" y="1548130"/>
            <a:ext cx="100647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第一条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8915400" y="1583055"/>
            <a:ext cx="1275080" cy="386270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9641840" y="5340350"/>
            <a:ext cx="181356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与测线垂值的截面投影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1847514" y="2412683"/>
          <a:ext cx="290830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0" imgW="114300" imgH="139700" progId="Equation.KSEE3">
                  <p:embed/>
                </p:oleObj>
              </mc:Choice>
              <mc:Fallback>
                <p:oleObj name="" r:id="rId10" imgW="1143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847514" y="2412683"/>
                        <a:ext cx="290830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8946516" y="1177608"/>
          <a:ext cx="323215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3" imgW="127000" imgH="139700" progId="Equation.KSEE3">
                  <p:embed/>
                </p:oleObj>
              </mc:Choice>
              <mc:Fallback>
                <p:oleObj name="" r:id="rId13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946516" y="1177608"/>
                        <a:ext cx="323215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/>
          <p:cNvCxnSpPr/>
          <p:nvPr/>
        </p:nvCxnSpPr>
        <p:spPr>
          <a:xfrm flipH="1" flipV="1">
            <a:off x="9190990" y="1276350"/>
            <a:ext cx="596265" cy="167703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613094" y="1965960"/>
          <a:ext cx="2908300" cy="51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6" imgW="1143000" imgH="203200" progId="Equation.KSEE3">
                  <p:embed/>
                </p:oleObj>
              </mc:Choice>
              <mc:Fallback>
                <p:oleObj name="" r:id="rId16" imgW="11430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13094" y="1965960"/>
                        <a:ext cx="2908300" cy="518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3992247" y="1965960"/>
          <a:ext cx="2940685" cy="51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9" imgW="1155700" imgH="203200" progId="Equation.KSEE3">
                  <p:embed/>
                </p:oleObj>
              </mc:Choice>
              <mc:Fallback>
                <p:oleObj name="" r:id="rId19" imgW="11557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92247" y="1965960"/>
                        <a:ext cx="2940685" cy="518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椭圆 28"/>
          <p:cNvSpPr/>
          <p:nvPr/>
        </p:nvSpPr>
        <p:spPr>
          <a:xfrm flipV="1">
            <a:off x="9269730" y="235966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9158605" y="2035810"/>
          <a:ext cx="2635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22" imgW="152400" imgH="165100" progId="Equation.KSEE3">
                  <p:embed/>
                </p:oleObj>
              </mc:Choice>
              <mc:Fallback>
                <p:oleObj name="" r:id="rId22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158605" y="2035810"/>
                        <a:ext cx="26352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613093" y="2564766"/>
          <a:ext cx="1875790" cy="51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25" imgW="736600" imgH="203200" progId="Equation.KSEE3">
                  <p:embed/>
                </p:oleObj>
              </mc:Choice>
              <mc:Fallback>
                <p:oleObj name="" r:id="rId25" imgW="7366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13093" y="2564766"/>
                        <a:ext cx="1875790" cy="518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"/>
          <p:cNvSpPr txBox="1"/>
          <p:nvPr>
            <p:custDataLst>
              <p:tags r:id="rId27"/>
            </p:custDataLst>
          </p:nvPr>
        </p:nvSpPr>
        <p:spPr>
          <a:xfrm>
            <a:off x="508000" y="3082925"/>
            <a:ext cx="23545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点处的水深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1117600" y="3664586"/>
          <a:ext cx="5276215" cy="51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" name="" r:id="rId29" imgW="2070100" imgH="203200" progId="Equation.KSEE3">
                  <p:embed/>
                </p:oleObj>
              </mc:Choice>
              <mc:Fallback>
                <p:oleObj name="" r:id="rId29" imgW="20701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17600" y="3664586"/>
                        <a:ext cx="5276215" cy="518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508000" y="4923790"/>
            <a:ext cx="60960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点处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向的坡线斜率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5691823" y="4986973"/>
          <a:ext cx="28067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32" imgW="1104900" imgH="203200" progId="Equation.KSEE3">
                  <p:embed/>
                </p:oleObj>
              </mc:Choice>
              <mc:Fallback>
                <p:oleObj name="" r:id="rId32" imgW="1104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691823" y="4986973"/>
                        <a:ext cx="280670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椭圆 29"/>
          <p:cNvSpPr/>
          <p:nvPr>
            <p:custDataLst>
              <p:tags r:id="rId34"/>
            </p:custDataLst>
          </p:nvPr>
        </p:nvSpPr>
        <p:spPr>
          <a:xfrm flipV="1">
            <a:off x="9752330" y="23634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5"/>
            </p:custDataLst>
          </p:nvPr>
        </p:nvGraphicFramePr>
        <p:xfrm>
          <a:off x="9954260" y="2200275"/>
          <a:ext cx="236220" cy="315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36" imgW="152400" imgH="203200" progId="Equation.KSEE3">
                  <p:embed/>
                </p:oleObj>
              </mc:Choice>
              <mc:Fallback>
                <p:oleObj name="" r:id="rId36" imgW="152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9954260" y="2200275"/>
                        <a:ext cx="236220" cy="315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>
            <a:stCxn id="29" idx="7"/>
            <a:endCxn id="21" idx="6"/>
          </p:cNvCxnSpPr>
          <p:nvPr/>
        </p:nvCxnSpPr>
        <p:spPr>
          <a:xfrm flipV="1">
            <a:off x="9305925" y="2411730"/>
            <a:ext cx="517525" cy="12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9225915" y="2193925"/>
            <a:ext cx="152400" cy="414655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980170" y="1678940"/>
            <a:ext cx="1552575" cy="258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6075" y="189230"/>
            <a:ext cx="6085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问题三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3"/>
          <p:cNvSpPr txBox="1"/>
          <p:nvPr>
            <p:custDataLst>
              <p:tags r:id="rId1"/>
            </p:custDataLst>
          </p:nvPr>
        </p:nvSpPr>
        <p:spPr>
          <a:xfrm>
            <a:off x="346075" y="4034790"/>
            <a:ext cx="72688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测线上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点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向的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水平覆盖区间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 flipV="1">
            <a:off x="9747250" y="291655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8461375" y="2954655"/>
            <a:ext cx="1322705" cy="63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507855" y="3131185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海域中心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823200" y="2640965"/>
            <a:ext cx="9105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坡度法向投影方向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 flipV="1">
            <a:off x="9775825" y="1477645"/>
            <a:ext cx="9525" cy="30384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9823450" y="4556760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等深线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8054975" y="1422400"/>
            <a:ext cx="3220085" cy="72834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11062335" y="1891665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8" name="直接箭头连接符 17"/>
          <p:cNvCxnSpPr/>
          <p:nvPr>
            <p:custDataLst>
              <p:tags r:id="rId5"/>
            </p:custDataLst>
          </p:nvPr>
        </p:nvCxnSpPr>
        <p:spPr>
          <a:xfrm flipV="1">
            <a:off x="8461375" y="1861185"/>
            <a:ext cx="3220085" cy="72834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>
            <p:custDataLst>
              <p:tags r:id="rId6"/>
            </p:custDataLst>
          </p:nvPr>
        </p:nvCxnSpPr>
        <p:spPr>
          <a:xfrm flipV="1">
            <a:off x="8474710" y="2529840"/>
            <a:ext cx="3220085" cy="72834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>
            <p:custDataLst>
              <p:tags r:id="rId7"/>
            </p:custDataLst>
          </p:nvPr>
        </p:nvCxnSpPr>
        <p:spPr>
          <a:xfrm flipV="1">
            <a:off x="8474710" y="3320415"/>
            <a:ext cx="3220085" cy="72834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870315" y="1185545"/>
            <a:ext cx="19170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水平面投影图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54975" y="1548130"/>
            <a:ext cx="100647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第一条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8915400" y="1583055"/>
            <a:ext cx="1275080" cy="386270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9641840" y="5340350"/>
            <a:ext cx="181356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与测线垂值的截面投影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1847514" y="2412683"/>
          <a:ext cx="290830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0" imgW="114300" imgH="139700" progId="Equation.KSEE3">
                  <p:embed/>
                </p:oleObj>
              </mc:Choice>
              <mc:Fallback>
                <p:oleObj name="" r:id="rId10" imgW="1143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847514" y="2412683"/>
                        <a:ext cx="290830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0607041" y="4303713"/>
          <a:ext cx="323215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3" imgW="127000" imgH="139700" progId="Equation.KSEE3">
                  <p:embed/>
                </p:oleObj>
              </mc:Choice>
              <mc:Fallback>
                <p:oleObj name="" r:id="rId13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07041" y="4303713"/>
                        <a:ext cx="323215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/>
          <p:cNvCxnSpPr/>
          <p:nvPr/>
        </p:nvCxnSpPr>
        <p:spPr>
          <a:xfrm>
            <a:off x="9768205" y="2905125"/>
            <a:ext cx="639445" cy="179260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 flipV="1">
            <a:off x="9241155" y="235966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8980805" y="2181860"/>
          <a:ext cx="2635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6" imgW="152400" imgH="165100" progId="Equation.KSEE3">
                  <p:embed/>
                </p:oleObj>
              </mc:Choice>
              <mc:Fallback>
                <p:oleObj name="" r:id="rId16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980805" y="2181860"/>
                        <a:ext cx="26352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345758" y="1781811"/>
          <a:ext cx="7419340" cy="109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9" imgW="2920365" imgH="431800" progId="Equation.KSEE3">
                  <p:embed/>
                </p:oleObj>
              </mc:Choice>
              <mc:Fallback>
                <p:oleObj name="" r:id="rId19" imgW="2920365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5758" y="1781811"/>
                        <a:ext cx="7419340" cy="109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337820" y="2802255"/>
          <a:ext cx="7098665" cy="109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22" imgW="2794000" imgH="431800" progId="Equation.KSEE3">
                  <p:embed/>
                </p:oleObj>
              </mc:Choice>
              <mc:Fallback>
                <p:oleObj name="" r:id="rId22" imgW="27940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37820" y="2802255"/>
                        <a:ext cx="7098665" cy="109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"/>
          <p:cNvSpPr txBox="1"/>
          <p:nvPr>
            <p:custDataLst>
              <p:tags r:id="rId24"/>
            </p:custDataLst>
          </p:nvPr>
        </p:nvSpPr>
        <p:spPr>
          <a:xfrm>
            <a:off x="554355" y="1259840"/>
            <a:ext cx="72688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测线上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点的覆盖区域的计算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951230" y="4516121"/>
          <a:ext cx="6323965" cy="109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26" imgW="2489200" imgH="431800" progId="Equation.KSEE3">
                  <p:embed/>
                </p:oleObj>
              </mc:Choice>
              <mc:Fallback>
                <p:oleObj name="" r:id="rId26" imgW="24892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51230" y="4516121"/>
                        <a:ext cx="6323965" cy="109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椭圆 20"/>
          <p:cNvSpPr/>
          <p:nvPr>
            <p:custDataLst>
              <p:tags r:id="rId28"/>
            </p:custDataLst>
          </p:nvPr>
        </p:nvSpPr>
        <p:spPr>
          <a:xfrm flipV="1">
            <a:off x="9747250" y="23736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9964420" y="2286635"/>
          <a:ext cx="387985" cy="33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30" imgW="152400" imgH="203200" progId="Equation.KSEE3">
                  <p:embed/>
                </p:oleObj>
              </mc:Choice>
              <mc:Fallback>
                <p:oleObj name="" r:id="rId30" imgW="152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9964420" y="2286635"/>
                        <a:ext cx="387985" cy="330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80170" y="1678940"/>
            <a:ext cx="1552575" cy="258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6075" y="189230"/>
            <a:ext cx="6085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问题三：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 flipV="1">
            <a:off x="9747250" y="291655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8461375" y="2954655"/>
            <a:ext cx="1322705" cy="63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507855" y="3131185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海域中心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7823200" y="2640965"/>
            <a:ext cx="9105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坡度法向投影方向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 flipV="1">
            <a:off x="9775825" y="1477645"/>
            <a:ext cx="9525" cy="30384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9823450" y="4556760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等深线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8054975" y="1422400"/>
            <a:ext cx="3220085" cy="72834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11062335" y="1891665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8" name="直接箭头连接符 17"/>
          <p:cNvCxnSpPr/>
          <p:nvPr>
            <p:custDataLst>
              <p:tags r:id="rId4"/>
            </p:custDataLst>
          </p:nvPr>
        </p:nvCxnSpPr>
        <p:spPr>
          <a:xfrm flipV="1">
            <a:off x="8461375" y="1861185"/>
            <a:ext cx="3220085" cy="72834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>
            <p:custDataLst>
              <p:tags r:id="rId5"/>
            </p:custDataLst>
          </p:nvPr>
        </p:nvCxnSpPr>
        <p:spPr>
          <a:xfrm flipV="1">
            <a:off x="8474710" y="2529840"/>
            <a:ext cx="3220085" cy="72834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>
            <p:custDataLst>
              <p:tags r:id="rId6"/>
            </p:custDataLst>
          </p:nvPr>
        </p:nvCxnSpPr>
        <p:spPr>
          <a:xfrm flipV="1">
            <a:off x="8474710" y="3320415"/>
            <a:ext cx="3220085" cy="72834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870315" y="1185545"/>
            <a:ext cx="19170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水平面投影图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54975" y="1548130"/>
            <a:ext cx="100647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第一条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8915400" y="1583055"/>
            <a:ext cx="1275080" cy="386270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9641840" y="5340350"/>
            <a:ext cx="181356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与测线垂值的截面投影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1847514" y="2412683"/>
          <a:ext cx="290830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9" imgW="114300" imgH="139700" progId="Equation.KSEE3">
                  <p:embed/>
                </p:oleObj>
              </mc:Choice>
              <mc:Fallback>
                <p:oleObj name="" r:id="rId9" imgW="1143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47514" y="2412683"/>
                        <a:ext cx="290830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0607041" y="4303713"/>
          <a:ext cx="323215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2" imgW="127000" imgH="139700" progId="Equation.KSEE3">
                  <p:embed/>
                </p:oleObj>
              </mc:Choice>
              <mc:Fallback>
                <p:oleObj name="" r:id="rId12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607041" y="4303713"/>
                        <a:ext cx="323215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/>
          <p:cNvCxnSpPr/>
          <p:nvPr/>
        </p:nvCxnSpPr>
        <p:spPr>
          <a:xfrm>
            <a:off x="9804400" y="2963545"/>
            <a:ext cx="652145" cy="168719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 flipV="1">
            <a:off x="9431655" y="230251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9378315" y="1957705"/>
          <a:ext cx="2635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5" imgW="152400" imgH="165100" progId="Equation.KSEE3">
                  <p:embed/>
                </p:oleObj>
              </mc:Choice>
              <mc:Fallback>
                <p:oleObj name="" r:id="rId15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378315" y="1957705"/>
                        <a:ext cx="26352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"/>
          <p:cNvSpPr txBox="1"/>
          <p:nvPr>
            <p:custDataLst>
              <p:tags r:id="rId17"/>
            </p:custDataLst>
          </p:nvPr>
        </p:nvSpPr>
        <p:spPr>
          <a:xfrm>
            <a:off x="554355" y="1259840"/>
            <a:ext cx="72688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测线上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点的覆盖区域的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水平宽度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48" name="直接箭头连接符 47"/>
          <p:cNvCxnSpPr>
            <a:stCxn id="34" idx="1"/>
          </p:cNvCxnSpPr>
          <p:nvPr/>
        </p:nvCxnSpPr>
        <p:spPr>
          <a:xfrm>
            <a:off x="9378315" y="2100580"/>
            <a:ext cx="152400" cy="414655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101725" y="1830705"/>
          <a:ext cx="5001895" cy="1132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9" imgW="1968500" imgH="444500" progId="Equation.KSEE3">
                  <p:embed/>
                </p:oleObj>
              </mc:Choice>
              <mc:Fallback>
                <p:oleObj name="" r:id="rId19" imgW="19685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01725" y="1830705"/>
                        <a:ext cx="5001895" cy="1132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460375" y="3062605"/>
            <a:ext cx="60960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代入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561975" y="3584575"/>
          <a:ext cx="7888605" cy="51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22" imgW="3048000" imgH="203200" progId="Equation.KSEE3">
                  <p:embed/>
                </p:oleObj>
              </mc:Choice>
              <mc:Fallback>
                <p:oleObj name="" r:id="rId22" imgW="30480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61975" y="3584575"/>
                        <a:ext cx="7888605" cy="518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460375" y="4255453"/>
          <a:ext cx="6454775" cy="61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25" imgW="2540000" imgH="241300" progId="Equation.KSEE3">
                  <p:embed/>
                </p:oleObj>
              </mc:Choice>
              <mc:Fallback>
                <p:oleObj name="" r:id="rId25" imgW="25400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60375" y="4255453"/>
                        <a:ext cx="6454775" cy="615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460375" y="4914265"/>
            <a:ext cx="60960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时分母有最小值，从而可知，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934403" y="4871086"/>
          <a:ext cx="1000760" cy="582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28" imgW="393700" imgH="228600" progId="Equation.KSEE3">
                  <p:embed/>
                </p:oleObj>
              </mc:Choice>
              <mc:Fallback>
                <p:oleObj name="" r:id="rId28" imgW="3937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34403" y="4871086"/>
                        <a:ext cx="1000760" cy="582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80170" y="1678940"/>
            <a:ext cx="1552575" cy="258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6075" y="189230"/>
            <a:ext cx="6085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问题三：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3"/>
          <p:cNvSpPr txBox="1"/>
          <p:nvPr>
            <p:custDataLst>
              <p:tags r:id="rId1"/>
            </p:custDataLst>
          </p:nvPr>
        </p:nvSpPr>
        <p:spPr>
          <a:xfrm>
            <a:off x="541020" y="2471420"/>
            <a:ext cx="74168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因此相应的测线总长是最小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的。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 flipV="1">
            <a:off x="9747250" y="291655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8461375" y="2954655"/>
            <a:ext cx="1322705" cy="63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507855" y="3131185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海域中心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823200" y="2640965"/>
            <a:ext cx="9105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坡度法向投影方向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9823450" y="4556760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等深线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9876790" y="4832350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测线方向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870315" y="1185545"/>
            <a:ext cx="19170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水平面投影图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9641840" y="5340350"/>
            <a:ext cx="181356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与测线垂值的截面投影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9383714" y="4751388"/>
          <a:ext cx="290830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7" imgW="114300" imgH="139700" progId="Equation.KSEE3">
                  <p:embed/>
                </p:oleObj>
              </mc:Choice>
              <mc:Fallback>
                <p:oleObj name="" r:id="rId7" imgW="1143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83714" y="4751388"/>
                        <a:ext cx="290830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/>
          <p:cNvCxnSpPr/>
          <p:nvPr/>
        </p:nvCxnSpPr>
        <p:spPr>
          <a:xfrm>
            <a:off x="9775825" y="1296035"/>
            <a:ext cx="20320" cy="353631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"/>
          <p:cNvSpPr txBox="1"/>
          <p:nvPr>
            <p:custDataLst>
              <p:tags r:id="rId9"/>
            </p:custDataLst>
          </p:nvPr>
        </p:nvSpPr>
        <p:spPr>
          <a:xfrm>
            <a:off x="554355" y="1259840"/>
            <a:ext cx="75387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对区域中的任何一点，当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时，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" name="文本框 3"/>
          <p:cNvSpPr txBox="1"/>
          <p:nvPr>
            <p:custDataLst>
              <p:tags r:id="rId10"/>
            </p:custDataLst>
          </p:nvPr>
        </p:nvSpPr>
        <p:spPr>
          <a:xfrm>
            <a:off x="541020" y="1849120"/>
            <a:ext cx="75387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带宽是最大的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，由于需要覆盖的区域面积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固定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7" name="文本框 3"/>
          <p:cNvSpPr txBox="1"/>
          <p:nvPr>
            <p:custDataLst>
              <p:tags r:id="rId11"/>
            </p:custDataLst>
          </p:nvPr>
        </p:nvSpPr>
        <p:spPr>
          <a:xfrm>
            <a:off x="541020" y="3152775"/>
            <a:ext cx="74168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优化方法：尽可能的让测线稀疏，即测线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间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4595813" y="1197611"/>
          <a:ext cx="1000760" cy="582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3" imgW="393700" imgH="228600" progId="Equation.KSEE3">
                  <p:embed/>
                </p:oleObj>
              </mc:Choice>
              <mc:Fallback>
                <p:oleObj name="" r:id="rId13" imgW="3937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95813" y="1197611"/>
                        <a:ext cx="1000760" cy="582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3"/>
          <p:cNvSpPr txBox="1"/>
          <p:nvPr>
            <p:custDataLst>
              <p:tags r:id="rId15"/>
            </p:custDataLst>
          </p:nvPr>
        </p:nvSpPr>
        <p:spPr>
          <a:xfrm>
            <a:off x="554355" y="3684270"/>
            <a:ext cx="78212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的重叠率为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10%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。记最少的测线条数是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n,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则有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26" name="直接箭头连接符 25"/>
          <p:cNvCxnSpPr/>
          <p:nvPr>
            <p:custDataLst>
              <p:tags r:id="rId16"/>
            </p:custDataLst>
          </p:nvPr>
        </p:nvCxnSpPr>
        <p:spPr>
          <a:xfrm>
            <a:off x="9268460" y="1423035"/>
            <a:ext cx="20320" cy="353631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>
            <p:custDataLst>
              <p:tags r:id="rId17"/>
            </p:custDataLst>
          </p:nvPr>
        </p:nvCxnSpPr>
        <p:spPr>
          <a:xfrm>
            <a:off x="10287635" y="1423035"/>
            <a:ext cx="20320" cy="353631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708468" y="4215449"/>
          <a:ext cx="4518660" cy="74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19" imgW="1777365" imgH="292100" progId="Equation.KSEE3">
                  <p:embed/>
                </p:oleObj>
              </mc:Choice>
              <mc:Fallback>
                <p:oleObj name="" r:id="rId19" imgW="1777365" imgH="292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08468" y="4215449"/>
                        <a:ext cx="4518660" cy="74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541020" y="5046980"/>
            <a:ext cx="11677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即有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1954530" y="4896804"/>
          <a:ext cx="3164205" cy="74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22" imgW="1244600" imgH="292100" progId="Equation.KSEE3">
                  <p:embed/>
                </p:oleObj>
              </mc:Choice>
              <mc:Fallback>
                <p:oleObj name="" r:id="rId22" imgW="1244600" imgH="292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954530" y="4896804"/>
                        <a:ext cx="3164205" cy="74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80170" y="1678940"/>
            <a:ext cx="1552575" cy="258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6075" y="189230"/>
            <a:ext cx="6085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问题三：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3"/>
          <p:cNvSpPr txBox="1"/>
          <p:nvPr>
            <p:custDataLst>
              <p:tags r:id="rId1"/>
            </p:custDataLst>
          </p:nvPr>
        </p:nvSpPr>
        <p:spPr>
          <a:xfrm>
            <a:off x="541020" y="2471420"/>
            <a:ext cx="74168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开始，可由二分法依次得到。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 flipV="1">
            <a:off x="9747250" y="291655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8461375" y="2954655"/>
            <a:ext cx="1322705" cy="63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507855" y="3131185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海域中心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823200" y="2640965"/>
            <a:ext cx="9105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坡度法向投影方向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9823450" y="4556760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等深线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9876790" y="4832350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测线方向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870315" y="1185545"/>
            <a:ext cx="19170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水平面投影图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9641840" y="5340350"/>
            <a:ext cx="181356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与测线垂值的截面投影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9383714" y="4751388"/>
          <a:ext cx="290830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7" imgW="114300" imgH="139700" progId="Equation.KSEE3">
                  <p:embed/>
                </p:oleObj>
              </mc:Choice>
              <mc:Fallback>
                <p:oleObj name="" r:id="rId7" imgW="1143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83714" y="4751388"/>
                        <a:ext cx="290830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/>
          <p:cNvCxnSpPr/>
          <p:nvPr/>
        </p:nvCxnSpPr>
        <p:spPr>
          <a:xfrm>
            <a:off x="9775825" y="1296035"/>
            <a:ext cx="20320" cy="353631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"/>
          <p:cNvSpPr txBox="1"/>
          <p:nvPr>
            <p:custDataLst>
              <p:tags r:id="rId9"/>
            </p:custDataLst>
          </p:nvPr>
        </p:nvSpPr>
        <p:spPr>
          <a:xfrm>
            <a:off x="554355" y="1259840"/>
            <a:ext cx="79076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故可得，在满足条件的情况下，每条测线要尽量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" name="文本框 3"/>
          <p:cNvSpPr txBox="1"/>
          <p:nvPr>
            <p:custDataLst>
              <p:tags r:id="rId10"/>
            </p:custDataLst>
          </p:nvPr>
        </p:nvSpPr>
        <p:spPr>
          <a:xfrm>
            <a:off x="541020" y="1849120"/>
            <a:ext cx="75387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靠近水深的地方，测线的排列要从水浅的地方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7" name="文本框 3"/>
          <p:cNvSpPr txBox="1"/>
          <p:nvPr>
            <p:custDataLst>
              <p:tags r:id="rId11"/>
            </p:custDataLst>
          </p:nvPr>
        </p:nvSpPr>
        <p:spPr>
          <a:xfrm>
            <a:off x="541020" y="3152775"/>
            <a:ext cx="79216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本题的排列方式不是唯一的，在得到最少的测线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2" name="文本框 3"/>
          <p:cNvSpPr txBox="1"/>
          <p:nvPr>
            <p:custDataLst>
              <p:tags r:id="rId12"/>
            </p:custDataLst>
          </p:nvPr>
        </p:nvSpPr>
        <p:spPr>
          <a:xfrm>
            <a:off x="554355" y="3684270"/>
            <a:ext cx="78212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条数的情况下，稍微移动一下，应该有很多满足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26" name="直接箭头连接符 25"/>
          <p:cNvCxnSpPr/>
          <p:nvPr>
            <p:custDataLst>
              <p:tags r:id="rId13"/>
            </p:custDataLst>
          </p:nvPr>
        </p:nvCxnSpPr>
        <p:spPr>
          <a:xfrm>
            <a:off x="9268460" y="1423035"/>
            <a:ext cx="20320" cy="353631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>
            <p:custDataLst>
              <p:tags r:id="rId14"/>
            </p:custDataLst>
          </p:nvPr>
        </p:nvCxnSpPr>
        <p:spPr>
          <a:xfrm>
            <a:off x="10287635" y="1423035"/>
            <a:ext cx="20320" cy="353631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54355" y="4251325"/>
            <a:ext cx="82994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满足条件的解。但从重叠率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&gt;10%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，数据干扰性增加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5"/>
            </p:custDataLst>
          </p:nvPr>
        </p:nvSpPr>
        <p:spPr>
          <a:xfrm>
            <a:off x="528955" y="4787900"/>
            <a:ext cx="82994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10%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的重叠率依次得到测线，应该是最佳的。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539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问题分析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4" name="文本框 3"/>
          <p:cNvSpPr txBox="1"/>
          <p:nvPr/>
        </p:nvSpPr>
        <p:spPr>
          <a:xfrm>
            <a:off x="688975" y="1474470"/>
            <a:ext cx="101485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3200">
                <a:latin typeface="Arial" panose="020B0604020202020204" pitchFamily="34" charset="0"/>
                <a:ea typeface="宋体" panose="02010600030101010101" pitchFamily="2" charset="-122"/>
              </a:rPr>
              <a:t>本题是一个纯几何问题，因为只需要考虑发射光束</a:t>
            </a:r>
            <a:endParaRPr 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967105" y="2096135"/>
            <a:ext cx="1037336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sz="3200">
                <a:latin typeface="Arial" panose="020B0604020202020204" pitchFamily="34" charset="0"/>
                <a:ea typeface="宋体" panose="02010600030101010101" pitchFamily="2" charset="-122"/>
              </a:rPr>
              <a:t>的覆盖范围，不需要考虑光束的接收，原理相对简单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688975" y="2921635"/>
            <a:ext cx="102596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3200">
                <a:latin typeface="Arial" panose="020B0604020202020204" pitchFamily="34" charset="0"/>
                <a:ea typeface="宋体" panose="02010600030101010101" pitchFamily="2" charset="-122"/>
              </a:rPr>
              <a:t>本题的第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1-3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问都是理论问题。尤其第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问是第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问的提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3"/>
          <p:cNvSpPr txBox="1"/>
          <p:nvPr>
            <p:custDataLst>
              <p:tags r:id="rId1"/>
            </p:custDataLst>
          </p:nvPr>
        </p:nvSpPr>
        <p:spPr>
          <a:xfrm>
            <a:off x="654050" y="3562985"/>
            <a:ext cx="102596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示，以确定最佳的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β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角度。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73100" y="4296410"/>
            <a:ext cx="102596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320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问是第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问的实际案例。我们需要从给定的数据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663575" y="4879975"/>
            <a:ext cx="115284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计算各点的坡度方向（即梯度方向）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 flipH="1" flipV="1">
            <a:off x="8461375" y="2954655"/>
            <a:ext cx="1322705" cy="63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775825" y="1296035"/>
            <a:ext cx="20320" cy="353631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980170" y="1678940"/>
            <a:ext cx="1552575" cy="258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6075" y="189230"/>
            <a:ext cx="6085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问题三：由二分法找测线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 flipV="1">
            <a:off x="9747250" y="291655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507855" y="3131185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海域中心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7823200" y="2640965"/>
            <a:ext cx="9105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坡度法向投影方向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9823450" y="4556760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等深线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9876790" y="4832350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测线方向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870315" y="1185545"/>
            <a:ext cx="19170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水平面投影图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9641840" y="5340350"/>
            <a:ext cx="181356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与测线垂值的截面投影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9383714" y="4751388"/>
          <a:ext cx="290830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6" imgW="114300" imgH="139700" progId="Equation.KSEE3">
                  <p:embed/>
                </p:oleObj>
              </mc:Choice>
              <mc:Fallback>
                <p:oleObj name="" r:id="rId6" imgW="1143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383714" y="4751388"/>
                        <a:ext cx="290830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/>
          <p:cNvCxnSpPr/>
          <p:nvPr>
            <p:custDataLst>
              <p:tags r:id="rId8"/>
            </p:custDataLst>
          </p:nvPr>
        </p:nvCxnSpPr>
        <p:spPr>
          <a:xfrm>
            <a:off x="9268460" y="1423035"/>
            <a:ext cx="20320" cy="353631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>
            <p:custDataLst>
              <p:tags r:id="rId9"/>
            </p:custDataLst>
          </p:nvPr>
        </p:nvCxnSpPr>
        <p:spPr>
          <a:xfrm>
            <a:off x="10287635" y="1423035"/>
            <a:ext cx="20320" cy="353631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3"/>
          <p:cNvSpPr txBox="1"/>
          <p:nvPr>
            <p:custDataLst>
              <p:tags r:id="rId10"/>
            </p:custDataLst>
          </p:nvPr>
        </p:nvSpPr>
        <p:spPr>
          <a:xfrm>
            <a:off x="613410" y="1340485"/>
            <a:ext cx="72688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找出恰好覆盖边界的第一条测线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框 3"/>
          <p:cNvSpPr txBox="1"/>
          <p:nvPr>
            <p:custDataLst>
              <p:tags r:id="rId11"/>
            </p:custDataLst>
          </p:nvPr>
        </p:nvSpPr>
        <p:spPr>
          <a:xfrm>
            <a:off x="512445" y="1875155"/>
            <a:ext cx="73171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[-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H,H]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之间找到第一条侧线，使其覆盖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区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9" name="文本框 3"/>
          <p:cNvSpPr txBox="1"/>
          <p:nvPr>
            <p:custDataLst>
              <p:tags r:id="rId12"/>
            </p:custDataLst>
          </p:nvPr>
        </p:nvSpPr>
        <p:spPr>
          <a:xfrm>
            <a:off x="581660" y="2409825"/>
            <a:ext cx="73171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恰好覆盖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右侧边界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，可由二分法在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[-H,H]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完成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0" name="文本框 3"/>
          <p:cNvSpPr txBox="1"/>
          <p:nvPr>
            <p:custDataLst>
              <p:tags r:id="rId13"/>
            </p:custDataLst>
          </p:nvPr>
        </p:nvSpPr>
        <p:spPr>
          <a:xfrm>
            <a:off x="613410" y="2987040"/>
            <a:ext cx="73171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测线位置记为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</a:t>
            </a:r>
            <a:r>
              <a:rPr lang="en-US" altLang="zh-CN" sz="28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3" name="文本框 3"/>
          <p:cNvSpPr txBox="1"/>
          <p:nvPr>
            <p:custDataLst>
              <p:tags r:id="rId14"/>
            </p:custDataLst>
          </p:nvPr>
        </p:nvSpPr>
        <p:spPr>
          <a:xfrm>
            <a:off x="464820" y="3529965"/>
            <a:ext cx="79101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[-H,H</a:t>
            </a:r>
            <a:r>
              <a:rPr lang="en-US" altLang="zh-CN" sz="28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之间由二分法找第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i+1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条测线，使得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4" name="文本框 3"/>
          <p:cNvSpPr txBox="1"/>
          <p:nvPr>
            <p:custDataLst>
              <p:tags r:id="rId15"/>
            </p:custDataLst>
          </p:nvPr>
        </p:nvSpPr>
        <p:spPr>
          <a:xfrm>
            <a:off x="511810" y="4072890"/>
            <a:ext cx="82600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其与上条测线的重叠率为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10%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，其位置为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</a:t>
            </a:r>
            <a:r>
              <a:rPr lang="en-US" altLang="zh-CN" sz="28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i+1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endParaRPr lang="zh-CN" altLang="en-US" sz="2800" baseline="-250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7" name="文本框 3"/>
          <p:cNvSpPr txBox="1"/>
          <p:nvPr>
            <p:custDataLst>
              <p:tags r:id="rId16"/>
            </p:custDataLst>
          </p:nvPr>
        </p:nvSpPr>
        <p:spPr>
          <a:xfrm>
            <a:off x="581660" y="4587240"/>
            <a:ext cx="65728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依次类推，直至测线的左边界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&lt;=-H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0594659" y="4117023"/>
          <a:ext cx="450850" cy="421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8" imgW="177165" imgH="165100" progId="Equation.KSEE3">
                  <p:embed/>
                </p:oleObj>
              </mc:Choice>
              <mc:Fallback>
                <p:oleObj name="" r:id="rId18" imgW="1771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594659" y="4117023"/>
                        <a:ext cx="450850" cy="421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8292467" y="4084638"/>
          <a:ext cx="743585" cy="421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21" imgW="292100" imgH="165100" progId="Equation.KSEE3">
                  <p:embed/>
                </p:oleObj>
              </mc:Choice>
              <mc:Fallback>
                <p:oleObj name="" r:id="rId21" imgW="2921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292467" y="4084638"/>
                        <a:ext cx="743585" cy="421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6085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问题三：结果</a:t>
            </a:r>
            <a:endParaRPr lang="en-US" altLang="zh-CN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3"/>
          <p:cNvSpPr txBox="1"/>
          <p:nvPr>
            <p:custDataLst>
              <p:tags r:id="rId1"/>
            </p:custDataLst>
          </p:nvPr>
        </p:nvSpPr>
        <p:spPr>
          <a:xfrm>
            <a:off x="613410" y="1363345"/>
            <a:ext cx="10719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从水深处开始计算与从水浅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处开始计算对结果没有影响，都是需要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8" name="文本框 3"/>
          <p:cNvSpPr txBox="1"/>
          <p:nvPr>
            <p:custDataLst>
              <p:tags r:id="rId2"/>
            </p:custDataLst>
          </p:nvPr>
        </p:nvSpPr>
        <p:spPr>
          <a:xfrm>
            <a:off x="613410" y="4133850"/>
            <a:ext cx="73171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最后：测线的总长为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125936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米或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68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海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里。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3"/>
          <p:cNvSpPr txBox="1"/>
          <p:nvPr>
            <p:custDataLst>
              <p:tags r:id="rId3"/>
            </p:custDataLst>
          </p:nvPr>
        </p:nvSpPr>
        <p:spPr>
          <a:xfrm>
            <a:off x="613410" y="2011680"/>
            <a:ext cx="108350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34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条测线，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但是从水浅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处开始计算，实际测量的面积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更大。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711008" y="3294064"/>
          <a:ext cx="5618480" cy="55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5" imgW="2209800" imgH="215900" progId="Equation.KSEE3">
                  <p:embed/>
                </p:oleObj>
              </mc:Choice>
              <mc:Fallback>
                <p:oleObj name="" r:id="rId5" imgW="22098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1008" y="3294064"/>
                        <a:ext cx="5618480" cy="550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3"/>
          <p:cNvSpPr txBox="1"/>
          <p:nvPr>
            <p:custDataLst>
              <p:tags r:id="rId7"/>
            </p:custDataLst>
          </p:nvPr>
        </p:nvSpPr>
        <p:spPr>
          <a:xfrm>
            <a:off x="613410" y="2593975"/>
            <a:ext cx="34404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实测面积比较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6085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问题三：结果</a:t>
            </a:r>
            <a:endParaRPr lang="en-US" altLang="zh-CN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32635" y="1073785"/>
            <a:ext cx="6372225" cy="4778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6085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问题四：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问题的总体思路</a:t>
            </a:r>
            <a:endParaRPr lang="en-US" altLang="zh-CN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6585" y="2353945"/>
            <a:ext cx="104851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由前面的问题得到求解下一个问题的思路。第二问是关键，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告诉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613410" y="1741170"/>
            <a:ext cx="106121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本题的前三问都是理论题，只要理解编程没有难度。大家要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16585" y="2966720"/>
            <a:ext cx="104851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我们如何由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β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角测出在每一个点的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两侧带宽。第四问则是让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我们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616585" y="3579495"/>
            <a:ext cx="105492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理解在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β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固定时，如何求出一组最佳的平行测线。其它的寻找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弯曲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29285" y="4097020"/>
            <a:ext cx="105492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测线的，满足条件的测线组合方式都是不可取的（几乎无法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计算）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6085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问题四：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问题的总体思路</a:t>
            </a:r>
            <a:endParaRPr lang="en-US" altLang="zh-CN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3"/>
          <p:cNvSpPr txBox="1"/>
          <p:nvPr>
            <p:custDataLst>
              <p:tags r:id="rId1"/>
            </p:custDataLst>
          </p:nvPr>
        </p:nvSpPr>
        <p:spPr>
          <a:xfrm>
            <a:off x="613410" y="1363345"/>
            <a:ext cx="10719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在第四问中，节点可以看作是抽样点，在每一个点，只要给出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3"/>
          <p:cNvSpPr txBox="1"/>
          <p:nvPr>
            <p:custDataLst>
              <p:tags r:id="rId2"/>
            </p:custDataLst>
          </p:nvPr>
        </p:nvSpPr>
        <p:spPr>
          <a:xfrm>
            <a:off x="616585" y="1976120"/>
            <a:ext cx="10719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方向，我们自然可由第二问求出测线两侧的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宽带。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6585" y="3201670"/>
            <a:ext cx="104851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与测线的直线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如何将这种情况转变为第三问的情形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呢？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613410" y="2588895"/>
            <a:ext cx="106121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由于地形不是一个平坦的坡面，测线两侧的宽带边界就不再是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平行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7597140" y="3389630"/>
            <a:ext cx="3818890" cy="22098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10953115" y="2990850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测线方向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7510145" y="3263900"/>
            <a:ext cx="3634105" cy="2063750"/>
          </a:xfrm>
          <a:custGeom>
            <a:avLst/>
            <a:gdLst>
              <a:gd name="connisteX0" fmla="*/ 3634105 w 3634105"/>
              <a:gd name="connsiteY0" fmla="*/ 19199 h 2063899"/>
              <a:gd name="connisteX1" fmla="*/ 3053080 w 3634105"/>
              <a:gd name="connsiteY1" fmla="*/ 67459 h 2063899"/>
              <a:gd name="connisteX2" fmla="*/ 2384425 w 3634105"/>
              <a:gd name="connsiteY2" fmla="*/ 590699 h 2063899"/>
              <a:gd name="connisteX3" fmla="*/ 1734820 w 3634105"/>
              <a:gd name="connsiteY3" fmla="*/ 1075839 h 2063899"/>
              <a:gd name="connisteX4" fmla="*/ 959485 w 3634105"/>
              <a:gd name="connsiteY4" fmla="*/ 1211094 h 2063899"/>
              <a:gd name="connisteX5" fmla="*/ 0 w 3634105"/>
              <a:gd name="connsiteY5" fmla="*/ 2063899 h 206389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634105" h="2063899">
                <a:moveTo>
                  <a:pt x="3634105" y="19199"/>
                </a:moveTo>
                <a:cubicBezTo>
                  <a:pt x="3531235" y="18564"/>
                  <a:pt x="3303270" y="-46841"/>
                  <a:pt x="3053080" y="67459"/>
                </a:cubicBezTo>
                <a:cubicBezTo>
                  <a:pt x="2802890" y="181759"/>
                  <a:pt x="2647950" y="388769"/>
                  <a:pt x="2384425" y="590699"/>
                </a:cubicBezTo>
                <a:cubicBezTo>
                  <a:pt x="2120900" y="792629"/>
                  <a:pt x="2019935" y="952014"/>
                  <a:pt x="1734820" y="1075839"/>
                </a:cubicBezTo>
                <a:cubicBezTo>
                  <a:pt x="1449705" y="1199664"/>
                  <a:pt x="1306195" y="1013609"/>
                  <a:pt x="959485" y="1211094"/>
                </a:cubicBezTo>
                <a:cubicBezTo>
                  <a:pt x="612775" y="1408579"/>
                  <a:pt x="176530" y="1896259"/>
                  <a:pt x="0" y="2063899"/>
                </a:cubicBez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8130540" y="3622040"/>
            <a:ext cx="3537585" cy="1986915"/>
          </a:xfrm>
          <a:custGeom>
            <a:avLst/>
            <a:gdLst>
              <a:gd name="connisteX0" fmla="*/ 3537585 w 3537585"/>
              <a:gd name="connsiteY0" fmla="*/ 0 h 1986915"/>
              <a:gd name="connisteX1" fmla="*/ 3140075 w 3537585"/>
              <a:gd name="connsiteY1" fmla="*/ 504190 h 1986915"/>
              <a:gd name="connisteX2" fmla="*/ 2519680 w 3537585"/>
              <a:gd name="connsiteY2" fmla="*/ 697865 h 1986915"/>
              <a:gd name="connisteX3" fmla="*/ 1880235 w 3537585"/>
              <a:gd name="connsiteY3" fmla="*/ 1270000 h 1986915"/>
              <a:gd name="connisteX4" fmla="*/ 1434465 w 3537585"/>
              <a:gd name="connsiteY4" fmla="*/ 1677035 h 1986915"/>
              <a:gd name="connisteX5" fmla="*/ 0 w 3537585"/>
              <a:gd name="connsiteY5" fmla="*/ 1986915 h 19869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537585" h="1986915">
                <a:moveTo>
                  <a:pt x="3537585" y="0"/>
                </a:moveTo>
                <a:cubicBezTo>
                  <a:pt x="3470275" y="97155"/>
                  <a:pt x="3343910" y="364490"/>
                  <a:pt x="3140075" y="504190"/>
                </a:cubicBezTo>
                <a:cubicBezTo>
                  <a:pt x="2936240" y="643890"/>
                  <a:pt x="2771775" y="544830"/>
                  <a:pt x="2519680" y="697865"/>
                </a:cubicBezTo>
                <a:cubicBezTo>
                  <a:pt x="2267585" y="850900"/>
                  <a:pt x="2097405" y="1074420"/>
                  <a:pt x="1880235" y="1270000"/>
                </a:cubicBezTo>
                <a:cubicBezTo>
                  <a:pt x="1663065" y="1465580"/>
                  <a:pt x="1810385" y="1533525"/>
                  <a:pt x="1434465" y="1677035"/>
                </a:cubicBezTo>
                <a:cubicBezTo>
                  <a:pt x="1058545" y="1820545"/>
                  <a:pt x="278130" y="1932940"/>
                  <a:pt x="0" y="1986915"/>
                </a:cubicBez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5950" y="3814445"/>
            <a:ext cx="54502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解决办法：取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两侧带宽的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平均值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0379075" y="3457575"/>
            <a:ext cx="464820" cy="794385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3"/>
          </p:cNvCxnSpPr>
          <p:nvPr/>
        </p:nvCxnSpPr>
        <p:spPr>
          <a:xfrm>
            <a:off x="9244965" y="4339590"/>
            <a:ext cx="513715" cy="83312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285480" y="4591050"/>
            <a:ext cx="610870" cy="87249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614045" y="4427220"/>
            <a:ext cx="73228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本题没有所有点的数据，可由距离测线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很近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569595" y="5011420"/>
            <a:ext cx="73228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的节点作为抽样点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计算。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7510145" y="5333365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4" name="椭圆 23"/>
          <p:cNvSpPr/>
          <p:nvPr>
            <p:custDataLst>
              <p:tags r:id="rId8"/>
            </p:custDataLst>
          </p:nvPr>
        </p:nvSpPr>
        <p:spPr>
          <a:xfrm flipV="1">
            <a:off x="8209280" y="509651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>
            <p:custDataLst>
              <p:tags r:id="rId9"/>
            </p:custDataLst>
          </p:nvPr>
        </p:nvSpPr>
        <p:spPr>
          <a:xfrm flipV="1">
            <a:off x="8130540" y="532765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>
            <p:custDataLst>
              <p:tags r:id="rId10"/>
            </p:custDataLst>
          </p:nvPr>
        </p:nvSpPr>
        <p:spPr>
          <a:xfrm flipV="1">
            <a:off x="9289415" y="459105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>
            <p:custDataLst>
              <p:tags r:id="rId11"/>
            </p:custDataLst>
          </p:nvPr>
        </p:nvSpPr>
        <p:spPr>
          <a:xfrm flipV="1">
            <a:off x="10379075" y="40373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12"/>
            </p:custDataLst>
          </p:nvPr>
        </p:nvSpPr>
        <p:spPr>
          <a:xfrm flipV="1">
            <a:off x="10767695" y="36182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607060" y="3192145"/>
            <a:ext cx="106121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方向角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6075" y="189230"/>
            <a:ext cx="6085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问题四：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解题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步骤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5" name="文本框 3"/>
          <p:cNvSpPr txBox="1"/>
          <p:nvPr>
            <p:custDataLst>
              <p:tags r:id="rId2"/>
            </p:custDataLst>
          </p:nvPr>
        </p:nvSpPr>
        <p:spPr>
          <a:xfrm>
            <a:off x="613410" y="1363345"/>
            <a:ext cx="10719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取定测线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方向角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3"/>
          <p:cNvSpPr txBox="1"/>
          <p:nvPr>
            <p:custDataLst>
              <p:tags r:id="rId3"/>
            </p:custDataLst>
          </p:nvPr>
        </p:nvSpPr>
        <p:spPr>
          <a:xfrm>
            <a:off x="616585" y="1976120"/>
            <a:ext cx="10719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由节点的深度数据，求各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节点的梯度，调用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gradient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7060" y="3751580"/>
            <a:ext cx="104851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确定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β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角的大小，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613410" y="2588895"/>
            <a:ext cx="106121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计算各节点的坡度（梯度长度）及坡度方向，即梯度水平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投影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7742555" y="3253740"/>
            <a:ext cx="3818890" cy="22098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10953115" y="2990850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测线方向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3665539" y="1388745"/>
          <a:ext cx="1744980" cy="45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685800" imgH="177165" progId="Equation.KSEE3">
                  <p:embed/>
                </p:oleObj>
              </mc:Choice>
              <mc:Fallback>
                <p:oleObj name="" r:id="rId7" imgW="6858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65539" y="1388745"/>
                        <a:ext cx="1744980" cy="452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2198054" y="3261995"/>
          <a:ext cx="355600" cy="4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0" imgW="139700" imgH="165100" progId="Equation.KSEE3">
                  <p:embed/>
                </p:oleObj>
              </mc:Choice>
              <mc:Fallback>
                <p:oleObj name="" r:id="rId10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98054" y="3261995"/>
                        <a:ext cx="355600" cy="42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7946390" y="3883660"/>
            <a:ext cx="3963670" cy="103695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11080115" y="4154805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梯度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13"/>
            </p:custDataLst>
          </p:nvPr>
        </p:nvSpPr>
        <p:spPr>
          <a:xfrm>
            <a:off x="9394825" y="4586605"/>
            <a:ext cx="27114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8178800" y="4493260"/>
            <a:ext cx="3780155" cy="9715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>
            <p:custDataLst>
              <p:tags r:id="rId14"/>
            </p:custDataLst>
          </p:nvPr>
        </p:nvSpPr>
        <p:spPr>
          <a:xfrm flipV="1">
            <a:off x="9252585" y="451421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弧形 25"/>
          <p:cNvSpPr/>
          <p:nvPr/>
        </p:nvSpPr>
        <p:spPr>
          <a:xfrm>
            <a:off x="9846310" y="4427220"/>
            <a:ext cx="123825" cy="193040"/>
          </a:xfrm>
          <a:prstGeom prst="arc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9731694" y="4427220"/>
          <a:ext cx="355600" cy="4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6" imgW="139700" imgH="165100" progId="Equation.KSEE3">
                  <p:embed/>
                </p:oleObj>
              </mc:Choice>
              <mc:Fallback>
                <p:oleObj name="" r:id="rId16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731694" y="4427220"/>
                        <a:ext cx="355600" cy="42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弧形 28"/>
          <p:cNvSpPr/>
          <p:nvPr/>
        </p:nvSpPr>
        <p:spPr>
          <a:xfrm>
            <a:off x="10146030" y="4048760"/>
            <a:ext cx="281305" cy="494030"/>
          </a:xfrm>
          <a:prstGeom prst="arc">
            <a:avLst>
              <a:gd name="adj1" fmla="val 16200000"/>
              <a:gd name="adj2" fmla="val 4785718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0490836" y="3978275"/>
          <a:ext cx="323215" cy="45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8" imgW="127000" imgH="177165" progId="Equation.KSEE3">
                  <p:embed/>
                </p:oleObj>
              </mc:Choice>
              <mc:Fallback>
                <p:oleObj name="" r:id="rId18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490836" y="3978275"/>
                        <a:ext cx="323215" cy="452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任意多边形 32"/>
          <p:cNvSpPr/>
          <p:nvPr/>
        </p:nvSpPr>
        <p:spPr>
          <a:xfrm>
            <a:off x="8876665" y="3651250"/>
            <a:ext cx="2287270" cy="1396365"/>
          </a:xfrm>
          <a:custGeom>
            <a:avLst/>
            <a:gdLst>
              <a:gd name="connisteX0" fmla="*/ 2054860 w 2287270"/>
              <a:gd name="connsiteY0" fmla="*/ 0 h 1396576"/>
              <a:gd name="connisteX1" fmla="*/ 2073910 w 2287270"/>
              <a:gd name="connsiteY1" fmla="*/ 67945 h 1396576"/>
              <a:gd name="connisteX2" fmla="*/ 2122805 w 2287270"/>
              <a:gd name="connsiteY2" fmla="*/ 135890 h 1396576"/>
              <a:gd name="connisteX3" fmla="*/ 2171065 w 2287270"/>
              <a:gd name="connsiteY3" fmla="*/ 203200 h 1396576"/>
              <a:gd name="connisteX4" fmla="*/ 2190115 w 2287270"/>
              <a:gd name="connsiteY4" fmla="*/ 271145 h 1396576"/>
              <a:gd name="connisteX5" fmla="*/ 2228850 w 2287270"/>
              <a:gd name="connsiteY5" fmla="*/ 339090 h 1396576"/>
              <a:gd name="connisteX6" fmla="*/ 2248535 w 2287270"/>
              <a:gd name="connsiteY6" fmla="*/ 407035 h 1396576"/>
              <a:gd name="connisteX7" fmla="*/ 2267585 w 2287270"/>
              <a:gd name="connsiteY7" fmla="*/ 474980 h 1396576"/>
              <a:gd name="connisteX8" fmla="*/ 2277745 w 2287270"/>
              <a:gd name="connsiteY8" fmla="*/ 542925 h 1396576"/>
              <a:gd name="connisteX9" fmla="*/ 2287270 w 2287270"/>
              <a:gd name="connsiteY9" fmla="*/ 610235 h 1396576"/>
              <a:gd name="connisteX10" fmla="*/ 2277745 w 2287270"/>
              <a:gd name="connsiteY10" fmla="*/ 678180 h 1396576"/>
              <a:gd name="connisteX11" fmla="*/ 2258060 w 2287270"/>
              <a:gd name="connsiteY11" fmla="*/ 746125 h 1396576"/>
              <a:gd name="connisteX12" fmla="*/ 2228850 w 2287270"/>
              <a:gd name="connsiteY12" fmla="*/ 823595 h 1396576"/>
              <a:gd name="connisteX13" fmla="*/ 2190115 w 2287270"/>
              <a:gd name="connsiteY13" fmla="*/ 891540 h 1396576"/>
              <a:gd name="connisteX14" fmla="*/ 2151380 w 2287270"/>
              <a:gd name="connsiteY14" fmla="*/ 959485 h 1396576"/>
              <a:gd name="connisteX15" fmla="*/ 2103120 w 2287270"/>
              <a:gd name="connsiteY15" fmla="*/ 1027430 h 1396576"/>
              <a:gd name="connisteX16" fmla="*/ 2054860 w 2287270"/>
              <a:gd name="connsiteY16" fmla="*/ 1095375 h 1396576"/>
              <a:gd name="connisteX17" fmla="*/ 2016125 w 2287270"/>
              <a:gd name="connsiteY17" fmla="*/ 1162685 h 1396576"/>
              <a:gd name="connisteX18" fmla="*/ 1938655 w 2287270"/>
              <a:gd name="connsiteY18" fmla="*/ 1240790 h 1396576"/>
              <a:gd name="connisteX19" fmla="*/ 1870710 w 2287270"/>
              <a:gd name="connsiteY19" fmla="*/ 1289050 h 1396576"/>
              <a:gd name="connisteX20" fmla="*/ 1802765 w 2287270"/>
              <a:gd name="connsiteY20" fmla="*/ 1318260 h 1396576"/>
              <a:gd name="connisteX21" fmla="*/ 1725295 w 2287270"/>
              <a:gd name="connsiteY21" fmla="*/ 1337310 h 1396576"/>
              <a:gd name="connisteX22" fmla="*/ 1657350 w 2287270"/>
              <a:gd name="connsiteY22" fmla="*/ 1356995 h 1396576"/>
              <a:gd name="connisteX23" fmla="*/ 1589405 w 2287270"/>
              <a:gd name="connsiteY23" fmla="*/ 1356995 h 1396576"/>
              <a:gd name="connisteX24" fmla="*/ 1511935 w 2287270"/>
              <a:gd name="connsiteY24" fmla="*/ 1376045 h 1396576"/>
              <a:gd name="connisteX25" fmla="*/ 1443990 w 2287270"/>
              <a:gd name="connsiteY25" fmla="*/ 1385570 h 1396576"/>
              <a:gd name="connisteX26" fmla="*/ 1376045 w 2287270"/>
              <a:gd name="connsiteY26" fmla="*/ 1395730 h 1396576"/>
              <a:gd name="connisteX27" fmla="*/ 1298575 w 2287270"/>
              <a:gd name="connsiteY27" fmla="*/ 1395730 h 1396576"/>
              <a:gd name="connisteX28" fmla="*/ 1221105 w 2287270"/>
              <a:gd name="connsiteY28" fmla="*/ 1395730 h 1396576"/>
              <a:gd name="connisteX29" fmla="*/ 1143635 w 2287270"/>
              <a:gd name="connsiteY29" fmla="*/ 1395730 h 1396576"/>
              <a:gd name="connisteX30" fmla="*/ 1075690 w 2287270"/>
              <a:gd name="connsiteY30" fmla="*/ 1395730 h 1396576"/>
              <a:gd name="connisteX31" fmla="*/ 1007745 w 2287270"/>
              <a:gd name="connsiteY31" fmla="*/ 1395730 h 1396576"/>
              <a:gd name="connisteX32" fmla="*/ 940435 w 2287270"/>
              <a:gd name="connsiteY32" fmla="*/ 1385570 h 1396576"/>
              <a:gd name="connisteX33" fmla="*/ 872490 w 2287270"/>
              <a:gd name="connsiteY33" fmla="*/ 1385570 h 1396576"/>
              <a:gd name="connisteX34" fmla="*/ 804545 w 2287270"/>
              <a:gd name="connsiteY34" fmla="*/ 1376045 h 1396576"/>
              <a:gd name="connisteX35" fmla="*/ 727075 w 2287270"/>
              <a:gd name="connsiteY35" fmla="*/ 1376045 h 1396576"/>
              <a:gd name="connisteX36" fmla="*/ 659130 w 2287270"/>
              <a:gd name="connsiteY36" fmla="*/ 1366520 h 1396576"/>
              <a:gd name="connisteX37" fmla="*/ 581660 w 2287270"/>
              <a:gd name="connsiteY37" fmla="*/ 1356995 h 1396576"/>
              <a:gd name="connisteX38" fmla="*/ 504190 w 2287270"/>
              <a:gd name="connsiteY38" fmla="*/ 1346835 h 1396576"/>
              <a:gd name="connisteX39" fmla="*/ 436245 w 2287270"/>
              <a:gd name="connsiteY39" fmla="*/ 1337310 h 1396576"/>
              <a:gd name="connisteX40" fmla="*/ 368300 w 2287270"/>
              <a:gd name="connsiteY40" fmla="*/ 1318260 h 1396576"/>
              <a:gd name="connisteX41" fmla="*/ 300355 w 2287270"/>
              <a:gd name="connsiteY41" fmla="*/ 1269365 h 1396576"/>
              <a:gd name="connisteX42" fmla="*/ 232410 w 2287270"/>
              <a:gd name="connsiteY42" fmla="*/ 1240790 h 1396576"/>
              <a:gd name="connisteX43" fmla="*/ 165100 w 2287270"/>
              <a:gd name="connsiteY43" fmla="*/ 1201420 h 1396576"/>
              <a:gd name="connisteX44" fmla="*/ 97155 w 2287270"/>
              <a:gd name="connsiteY44" fmla="*/ 1162685 h 1396576"/>
              <a:gd name="connisteX45" fmla="*/ 29210 w 2287270"/>
              <a:gd name="connsiteY45" fmla="*/ 1123950 h 1396576"/>
              <a:gd name="connisteX46" fmla="*/ 0 w 2287270"/>
              <a:gd name="connsiteY46" fmla="*/ 1056640 h 13965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</a:cxnLst>
            <a:rect l="l" t="t" r="r" b="b"/>
            <a:pathLst>
              <a:path w="2287270" h="1396577">
                <a:moveTo>
                  <a:pt x="2054860" y="0"/>
                </a:moveTo>
                <a:cubicBezTo>
                  <a:pt x="2057400" y="12065"/>
                  <a:pt x="2060575" y="40640"/>
                  <a:pt x="2073910" y="67945"/>
                </a:cubicBezTo>
                <a:cubicBezTo>
                  <a:pt x="2087245" y="95250"/>
                  <a:pt x="2103120" y="108585"/>
                  <a:pt x="2122805" y="135890"/>
                </a:cubicBezTo>
                <a:cubicBezTo>
                  <a:pt x="2142490" y="163195"/>
                  <a:pt x="2157730" y="175895"/>
                  <a:pt x="2171065" y="203200"/>
                </a:cubicBezTo>
                <a:cubicBezTo>
                  <a:pt x="2184400" y="230505"/>
                  <a:pt x="2178685" y="243840"/>
                  <a:pt x="2190115" y="271145"/>
                </a:cubicBezTo>
                <a:cubicBezTo>
                  <a:pt x="2201545" y="298450"/>
                  <a:pt x="2217420" y="311785"/>
                  <a:pt x="2228850" y="339090"/>
                </a:cubicBezTo>
                <a:cubicBezTo>
                  <a:pt x="2240280" y="366395"/>
                  <a:pt x="2240915" y="379730"/>
                  <a:pt x="2248535" y="407035"/>
                </a:cubicBezTo>
                <a:cubicBezTo>
                  <a:pt x="2256155" y="434340"/>
                  <a:pt x="2261870" y="447675"/>
                  <a:pt x="2267585" y="474980"/>
                </a:cubicBezTo>
                <a:cubicBezTo>
                  <a:pt x="2273300" y="502285"/>
                  <a:pt x="2273935" y="515620"/>
                  <a:pt x="2277745" y="542925"/>
                </a:cubicBezTo>
                <a:cubicBezTo>
                  <a:pt x="2281555" y="570230"/>
                  <a:pt x="2287270" y="582930"/>
                  <a:pt x="2287270" y="610235"/>
                </a:cubicBezTo>
                <a:cubicBezTo>
                  <a:pt x="2287270" y="637540"/>
                  <a:pt x="2283460" y="650875"/>
                  <a:pt x="2277745" y="678180"/>
                </a:cubicBezTo>
                <a:cubicBezTo>
                  <a:pt x="2272030" y="705485"/>
                  <a:pt x="2267585" y="716915"/>
                  <a:pt x="2258060" y="746125"/>
                </a:cubicBezTo>
                <a:cubicBezTo>
                  <a:pt x="2248535" y="775335"/>
                  <a:pt x="2242185" y="794385"/>
                  <a:pt x="2228850" y="823595"/>
                </a:cubicBezTo>
                <a:cubicBezTo>
                  <a:pt x="2215515" y="852805"/>
                  <a:pt x="2205355" y="864235"/>
                  <a:pt x="2190115" y="891540"/>
                </a:cubicBezTo>
                <a:cubicBezTo>
                  <a:pt x="2174875" y="918845"/>
                  <a:pt x="2168525" y="932180"/>
                  <a:pt x="2151380" y="959485"/>
                </a:cubicBezTo>
                <a:cubicBezTo>
                  <a:pt x="2134235" y="986790"/>
                  <a:pt x="2122170" y="1000125"/>
                  <a:pt x="2103120" y="1027430"/>
                </a:cubicBezTo>
                <a:cubicBezTo>
                  <a:pt x="2084070" y="1054735"/>
                  <a:pt x="2072005" y="1068070"/>
                  <a:pt x="2054860" y="1095375"/>
                </a:cubicBezTo>
                <a:cubicBezTo>
                  <a:pt x="2037715" y="1122680"/>
                  <a:pt x="2039620" y="1133475"/>
                  <a:pt x="2016125" y="1162685"/>
                </a:cubicBezTo>
                <a:cubicBezTo>
                  <a:pt x="1992630" y="1191895"/>
                  <a:pt x="1967865" y="1215390"/>
                  <a:pt x="1938655" y="1240790"/>
                </a:cubicBezTo>
                <a:cubicBezTo>
                  <a:pt x="1909445" y="1266190"/>
                  <a:pt x="1898015" y="1273810"/>
                  <a:pt x="1870710" y="1289050"/>
                </a:cubicBezTo>
                <a:cubicBezTo>
                  <a:pt x="1843405" y="1304290"/>
                  <a:pt x="1831975" y="1308735"/>
                  <a:pt x="1802765" y="1318260"/>
                </a:cubicBezTo>
                <a:cubicBezTo>
                  <a:pt x="1773555" y="1327785"/>
                  <a:pt x="1754505" y="1329690"/>
                  <a:pt x="1725295" y="1337310"/>
                </a:cubicBezTo>
                <a:cubicBezTo>
                  <a:pt x="1696085" y="1344930"/>
                  <a:pt x="1684655" y="1353185"/>
                  <a:pt x="1657350" y="1356995"/>
                </a:cubicBezTo>
                <a:cubicBezTo>
                  <a:pt x="1630045" y="1360805"/>
                  <a:pt x="1618615" y="1353185"/>
                  <a:pt x="1589405" y="1356995"/>
                </a:cubicBezTo>
                <a:cubicBezTo>
                  <a:pt x="1560195" y="1360805"/>
                  <a:pt x="1541145" y="1370330"/>
                  <a:pt x="1511935" y="1376045"/>
                </a:cubicBezTo>
                <a:cubicBezTo>
                  <a:pt x="1482725" y="1381760"/>
                  <a:pt x="1471295" y="1381760"/>
                  <a:pt x="1443990" y="1385570"/>
                </a:cubicBezTo>
                <a:cubicBezTo>
                  <a:pt x="1416685" y="1389380"/>
                  <a:pt x="1405255" y="1393825"/>
                  <a:pt x="1376045" y="1395730"/>
                </a:cubicBezTo>
                <a:cubicBezTo>
                  <a:pt x="1346835" y="1397635"/>
                  <a:pt x="1329690" y="1395730"/>
                  <a:pt x="1298575" y="1395730"/>
                </a:cubicBezTo>
                <a:cubicBezTo>
                  <a:pt x="1267460" y="1395730"/>
                  <a:pt x="1252220" y="1395730"/>
                  <a:pt x="1221105" y="1395730"/>
                </a:cubicBezTo>
                <a:cubicBezTo>
                  <a:pt x="1189990" y="1395730"/>
                  <a:pt x="1172845" y="1395730"/>
                  <a:pt x="1143635" y="1395730"/>
                </a:cubicBezTo>
                <a:cubicBezTo>
                  <a:pt x="1114425" y="1395730"/>
                  <a:pt x="1102995" y="1395730"/>
                  <a:pt x="1075690" y="1395730"/>
                </a:cubicBezTo>
                <a:cubicBezTo>
                  <a:pt x="1048385" y="1395730"/>
                  <a:pt x="1035050" y="1397635"/>
                  <a:pt x="1007745" y="1395730"/>
                </a:cubicBezTo>
                <a:cubicBezTo>
                  <a:pt x="980440" y="1393825"/>
                  <a:pt x="967740" y="1387475"/>
                  <a:pt x="940435" y="1385570"/>
                </a:cubicBezTo>
                <a:cubicBezTo>
                  <a:pt x="913130" y="1383665"/>
                  <a:pt x="899795" y="1387475"/>
                  <a:pt x="872490" y="1385570"/>
                </a:cubicBezTo>
                <a:cubicBezTo>
                  <a:pt x="845185" y="1383665"/>
                  <a:pt x="833755" y="1377950"/>
                  <a:pt x="804545" y="1376045"/>
                </a:cubicBezTo>
                <a:cubicBezTo>
                  <a:pt x="775335" y="1374140"/>
                  <a:pt x="756285" y="1377950"/>
                  <a:pt x="727075" y="1376045"/>
                </a:cubicBezTo>
                <a:cubicBezTo>
                  <a:pt x="697865" y="1374140"/>
                  <a:pt x="688340" y="1370330"/>
                  <a:pt x="659130" y="1366520"/>
                </a:cubicBezTo>
                <a:cubicBezTo>
                  <a:pt x="629920" y="1362710"/>
                  <a:pt x="612775" y="1360805"/>
                  <a:pt x="581660" y="1356995"/>
                </a:cubicBezTo>
                <a:cubicBezTo>
                  <a:pt x="550545" y="1353185"/>
                  <a:pt x="533400" y="1350645"/>
                  <a:pt x="504190" y="1346835"/>
                </a:cubicBezTo>
                <a:cubicBezTo>
                  <a:pt x="474980" y="1343025"/>
                  <a:pt x="463550" y="1343025"/>
                  <a:pt x="436245" y="1337310"/>
                </a:cubicBezTo>
                <a:cubicBezTo>
                  <a:pt x="408940" y="1331595"/>
                  <a:pt x="395605" y="1331595"/>
                  <a:pt x="368300" y="1318260"/>
                </a:cubicBezTo>
                <a:cubicBezTo>
                  <a:pt x="340995" y="1304925"/>
                  <a:pt x="327660" y="1284605"/>
                  <a:pt x="300355" y="1269365"/>
                </a:cubicBezTo>
                <a:cubicBezTo>
                  <a:pt x="273050" y="1254125"/>
                  <a:pt x="259715" y="1254125"/>
                  <a:pt x="232410" y="1240790"/>
                </a:cubicBezTo>
                <a:cubicBezTo>
                  <a:pt x="205105" y="1227455"/>
                  <a:pt x="192405" y="1217295"/>
                  <a:pt x="165100" y="1201420"/>
                </a:cubicBezTo>
                <a:cubicBezTo>
                  <a:pt x="137795" y="1185545"/>
                  <a:pt x="124460" y="1177925"/>
                  <a:pt x="97155" y="1162685"/>
                </a:cubicBezTo>
                <a:cubicBezTo>
                  <a:pt x="69850" y="1147445"/>
                  <a:pt x="48895" y="1144905"/>
                  <a:pt x="29210" y="1123950"/>
                </a:cubicBezTo>
                <a:cubicBezTo>
                  <a:pt x="9525" y="1102995"/>
                  <a:pt x="4445" y="1069340"/>
                  <a:pt x="0" y="1056640"/>
                </a:cubicBez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0670541" y="5047298"/>
          <a:ext cx="387985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21" imgW="152400" imgH="203200" progId="Equation.KSEE3">
                  <p:embed/>
                </p:oleObj>
              </mc:Choice>
              <mc:Fallback>
                <p:oleObj name="" r:id="rId21" imgW="152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670541" y="5047298"/>
                        <a:ext cx="387985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3740786" y="3754438"/>
          <a:ext cx="2196465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24" imgW="862965" imgH="203200" progId="Equation.KSEE3">
                  <p:embed/>
                </p:oleObj>
              </mc:Choice>
              <mc:Fallback>
                <p:oleObj name="" r:id="rId24" imgW="8629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740786" y="3754438"/>
                        <a:ext cx="2196465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613410" y="4542790"/>
            <a:ext cx="60953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计算各节点处的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两侧测量带宽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91970" y="5046980"/>
            <a:ext cx="48266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并行计算，皆可一次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完成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/>
          <p:cNvCxnSpPr/>
          <p:nvPr/>
        </p:nvCxnSpPr>
        <p:spPr>
          <a:xfrm flipH="1" flipV="1">
            <a:off x="8305165" y="3825240"/>
            <a:ext cx="988060" cy="135699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283700" y="3775710"/>
            <a:ext cx="2044700" cy="141478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6075" y="189230"/>
            <a:ext cx="6085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问题四：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解题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步骤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5" name="文本框 3"/>
          <p:cNvSpPr txBox="1"/>
          <p:nvPr>
            <p:custDataLst>
              <p:tags r:id="rId1"/>
            </p:custDataLst>
          </p:nvPr>
        </p:nvSpPr>
        <p:spPr>
          <a:xfrm>
            <a:off x="613410" y="1363345"/>
            <a:ext cx="10719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如何确定测线的位置，测线在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方向的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投影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3"/>
          <p:cNvSpPr txBox="1"/>
          <p:nvPr>
            <p:custDataLst>
              <p:tags r:id="rId2"/>
            </p:custDataLst>
          </p:nvPr>
        </p:nvSpPr>
        <p:spPr>
          <a:xfrm>
            <a:off x="616585" y="1976120"/>
            <a:ext cx="107873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确定投影的取值范围：矩形四个顶点在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向投影的最大最小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值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3410" y="3117215"/>
            <a:ext cx="63379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记投影取值范围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9051290" y="3891915"/>
            <a:ext cx="2510155" cy="144589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11101705" y="3305175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测线方向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8178800" y="5190490"/>
            <a:ext cx="3780155" cy="381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>
            <p:custDataLst>
              <p:tags r:id="rId4"/>
            </p:custDataLst>
          </p:nvPr>
        </p:nvSpPr>
        <p:spPr>
          <a:xfrm flipV="1">
            <a:off x="9274175" y="514286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410971" y="2497773"/>
          <a:ext cx="5818505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6" imgW="2286000" imgH="203200" progId="Equation.KSEE3">
                  <p:embed/>
                </p:oleObj>
              </mc:Choice>
              <mc:Fallback>
                <p:oleObj name="" r:id="rId6" imgW="22860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10971" y="2497773"/>
                        <a:ext cx="5818505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1561129" y="4035743"/>
          <a:ext cx="290830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9" imgW="114300" imgH="139700" progId="Equation.KSEE3">
                  <p:embed/>
                </p:oleObj>
              </mc:Choice>
              <mc:Fallback>
                <p:oleObj name="" r:id="rId9" imgW="1143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561129" y="4035743"/>
                        <a:ext cx="290830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>
            <p:custDataLst>
              <p:tags r:id="rId11"/>
            </p:custDataLst>
          </p:nvPr>
        </p:nvSpPr>
        <p:spPr>
          <a:xfrm>
            <a:off x="8305165" y="3363595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垂向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7933056" y="3679508"/>
          <a:ext cx="323215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3" imgW="127000" imgH="139700" progId="Equation.KSEE3">
                  <p:embed/>
                </p:oleObj>
              </mc:Choice>
              <mc:Fallback>
                <p:oleObj name="" r:id="rId13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933056" y="3679508"/>
                        <a:ext cx="323215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/>
          <p:cNvCxnSpPr/>
          <p:nvPr>
            <p:custDataLst>
              <p:tags r:id="rId15"/>
            </p:custDataLst>
          </p:nvPr>
        </p:nvCxnSpPr>
        <p:spPr>
          <a:xfrm flipV="1">
            <a:off x="9342120" y="4144645"/>
            <a:ext cx="2510155" cy="144589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>
            <p:custDataLst>
              <p:tags r:id="rId16"/>
            </p:custDataLst>
          </p:nvPr>
        </p:nvCxnSpPr>
        <p:spPr>
          <a:xfrm flipV="1">
            <a:off x="9819005" y="4611370"/>
            <a:ext cx="2510155" cy="144589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>
            <p:custDataLst>
              <p:tags r:id="rId17"/>
            </p:custDataLst>
          </p:nvPr>
        </p:nvCxnSpPr>
        <p:spPr>
          <a:xfrm flipV="1">
            <a:off x="8305165" y="2867025"/>
            <a:ext cx="2510155" cy="144589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对象 3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2403476" y="3629343"/>
          <a:ext cx="1970405" cy="551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19" imgW="774065" imgH="215900" progId="Equation.KSEE3">
                  <p:embed/>
                </p:oleObj>
              </mc:Choice>
              <mc:Fallback>
                <p:oleObj name="" r:id="rId19" imgW="774065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03476" y="3629343"/>
                        <a:ext cx="1970405" cy="551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文本框 41"/>
          <p:cNvSpPr txBox="1"/>
          <p:nvPr>
            <p:custDataLst>
              <p:tags r:id="rId21"/>
            </p:custDataLst>
          </p:nvPr>
        </p:nvSpPr>
        <p:spPr>
          <a:xfrm>
            <a:off x="616585" y="4258310"/>
            <a:ext cx="64617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9.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由二分法由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</a:t>
            </a:r>
            <a:r>
              <a:rPr lang="en-US" altLang="zh-CN" sz="28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处开始寻找第一条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3" name="文本框 42"/>
          <p:cNvSpPr txBox="1"/>
          <p:nvPr>
            <p:custDataLst>
              <p:tags r:id="rId22"/>
            </p:custDataLst>
          </p:nvPr>
        </p:nvSpPr>
        <p:spPr>
          <a:xfrm>
            <a:off x="879475" y="4918075"/>
            <a:ext cx="43586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记测线在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向的投影为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/>
          <p:cNvCxnSpPr/>
          <p:nvPr/>
        </p:nvCxnSpPr>
        <p:spPr>
          <a:xfrm flipH="1" flipV="1">
            <a:off x="8305165" y="3825240"/>
            <a:ext cx="988060" cy="135699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283700" y="3775710"/>
            <a:ext cx="2044700" cy="141478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6075" y="189230"/>
            <a:ext cx="6085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问题四：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解题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步骤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5" name="文本框 3"/>
          <p:cNvSpPr txBox="1"/>
          <p:nvPr>
            <p:custDataLst>
              <p:tags r:id="rId1"/>
            </p:custDataLst>
          </p:nvPr>
        </p:nvSpPr>
        <p:spPr>
          <a:xfrm>
            <a:off x="613410" y="1363345"/>
            <a:ext cx="10719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找该测线上的点（抽样点：与该测线很近的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节点）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3"/>
          <p:cNvSpPr txBox="1"/>
          <p:nvPr>
            <p:custDataLst>
              <p:tags r:id="rId2"/>
            </p:custDataLst>
          </p:nvPr>
        </p:nvSpPr>
        <p:spPr>
          <a:xfrm>
            <a:off x="616585" y="1976120"/>
            <a:ext cx="107873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由这些节点的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两侧带宽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计算在测线两侧的真实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带宽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2775" y="2496820"/>
            <a:ext cx="101053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计算测线两侧带宽的平均值，若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向负侧的平均带宽位置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恰好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9502140" y="4036060"/>
            <a:ext cx="2510155" cy="144589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11101705" y="3305175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测线方向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8178800" y="5190490"/>
            <a:ext cx="3780155" cy="381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>
            <p:custDataLst>
              <p:tags r:id="rId4"/>
            </p:custDataLst>
          </p:nvPr>
        </p:nvSpPr>
        <p:spPr>
          <a:xfrm flipV="1">
            <a:off x="9274175" y="514286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1561129" y="3679508"/>
          <a:ext cx="290830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6" imgW="114300" imgH="139700" progId="Equation.KSEE3">
                  <p:embed/>
                </p:oleObj>
              </mc:Choice>
              <mc:Fallback>
                <p:oleObj name="" r:id="rId6" imgW="1143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561129" y="3679508"/>
                        <a:ext cx="290830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8305165" y="3363595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垂向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7933056" y="3577908"/>
          <a:ext cx="323215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0" imgW="127000" imgH="139700" progId="Equation.KSEE3">
                  <p:embed/>
                </p:oleObj>
              </mc:Choice>
              <mc:Fallback>
                <p:oleObj name="" r:id="rId10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33056" y="3577908"/>
                        <a:ext cx="323215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文本框 41"/>
          <p:cNvSpPr txBox="1"/>
          <p:nvPr>
            <p:custDataLst>
              <p:tags r:id="rId12"/>
            </p:custDataLst>
          </p:nvPr>
        </p:nvSpPr>
        <p:spPr>
          <a:xfrm>
            <a:off x="615950" y="2998470"/>
            <a:ext cx="78670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小于等于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</a:t>
            </a:r>
            <a:r>
              <a:rPr lang="en-US" altLang="zh-CN" sz="28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，则找到第一条测线位置，记其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位置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椭圆 1"/>
          <p:cNvSpPr/>
          <p:nvPr>
            <p:custDataLst>
              <p:tags r:id="rId13"/>
            </p:custDataLst>
          </p:nvPr>
        </p:nvSpPr>
        <p:spPr>
          <a:xfrm flipV="1">
            <a:off x="10642600" y="489204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>
            <p:custDataLst>
              <p:tags r:id="rId14"/>
            </p:custDataLst>
          </p:nvPr>
        </p:nvSpPr>
        <p:spPr>
          <a:xfrm flipV="1">
            <a:off x="10718800" y="459041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>
            <p:custDataLst>
              <p:tags r:id="rId15"/>
            </p:custDataLst>
          </p:nvPr>
        </p:nvSpPr>
        <p:spPr>
          <a:xfrm flipV="1">
            <a:off x="11117580" y="459041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>
            <p:custDataLst>
              <p:tags r:id="rId16"/>
            </p:custDataLst>
          </p:nvPr>
        </p:nvSpPr>
        <p:spPr>
          <a:xfrm flipV="1">
            <a:off x="11193780" y="434721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17"/>
            </p:custDataLst>
          </p:nvPr>
        </p:nvSpPr>
        <p:spPr>
          <a:xfrm flipV="1">
            <a:off x="10201910" y="496824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0601960" y="4423410"/>
            <a:ext cx="358775" cy="45847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>
            <p:custDataLst>
              <p:tags r:id="rId18"/>
            </p:custDataLst>
          </p:nvPr>
        </p:nvSpPr>
        <p:spPr>
          <a:xfrm>
            <a:off x="616585" y="3583305"/>
            <a:ext cx="14230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</a:t>
            </a:r>
            <a:r>
              <a:rPr lang="en-US" altLang="zh-CN" sz="28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endParaRPr lang="en-US" altLang="zh-CN" sz="2800" baseline="-250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2" name="文本框 3"/>
          <p:cNvSpPr txBox="1"/>
          <p:nvPr>
            <p:custDataLst>
              <p:tags r:id="rId19"/>
            </p:custDataLst>
          </p:nvPr>
        </p:nvSpPr>
        <p:spPr>
          <a:xfrm>
            <a:off x="613410" y="4130040"/>
            <a:ext cx="73202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由二分法依次找后续的测线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</a:t>
            </a:r>
            <a:r>
              <a:rPr lang="en-US" altLang="zh-CN" sz="28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因为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不需要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6" name="文本框 3"/>
          <p:cNvSpPr txBox="1"/>
          <p:nvPr>
            <p:custDataLst>
              <p:tags r:id="rId20"/>
            </p:custDataLst>
          </p:nvPr>
        </p:nvSpPr>
        <p:spPr>
          <a:xfrm>
            <a:off x="689610" y="4799965"/>
            <a:ext cx="73806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考虑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10%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的重叠率的限制，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/>
          <p:cNvCxnSpPr/>
          <p:nvPr/>
        </p:nvCxnSpPr>
        <p:spPr>
          <a:xfrm flipH="1" flipV="1">
            <a:off x="8305165" y="3825240"/>
            <a:ext cx="988060" cy="135699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283700" y="3775710"/>
            <a:ext cx="2044700" cy="141478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6075" y="189230"/>
            <a:ext cx="6085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问题四：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解题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步骤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5" name="文本框 3"/>
          <p:cNvSpPr txBox="1"/>
          <p:nvPr>
            <p:custDataLst>
              <p:tags r:id="rId1"/>
            </p:custDataLst>
          </p:nvPr>
        </p:nvSpPr>
        <p:spPr>
          <a:xfrm>
            <a:off x="613410" y="1363345"/>
            <a:ext cx="10719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判定条件为：下一条测线负侧平均带宽位置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恰好小于等于的正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侧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3"/>
          <p:cNvSpPr txBox="1"/>
          <p:nvPr>
            <p:custDataLst>
              <p:tags r:id="rId2"/>
            </p:custDataLst>
          </p:nvPr>
        </p:nvSpPr>
        <p:spPr>
          <a:xfrm>
            <a:off x="616585" y="1976120"/>
            <a:ext cx="47593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上条测线的正侧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带宽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位置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9502140" y="4036060"/>
            <a:ext cx="2510155" cy="144589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11101705" y="3305175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测线方向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8178800" y="5190490"/>
            <a:ext cx="3780155" cy="381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>
            <p:custDataLst>
              <p:tags r:id="rId4"/>
            </p:custDataLst>
          </p:nvPr>
        </p:nvSpPr>
        <p:spPr>
          <a:xfrm flipV="1">
            <a:off x="9274175" y="514286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1561129" y="3679508"/>
          <a:ext cx="290830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6" imgW="114300" imgH="139700" progId="Equation.KSEE3">
                  <p:embed/>
                </p:oleObj>
              </mc:Choice>
              <mc:Fallback>
                <p:oleObj name="" r:id="rId6" imgW="1143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561129" y="3679508"/>
                        <a:ext cx="290830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8305165" y="3363595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垂向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7933056" y="3577908"/>
          <a:ext cx="323215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0" imgW="127000" imgH="139700" progId="Equation.KSEE3">
                  <p:embed/>
                </p:oleObj>
              </mc:Choice>
              <mc:Fallback>
                <p:oleObj name="" r:id="rId10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33056" y="3577908"/>
                        <a:ext cx="323215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文本框 41"/>
          <p:cNvSpPr txBox="1"/>
          <p:nvPr>
            <p:custDataLst>
              <p:tags r:id="rId12"/>
            </p:custDataLst>
          </p:nvPr>
        </p:nvSpPr>
        <p:spPr>
          <a:xfrm>
            <a:off x="555625" y="2579370"/>
            <a:ext cx="81768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当下一条测线正侧的平均带宽位置大于等于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</a:t>
            </a:r>
            <a:r>
              <a:rPr lang="en-US" altLang="zh-CN" sz="28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停止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2" name="文本框 3"/>
          <p:cNvSpPr txBox="1"/>
          <p:nvPr>
            <p:custDataLst>
              <p:tags r:id="rId13"/>
            </p:custDataLst>
          </p:nvPr>
        </p:nvSpPr>
        <p:spPr>
          <a:xfrm>
            <a:off x="554990" y="3182620"/>
            <a:ext cx="73787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上述过程不能保证重叠率小于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20%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，也不能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保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6" name="文本框 3"/>
          <p:cNvSpPr txBox="1"/>
          <p:nvPr>
            <p:custDataLst>
              <p:tags r:id="rId14"/>
            </p:custDataLst>
          </p:nvPr>
        </p:nvSpPr>
        <p:spPr>
          <a:xfrm>
            <a:off x="621665" y="3753485"/>
            <a:ext cx="73806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证没有漏测，接下来需要计算测线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长度，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20" name="直接箭头连接符 19"/>
          <p:cNvCxnSpPr/>
          <p:nvPr>
            <p:custDataLst>
              <p:tags r:id="rId15"/>
            </p:custDataLst>
          </p:nvPr>
        </p:nvCxnSpPr>
        <p:spPr>
          <a:xfrm flipV="1">
            <a:off x="8423910" y="3134995"/>
            <a:ext cx="2510155" cy="144589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0039985" y="4184015"/>
            <a:ext cx="358140" cy="436245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0301605" y="4679315"/>
            <a:ext cx="280670" cy="35814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16"/>
            </p:custDataLst>
          </p:nvPr>
        </p:nvCxnSpPr>
        <p:spPr>
          <a:xfrm flipV="1">
            <a:off x="9178290" y="3638550"/>
            <a:ext cx="2510155" cy="144589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>
            <p:custDataLst>
              <p:tags r:id="rId17"/>
            </p:custDataLst>
          </p:nvPr>
        </p:nvCxnSpPr>
        <p:spPr>
          <a:xfrm>
            <a:off x="9576435" y="3453765"/>
            <a:ext cx="358140" cy="436245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"/>
          <p:cNvSpPr txBox="1"/>
          <p:nvPr>
            <p:custDataLst>
              <p:tags r:id="rId18"/>
            </p:custDataLst>
          </p:nvPr>
        </p:nvSpPr>
        <p:spPr>
          <a:xfrm>
            <a:off x="641350" y="4324350"/>
            <a:ext cx="73806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漏测面积及重叠率大于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20%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的测线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长度。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6085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问题四：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解题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步骤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5" name="文本框 3"/>
          <p:cNvSpPr txBox="1"/>
          <p:nvPr>
            <p:custDataLst>
              <p:tags r:id="rId1"/>
            </p:custDataLst>
          </p:nvPr>
        </p:nvSpPr>
        <p:spPr>
          <a:xfrm>
            <a:off x="613410" y="1363345"/>
            <a:ext cx="10719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11.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测线长度的计算：计算测线与矩形边界的交点，求线段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长度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3"/>
          <p:cNvSpPr txBox="1"/>
          <p:nvPr>
            <p:custDataLst>
              <p:tags r:id="rId2"/>
            </p:custDataLst>
          </p:nvPr>
        </p:nvSpPr>
        <p:spPr>
          <a:xfrm>
            <a:off x="614045" y="1976120"/>
            <a:ext cx="101815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12.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覆盖区域的计算：在测线上的每一个抽样节点计算带宽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线段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2" name="直接箭头连接符 1"/>
          <p:cNvCxnSpPr/>
          <p:nvPr>
            <p:custDataLst>
              <p:tags r:id="rId3"/>
            </p:custDataLst>
          </p:nvPr>
        </p:nvCxnSpPr>
        <p:spPr>
          <a:xfrm flipH="1" flipV="1">
            <a:off x="8305165" y="3825240"/>
            <a:ext cx="988060" cy="135699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9283700" y="3775710"/>
            <a:ext cx="2044700" cy="141478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>
            <p:custDataLst>
              <p:tags r:id="rId5"/>
            </p:custDataLst>
          </p:nvPr>
        </p:nvCxnSpPr>
        <p:spPr>
          <a:xfrm flipV="1">
            <a:off x="9502140" y="4036060"/>
            <a:ext cx="2510155" cy="144589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1101705" y="3305175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测线方向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9" name="直接箭头连接符 8"/>
          <p:cNvCxnSpPr/>
          <p:nvPr>
            <p:custDataLst>
              <p:tags r:id="rId7"/>
            </p:custDataLst>
          </p:nvPr>
        </p:nvCxnSpPr>
        <p:spPr>
          <a:xfrm flipV="1">
            <a:off x="8178800" y="5190490"/>
            <a:ext cx="3780155" cy="381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 flipV="1">
            <a:off x="9274175" y="514286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1561129" y="3679508"/>
          <a:ext cx="290830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0" imgW="114300" imgH="139700" progId="Equation.KSEE3">
                  <p:embed/>
                </p:oleObj>
              </mc:Choice>
              <mc:Fallback>
                <p:oleObj name="" r:id="rId10" imgW="1143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561129" y="3679508"/>
                        <a:ext cx="290830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>
            <p:custDataLst>
              <p:tags r:id="rId12"/>
            </p:custDataLst>
          </p:nvPr>
        </p:nvSpPr>
        <p:spPr>
          <a:xfrm>
            <a:off x="8305165" y="3363595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垂向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7933056" y="3577908"/>
          <a:ext cx="323215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14" imgW="127000" imgH="139700" progId="Equation.KSEE3">
                  <p:embed/>
                </p:oleObj>
              </mc:Choice>
              <mc:Fallback>
                <p:oleObj name="" r:id="rId14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933056" y="3577908"/>
                        <a:ext cx="323215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椭圆 34"/>
          <p:cNvSpPr/>
          <p:nvPr>
            <p:custDataLst>
              <p:tags r:id="rId16"/>
            </p:custDataLst>
          </p:nvPr>
        </p:nvSpPr>
        <p:spPr>
          <a:xfrm flipV="1">
            <a:off x="10642600" y="489204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>
            <p:custDataLst>
              <p:tags r:id="rId17"/>
            </p:custDataLst>
          </p:nvPr>
        </p:nvSpPr>
        <p:spPr>
          <a:xfrm flipV="1">
            <a:off x="10718800" y="459041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>
            <p:custDataLst>
              <p:tags r:id="rId18"/>
            </p:custDataLst>
          </p:nvPr>
        </p:nvSpPr>
        <p:spPr>
          <a:xfrm flipV="1">
            <a:off x="11117580" y="459041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>
            <p:custDataLst>
              <p:tags r:id="rId19"/>
            </p:custDataLst>
          </p:nvPr>
        </p:nvSpPr>
        <p:spPr>
          <a:xfrm flipV="1">
            <a:off x="11193780" y="434721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>
            <p:custDataLst>
              <p:tags r:id="rId20"/>
            </p:custDataLst>
          </p:nvPr>
        </p:nvSpPr>
        <p:spPr>
          <a:xfrm flipV="1">
            <a:off x="10201910" y="496824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>
            <p:custDataLst>
              <p:tags r:id="rId21"/>
            </p:custDataLst>
          </p:nvPr>
        </p:nvCxnSpPr>
        <p:spPr>
          <a:xfrm>
            <a:off x="10601960" y="4423410"/>
            <a:ext cx="358775" cy="45847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3"/>
          <p:cNvSpPr txBox="1"/>
          <p:nvPr>
            <p:custDataLst>
              <p:tags r:id="rId22"/>
            </p:custDataLst>
          </p:nvPr>
        </p:nvSpPr>
        <p:spPr>
          <a:xfrm>
            <a:off x="691515" y="2585085"/>
            <a:ext cx="101815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覆盖的节点位置，标记这些覆盖节点：例如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+1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覆盖，未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覆盖不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1428116" y="3519806"/>
          <a:ext cx="5527675" cy="1070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24" imgW="2171700" imgH="419100" progId="Equation.KSEE3">
                  <p:embed/>
                </p:oleObj>
              </mc:Choice>
              <mc:Fallback>
                <p:oleObj name="" r:id="rId24" imgW="21717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428116" y="3519806"/>
                        <a:ext cx="5527675" cy="1070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80085" y="3107055"/>
            <a:ext cx="60960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处理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>
          <a:xfrm>
            <a:off x="354965" y="1367790"/>
            <a:ext cx="108966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由于测线的位置已给出，各种量的计算主要依赖与光束海底平面的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6075" y="189230"/>
            <a:ext cx="8032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问题一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3"/>
          <p:cNvSpPr txBox="1"/>
          <p:nvPr>
            <p:custDataLst>
              <p:tags r:id="rId1"/>
            </p:custDataLst>
          </p:nvPr>
        </p:nvSpPr>
        <p:spPr>
          <a:xfrm>
            <a:off x="354965" y="2045970"/>
            <a:ext cx="95116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交点的计算，本质就是求两直线的交点。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6075" y="2724150"/>
            <a:ext cx="70878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符号：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28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测线位置；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α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海底平面倾角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54965" y="3322955"/>
            <a:ext cx="70878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θ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光束的张角；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8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覆盖区域左交点；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1325" y="392176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8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覆盖区域右交点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4345" y="4646295"/>
            <a:ext cx="81019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问题要注意的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部分：重新定义覆盖率：对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称性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6085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问题四：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解题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步骤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2" name="直接箭头连接符 1"/>
          <p:cNvCxnSpPr/>
          <p:nvPr>
            <p:custDataLst>
              <p:tags r:id="rId1"/>
            </p:custDataLst>
          </p:nvPr>
        </p:nvCxnSpPr>
        <p:spPr>
          <a:xfrm flipH="1" flipV="1">
            <a:off x="8305165" y="3825240"/>
            <a:ext cx="988060" cy="135699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9283700" y="3775710"/>
            <a:ext cx="2044700" cy="141478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>
            <p:custDataLst>
              <p:tags r:id="rId3"/>
            </p:custDataLst>
          </p:nvPr>
        </p:nvCxnSpPr>
        <p:spPr>
          <a:xfrm flipV="1">
            <a:off x="9502140" y="4036060"/>
            <a:ext cx="2510155" cy="144589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1101705" y="3305175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测线方向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9" name="直接箭头连接符 8"/>
          <p:cNvCxnSpPr/>
          <p:nvPr>
            <p:custDataLst>
              <p:tags r:id="rId5"/>
            </p:custDataLst>
          </p:nvPr>
        </p:nvCxnSpPr>
        <p:spPr>
          <a:xfrm flipV="1">
            <a:off x="8178800" y="5190490"/>
            <a:ext cx="3780155" cy="381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 flipV="1">
            <a:off x="9274175" y="514286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1561129" y="3679508"/>
          <a:ext cx="290830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8" imgW="114300" imgH="139700" progId="Equation.KSEE3">
                  <p:embed/>
                </p:oleObj>
              </mc:Choice>
              <mc:Fallback>
                <p:oleObj name="" r:id="rId8" imgW="1143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561129" y="3679508"/>
                        <a:ext cx="290830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>
            <p:custDataLst>
              <p:tags r:id="rId10"/>
            </p:custDataLst>
          </p:nvPr>
        </p:nvSpPr>
        <p:spPr>
          <a:xfrm>
            <a:off x="8305165" y="3363595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垂向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7933056" y="3577908"/>
          <a:ext cx="323215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12" imgW="127000" imgH="139700" progId="Equation.KSEE3">
                  <p:embed/>
                </p:oleObj>
              </mc:Choice>
              <mc:Fallback>
                <p:oleObj name="" r:id="rId12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33056" y="3577908"/>
                        <a:ext cx="323215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椭圆 34"/>
          <p:cNvSpPr/>
          <p:nvPr>
            <p:custDataLst>
              <p:tags r:id="rId14"/>
            </p:custDataLst>
          </p:nvPr>
        </p:nvSpPr>
        <p:spPr>
          <a:xfrm flipV="1">
            <a:off x="10278110" y="393446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>
            <p:custDataLst>
              <p:tags r:id="rId15"/>
            </p:custDataLst>
          </p:nvPr>
        </p:nvSpPr>
        <p:spPr>
          <a:xfrm flipV="1">
            <a:off x="10718800" y="459041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>
            <p:custDataLst>
              <p:tags r:id="rId16"/>
            </p:custDataLst>
          </p:nvPr>
        </p:nvSpPr>
        <p:spPr>
          <a:xfrm flipV="1">
            <a:off x="9954895" y="401066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>
            <p:custDataLst>
              <p:tags r:id="rId17"/>
            </p:custDataLst>
          </p:nvPr>
        </p:nvSpPr>
        <p:spPr>
          <a:xfrm flipV="1">
            <a:off x="10031095" y="385826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>
            <p:custDataLst>
              <p:tags r:id="rId18"/>
            </p:custDataLst>
          </p:nvPr>
        </p:nvCxnSpPr>
        <p:spPr>
          <a:xfrm>
            <a:off x="10601960" y="4433570"/>
            <a:ext cx="358775" cy="45847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>
            <p:custDataLst>
              <p:tags r:id="rId19"/>
            </p:custDataLst>
          </p:nvPr>
        </p:nvCxnSpPr>
        <p:spPr>
          <a:xfrm flipV="1">
            <a:off x="8759825" y="3305175"/>
            <a:ext cx="2510155" cy="144589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3"/>
          <p:cNvSpPr txBox="1"/>
          <p:nvPr>
            <p:custDataLst>
              <p:tags r:id="rId20"/>
            </p:custDataLst>
          </p:nvPr>
        </p:nvSpPr>
        <p:spPr>
          <a:xfrm>
            <a:off x="613410" y="1976120"/>
            <a:ext cx="10719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点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，找下一条测线上与其接近的点（可能有多个，本质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3" name="文本框 3"/>
          <p:cNvSpPr txBox="1"/>
          <p:nvPr>
            <p:custDataLst>
              <p:tags r:id="rId21"/>
            </p:custDataLst>
          </p:nvPr>
        </p:nvSpPr>
        <p:spPr>
          <a:xfrm>
            <a:off x="614045" y="2498090"/>
            <a:ext cx="106559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比较在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方向的投影值，计算这些点负侧带宽的位置，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则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4" name="文本框 3"/>
          <p:cNvSpPr txBox="1"/>
          <p:nvPr>
            <p:custDataLst>
              <p:tags r:id="rId22"/>
            </p:custDataLst>
          </p:nvPr>
        </p:nvSpPr>
        <p:spPr>
          <a:xfrm>
            <a:off x="613410" y="3069590"/>
            <a:ext cx="62928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该（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）处的重叠率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 3"/>
          <p:cNvSpPr txBox="1"/>
          <p:nvPr>
            <p:custDataLst>
              <p:tags r:id="rId23"/>
            </p:custDataLst>
          </p:nvPr>
        </p:nvSpPr>
        <p:spPr>
          <a:xfrm>
            <a:off x="526415" y="4492625"/>
            <a:ext cx="68662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计算重叠率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&gt;20%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的所以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点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956310" y="3677920"/>
          <a:ext cx="7071360" cy="66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25" imgW="4291965" imgH="419100" progId="Equation.KSEE3">
                  <p:embed/>
                </p:oleObj>
              </mc:Choice>
              <mc:Fallback>
                <p:oleObj name="" r:id="rId25" imgW="4291965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56310" y="3677920"/>
                        <a:ext cx="7071360" cy="66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>
            <p:custDataLst>
              <p:tags r:id="rId27"/>
            </p:custDataLst>
          </p:nvPr>
        </p:nvSpPr>
        <p:spPr>
          <a:xfrm flipV="1">
            <a:off x="10718800" y="475742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3"/>
          <p:cNvSpPr txBox="1"/>
          <p:nvPr>
            <p:custDataLst>
              <p:tags r:id="rId28"/>
            </p:custDataLst>
          </p:nvPr>
        </p:nvSpPr>
        <p:spPr>
          <a:xfrm>
            <a:off x="613410" y="1363345"/>
            <a:ext cx="10719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13.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重叠率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&gt;20%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的测线长度计算：在上条测线的每一个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抽样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6085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问题四：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解题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步骤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2" name="直接箭头连接符 1"/>
          <p:cNvCxnSpPr/>
          <p:nvPr>
            <p:custDataLst>
              <p:tags r:id="rId1"/>
            </p:custDataLst>
          </p:nvPr>
        </p:nvCxnSpPr>
        <p:spPr>
          <a:xfrm flipH="1" flipV="1">
            <a:off x="8305165" y="3825240"/>
            <a:ext cx="988060" cy="135699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9283700" y="3775710"/>
            <a:ext cx="2044700" cy="141478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>
            <p:custDataLst>
              <p:tags r:id="rId3"/>
            </p:custDataLst>
          </p:nvPr>
        </p:nvCxnSpPr>
        <p:spPr>
          <a:xfrm flipV="1">
            <a:off x="9502140" y="4036060"/>
            <a:ext cx="2510155" cy="144589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1101705" y="3305175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测线方向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9" name="直接箭头连接符 8"/>
          <p:cNvCxnSpPr/>
          <p:nvPr>
            <p:custDataLst>
              <p:tags r:id="rId5"/>
            </p:custDataLst>
          </p:nvPr>
        </p:nvCxnSpPr>
        <p:spPr>
          <a:xfrm flipV="1">
            <a:off x="8178800" y="5190490"/>
            <a:ext cx="3780155" cy="381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 flipV="1">
            <a:off x="9274175" y="514286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1561129" y="3679508"/>
          <a:ext cx="290830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8" imgW="114300" imgH="139700" progId="Equation.KSEE3">
                  <p:embed/>
                </p:oleObj>
              </mc:Choice>
              <mc:Fallback>
                <p:oleObj name="" r:id="rId8" imgW="1143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561129" y="3679508"/>
                        <a:ext cx="290830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>
            <p:custDataLst>
              <p:tags r:id="rId10"/>
            </p:custDataLst>
          </p:nvPr>
        </p:nvSpPr>
        <p:spPr>
          <a:xfrm>
            <a:off x="8305165" y="3363595"/>
            <a:ext cx="9105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垂向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7933056" y="3577908"/>
          <a:ext cx="323215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12" imgW="127000" imgH="139700" progId="Equation.KSEE3">
                  <p:embed/>
                </p:oleObj>
              </mc:Choice>
              <mc:Fallback>
                <p:oleObj name="" r:id="rId12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33056" y="3577908"/>
                        <a:ext cx="323215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椭圆 34"/>
          <p:cNvSpPr/>
          <p:nvPr>
            <p:custDataLst>
              <p:tags r:id="rId14"/>
            </p:custDataLst>
          </p:nvPr>
        </p:nvSpPr>
        <p:spPr>
          <a:xfrm flipV="1">
            <a:off x="10278110" y="393446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>
            <p:custDataLst>
              <p:tags r:id="rId15"/>
            </p:custDataLst>
          </p:nvPr>
        </p:nvSpPr>
        <p:spPr>
          <a:xfrm flipV="1">
            <a:off x="10718800" y="459041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>
            <p:custDataLst>
              <p:tags r:id="rId16"/>
            </p:custDataLst>
          </p:nvPr>
        </p:nvSpPr>
        <p:spPr>
          <a:xfrm flipV="1">
            <a:off x="9954895" y="401066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>
            <p:custDataLst>
              <p:tags r:id="rId17"/>
            </p:custDataLst>
          </p:nvPr>
        </p:nvSpPr>
        <p:spPr>
          <a:xfrm flipV="1">
            <a:off x="10031095" y="385826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>
            <p:custDataLst>
              <p:tags r:id="rId18"/>
            </p:custDataLst>
          </p:nvPr>
        </p:nvCxnSpPr>
        <p:spPr>
          <a:xfrm>
            <a:off x="10601960" y="4433570"/>
            <a:ext cx="358775" cy="45847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>
            <p:custDataLst>
              <p:tags r:id="rId19"/>
            </p:custDataLst>
          </p:nvPr>
        </p:nvCxnSpPr>
        <p:spPr>
          <a:xfrm flipV="1">
            <a:off x="8759825" y="3305175"/>
            <a:ext cx="2510155" cy="144589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3"/>
          <p:cNvSpPr txBox="1"/>
          <p:nvPr>
            <p:custDataLst>
              <p:tags r:id="rId20"/>
            </p:custDataLst>
          </p:nvPr>
        </p:nvSpPr>
        <p:spPr>
          <a:xfrm>
            <a:off x="613410" y="1976120"/>
            <a:ext cx="10719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则该条测线重叠率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&gt;20%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的测线长度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 3"/>
          <p:cNvSpPr txBox="1"/>
          <p:nvPr>
            <p:custDataLst>
              <p:tags r:id="rId21"/>
            </p:custDataLst>
          </p:nvPr>
        </p:nvSpPr>
        <p:spPr>
          <a:xfrm>
            <a:off x="662940" y="2841625"/>
            <a:ext cx="9779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或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1891030" y="2633980"/>
          <a:ext cx="3223260" cy="32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23" imgW="1955800" imgH="203200" progId="Equation.KSEE3">
                  <p:embed/>
                </p:oleObj>
              </mc:Choice>
              <mc:Fallback>
                <p:oleObj name="" r:id="rId23" imgW="19558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891030" y="2633980"/>
                        <a:ext cx="3223260" cy="321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>
            <p:custDataLst>
              <p:tags r:id="rId25"/>
            </p:custDataLst>
          </p:nvPr>
        </p:nvSpPr>
        <p:spPr>
          <a:xfrm flipV="1">
            <a:off x="10718800" y="475742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3"/>
          <p:cNvSpPr txBox="1"/>
          <p:nvPr>
            <p:custDataLst>
              <p:tags r:id="rId26"/>
            </p:custDataLst>
          </p:nvPr>
        </p:nvSpPr>
        <p:spPr>
          <a:xfrm>
            <a:off x="565785" y="3659505"/>
            <a:ext cx="70015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历遍所有测线，即可得该测量策略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下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3" name="文本框 3"/>
          <p:cNvSpPr txBox="1"/>
          <p:nvPr>
            <p:custDataLst>
              <p:tags r:id="rId27"/>
            </p:custDataLst>
          </p:nvPr>
        </p:nvSpPr>
        <p:spPr>
          <a:xfrm>
            <a:off x="614045" y="1318260"/>
            <a:ext cx="80346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最后统计所有上述点的不同的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或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y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1891030" y="3248025"/>
          <a:ext cx="3223260" cy="341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29" imgW="1955800" imgH="215900" progId="Equation.KSEE3">
                  <p:embed/>
                </p:oleObj>
              </mc:Choice>
              <mc:Fallback>
                <p:oleObj name="" r:id="rId29" imgW="19558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891030" y="3248025"/>
                        <a:ext cx="3223260" cy="341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3"/>
          <p:cNvSpPr txBox="1"/>
          <p:nvPr>
            <p:custDataLst>
              <p:tags r:id="rId31"/>
            </p:custDataLst>
          </p:nvPr>
        </p:nvSpPr>
        <p:spPr>
          <a:xfrm>
            <a:off x="565785" y="4181475"/>
            <a:ext cx="77387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测线的总长，漏测率及重叠率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&gt;20%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的测线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长度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8" name="文本框 3"/>
          <p:cNvSpPr txBox="1"/>
          <p:nvPr>
            <p:custDataLst>
              <p:tags r:id="rId32"/>
            </p:custDataLst>
          </p:nvPr>
        </p:nvSpPr>
        <p:spPr>
          <a:xfrm>
            <a:off x="449580" y="4703445"/>
            <a:ext cx="107575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14.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历遍测线的角度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,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比较结果，选择较优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方案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3"/>
            </p:custDataLst>
          </p:nvPr>
        </p:nvGraphicFramePr>
        <p:xfrm>
          <a:off x="3619183" y="4759960"/>
          <a:ext cx="1318895" cy="32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34" imgW="800100" imgH="203200" progId="Equation.KSEE3">
                  <p:embed/>
                </p:oleObj>
              </mc:Choice>
              <mc:Fallback>
                <p:oleObj name="" r:id="rId34" imgW="8001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619183" y="4759960"/>
                        <a:ext cx="1318895" cy="321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48285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问题四：解题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步骤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3"/>
          <p:cNvSpPr txBox="1"/>
          <p:nvPr>
            <p:custDataLst>
              <p:tags r:id="rId1"/>
            </p:custDataLst>
          </p:nvPr>
        </p:nvSpPr>
        <p:spPr>
          <a:xfrm>
            <a:off x="616585" y="1352550"/>
            <a:ext cx="10719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本题并不需要采用多变量优化算法，你需要能够决定优化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策略，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4370" y="2026920"/>
            <a:ext cx="101015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由于规划策略的条件繁琐及复杂，通过程序来确定优化策略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74370" y="2616200"/>
            <a:ext cx="101015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非常耗时的。有可能得不到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结果。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57492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问题四：整体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处理结果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3"/>
          <p:cNvSpPr txBox="1"/>
          <p:nvPr>
            <p:custDataLst>
              <p:tags r:id="rId1"/>
            </p:custDataLst>
          </p:nvPr>
        </p:nvSpPr>
        <p:spPr>
          <a:xfrm>
            <a:off x="616585" y="1352550"/>
            <a:ext cx="10719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当角度在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°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-360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°变动时，我们计算处测线总长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3"/>
          <p:cNvSpPr txBox="1"/>
          <p:nvPr>
            <p:custDataLst>
              <p:tags r:id="rId2"/>
            </p:custDataLst>
          </p:nvPr>
        </p:nvSpPr>
        <p:spPr>
          <a:xfrm>
            <a:off x="615950" y="1955800"/>
            <a:ext cx="107200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31860-416700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米之间波动，通过最小化漏测率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与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3"/>
          <p:cNvSpPr txBox="1"/>
          <p:nvPr>
            <p:custDataLst>
              <p:tags r:id="rId3"/>
            </p:custDataLst>
          </p:nvPr>
        </p:nvSpPr>
        <p:spPr>
          <a:xfrm>
            <a:off x="616585" y="2559050"/>
            <a:ext cx="1084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重叠率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&gt;20%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的测线长度与总长之比，我们得到了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当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3"/>
          <p:cNvSpPr txBox="1"/>
          <p:nvPr>
            <p:custDataLst>
              <p:tags r:id="rId4"/>
            </p:custDataLst>
          </p:nvPr>
        </p:nvSpPr>
        <p:spPr>
          <a:xfrm>
            <a:off x="615950" y="3190875"/>
            <a:ext cx="1084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测线的倾角为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117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°时，测线方案是比较好的。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此时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框 3"/>
          <p:cNvSpPr txBox="1"/>
          <p:nvPr>
            <p:custDataLst>
              <p:tags r:id="rId5"/>
            </p:custDataLst>
          </p:nvPr>
        </p:nvSpPr>
        <p:spPr>
          <a:xfrm>
            <a:off x="615950" y="3822700"/>
            <a:ext cx="1084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我们有如下的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485505" y="1794510"/>
            <a:ext cx="3545840" cy="26593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9450" y="4602480"/>
            <a:ext cx="24822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优化策略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808923" y="4554855"/>
          <a:ext cx="4436745" cy="662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2691765" imgH="419100" progId="Equation.KSEE3">
                  <p:embed/>
                </p:oleObj>
              </mc:Choice>
              <mc:Fallback>
                <p:oleObj name="" r:id="rId9" imgW="2691765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08923" y="4554855"/>
                        <a:ext cx="4436745" cy="662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56667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问题四：整体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处理结果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16585" y="2667000"/>
          <a:ext cx="63347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820"/>
                <a:gridCol w="294894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测线</a:t>
                      </a:r>
                      <a:r>
                        <a:rPr lang="zh-CN" altLang="en-US"/>
                        <a:t>方向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117</a:t>
                      </a:r>
                      <a:r>
                        <a:rPr lang="zh-CN" altLang="en-US"/>
                        <a:t>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测线</a:t>
                      </a:r>
                      <a:r>
                        <a:rPr lang="zh-CN" altLang="en-US"/>
                        <a:t>总长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3.8101e+5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漏测</a:t>
                      </a:r>
                      <a:r>
                        <a:rPr lang="zh-CN" altLang="en-US"/>
                        <a:t>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3.12%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重叠率</a:t>
                      </a:r>
                      <a:r>
                        <a:rPr lang="en-US" altLang="zh-CN"/>
                        <a:t>&gt;20%</a:t>
                      </a:r>
                      <a:r>
                        <a:rPr lang="zh-CN" altLang="en-US"/>
                        <a:t>的测线</a:t>
                      </a:r>
                      <a:r>
                        <a:rPr lang="zh-CN" altLang="en-US"/>
                        <a:t>长度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5.5622e+4 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14.60%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86955" y="1600835"/>
            <a:ext cx="4679950" cy="35121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34350" y="5187315"/>
            <a:ext cx="25812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单位长度为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0.02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海里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56667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问题四：整体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处理结果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4175" y="2891790"/>
            <a:ext cx="25812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单位长度为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0.02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海里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6075" y="1154430"/>
            <a:ext cx="6271895" cy="4704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137795" y="1496060"/>
            <a:ext cx="5010150" cy="37579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39870" y="1496060"/>
            <a:ext cx="5010150" cy="37579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430260" y="1988185"/>
            <a:ext cx="3841750" cy="28816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7380" y="4150995"/>
            <a:ext cx="9652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平缓谷底（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水浅）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3302000" y="1946275"/>
            <a:ext cx="9886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平缓鞍点（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水深）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7529195" y="4485640"/>
            <a:ext cx="988695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坡度较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大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1925" y="179705"/>
            <a:ext cx="609600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问题四：分块处理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结果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86905" y="1419860"/>
            <a:ext cx="5010150" cy="37579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33055" y="4149090"/>
            <a:ext cx="1259840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平缓谷底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0407650" y="1946275"/>
            <a:ext cx="988695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平缓鞍点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1925" y="179705"/>
            <a:ext cx="609600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问题四：分块处理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结果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4655" y="1390650"/>
            <a:ext cx="63614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我们通过等深线将区域分成四块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处理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7538720" y="2933700"/>
            <a:ext cx="4000500" cy="95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9367520" y="1666875"/>
            <a:ext cx="28575" cy="31051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089900" y="3623945"/>
            <a:ext cx="6953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8089900" y="2075815"/>
            <a:ext cx="6953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10179050" y="3719830"/>
            <a:ext cx="6953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9769475" y="2063750"/>
            <a:ext cx="6953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414655" y="2005965"/>
            <a:ext cx="61360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第一块：平缓谷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414655" y="2585720"/>
            <a:ext cx="61360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第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二块：等深线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几乎水平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414655" y="3111500"/>
            <a:ext cx="70218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第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三块：相对陡峭的坡度区，但是等深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481330" y="3647440"/>
            <a:ext cx="69551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线方向基本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一致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11"/>
            </p:custDataLst>
          </p:nvPr>
        </p:nvSpPr>
        <p:spPr>
          <a:xfrm>
            <a:off x="414020" y="4904740"/>
            <a:ext cx="68986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类似处理，可得各区的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结果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12"/>
            </p:custDataLst>
          </p:nvPr>
        </p:nvSpPr>
        <p:spPr>
          <a:xfrm>
            <a:off x="467995" y="4241800"/>
            <a:ext cx="62503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第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四块：平缓的鞍点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区域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56667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问题四：第一块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16585" y="2667000"/>
          <a:ext cx="63347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820"/>
                <a:gridCol w="294894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测线</a:t>
                      </a:r>
                      <a:r>
                        <a:rPr lang="zh-CN" altLang="en-US"/>
                        <a:t>方向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117</a:t>
                      </a:r>
                      <a:r>
                        <a:rPr lang="zh-CN" altLang="en-US"/>
                        <a:t>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测线</a:t>
                      </a:r>
                      <a:r>
                        <a:rPr lang="zh-CN" altLang="en-US"/>
                        <a:t>总长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1.8701e+5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漏测</a:t>
                      </a:r>
                      <a:r>
                        <a:rPr lang="zh-CN" altLang="en-US"/>
                        <a:t>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0.23%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重叠率</a:t>
                      </a:r>
                      <a:r>
                        <a:rPr lang="en-US" altLang="zh-CN"/>
                        <a:t>&gt;20%</a:t>
                      </a:r>
                      <a:r>
                        <a:rPr lang="zh-CN" altLang="en-US"/>
                        <a:t>的测线</a:t>
                      </a:r>
                      <a:r>
                        <a:rPr lang="zh-CN" altLang="en-US"/>
                        <a:t>长度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1.2970e+4 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6.94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%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48855" y="1725295"/>
            <a:ext cx="4302760" cy="3228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56667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问题四：第二块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16585" y="2667000"/>
          <a:ext cx="63347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820"/>
                <a:gridCol w="294894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测线</a:t>
                      </a:r>
                      <a:r>
                        <a:rPr lang="zh-CN" altLang="en-US"/>
                        <a:t>方向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358</a:t>
                      </a:r>
                      <a:r>
                        <a:rPr lang="zh-CN" altLang="en-US"/>
                        <a:t>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测线</a:t>
                      </a:r>
                      <a:r>
                        <a:rPr lang="zh-CN" altLang="en-US"/>
                        <a:t>总长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6.1646e+4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漏测</a:t>
                      </a:r>
                      <a:r>
                        <a:rPr lang="zh-CN" altLang="en-US"/>
                        <a:t>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0.22%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重叠率</a:t>
                      </a:r>
                      <a:r>
                        <a:rPr lang="en-US" altLang="zh-CN"/>
                        <a:t>&gt;20%</a:t>
                      </a:r>
                      <a:r>
                        <a:rPr lang="zh-CN" altLang="en-US"/>
                        <a:t>的测线</a:t>
                      </a:r>
                      <a:r>
                        <a:rPr lang="zh-CN" altLang="en-US"/>
                        <a:t>长度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 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0%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25030" y="1534160"/>
            <a:ext cx="4798695" cy="3601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6085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问题一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7302500" y="2465070"/>
            <a:ext cx="4399915" cy="10452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7299960" y="3452495"/>
            <a:ext cx="4574540" cy="673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657465" y="1391285"/>
            <a:ext cx="1687195" cy="203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344660" y="1382395"/>
            <a:ext cx="2175510" cy="1101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 flipV="1">
            <a:off x="9335135" y="136334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1"/>
            </p:custDataLst>
          </p:nvPr>
        </p:nvSpPr>
        <p:spPr>
          <a:xfrm flipV="1">
            <a:off x="7686040" y="335661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V="1">
            <a:off x="11463020" y="24650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92365" y="2983230"/>
          <a:ext cx="269875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65100" imgH="228600" progId="Equation.KSEE3">
                  <p:embed/>
                </p:oleObj>
              </mc:Choice>
              <mc:Fallback>
                <p:oleObj name="" r:id="rId3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92365" y="2983230"/>
                        <a:ext cx="269875" cy="37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1604625" y="2316480"/>
          <a:ext cx="269875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165100" imgH="228600" progId="Equation.KSEE3">
                  <p:embed/>
                </p:oleObj>
              </mc:Choice>
              <mc:Fallback>
                <p:oleObj name="" r:id="rId6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604625" y="2316480"/>
                        <a:ext cx="269875" cy="37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9870123" y="1214755"/>
          <a:ext cx="2246630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371600" imgH="228600" progId="Equation.KSEE3">
                  <p:embed/>
                </p:oleObj>
              </mc:Choice>
              <mc:Fallback>
                <p:oleObj name="" r:id="rId9" imgW="1371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870123" y="1214755"/>
                        <a:ext cx="2246630" cy="37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9269730" y="1519873"/>
          <a:ext cx="207645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2" imgW="127000" imgH="177165" progId="Equation.KSEE3">
                  <p:embed/>
                </p:oleObj>
              </mc:Choice>
              <mc:Fallback>
                <p:oleObj name="" r:id="rId12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269730" y="1519873"/>
                        <a:ext cx="207645" cy="29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8243570" y="3281680"/>
          <a:ext cx="24955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5" imgW="152400" imgH="139700" progId="Equation.KSEE3">
                  <p:embed/>
                </p:oleObj>
              </mc:Choice>
              <mc:Fallback>
                <p:oleObj name="" r:id="rId15" imgW="1524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243570" y="3281680"/>
                        <a:ext cx="24955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3"/>
          <p:cNvSpPr txBox="1"/>
          <p:nvPr>
            <p:custDataLst>
              <p:tags r:id="rId17"/>
            </p:custDataLst>
          </p:nvPr>
        </p:nvSpPr>
        <p:spPr>
          <a:xfrm>
            <a:off x="268605" y="1363345"/>
            <a:ext cx="61633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AP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方向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572260" y="1391285"/>
          <a:ext cx="198374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9" imgW="1066800" imgH="228600" progId="Equation.KSEE3">
                  <p:embed/>
                </p:oleObj>
              </mc:Choice>
              <mc:Fallback>
                <p:oleObj name="" r:id="rId19" imgW="1066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72260" y="1391285"/>
                        <a:ext cx="198374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3"/>
          <p:cNvSpPr txBox="1"/>
          <p:nvPr>
            <p:custDataLst>
              <p:tags r:id="rId21"/>
            </p:custDataLst>
          </p:nvPr>
        </p:nvSpPr>
        <p:spPr>
          <a:xfrm>
            <a:off x="241935" y="1943100"/>
            <a:ext cx="61633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BP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方向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1498918" y="1962150"/>
          <a:ext cx="254254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23" imgW="1320165" imgH="228600" progId="Equation.KSEE3">
                  <p:embed/>
                </p:oleObj>
              </mc:Choice>
              <mc:Fallback>
                <p:oleObj name="" r:id="rId23" imgW="1320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498918" y="1962150"/>
                        <a:ext cx="254254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"/>
          <p:cNvSpPr txBox="1"/>
          <p:nvPr>
            <p:custDataLst>
              <p:tags r:id="rId25"/>
            </p:custDataLst>
          </p:nvPr>
        </p:nvSpPr>
        <p:spPr>
          <a:xfrm>
            <a:off x="268605" y="2494915"/>
            <a:ext cx="61633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AB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方向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32" name="直接连接符 31"/>
          <p:cNvCxnSpPr>
            <a:stCxn id="14" idx="4"/>
          </p:cNvCxnSpPr>
          <p:nvPr/>
        </p:nvCxnSpPr>
        <p:spPr>
          <a:xfrm>
            <a:off x="9373235" y="1363345"/>
            <a:ext cx="9525" cy="16389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9496743" y="2884170"/>
          <a:ext cx="2620010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27" imgW="1600200" imgH="228600" progId="Equation.KSEE3">
                  <p:embed/>
                </p:oleObj>
              </mc:Choice>
              <mc:Fallback>
                <p:oleObj name="" r:id="rId27" imgW="1600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496743" y="2884170"/>
                        <a:ext cx="2620010" cy="37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1562418" y="2559685"/>
          <a:ext cx="352298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30" imgW="1828800" imgH="228600" progId="Equation.KSEE3">
                  <p:embed/>
                </p:oleObj>
              </mc:Choice>
              <mc:Fallback>
                <p:oleObj name="" r:id="rId30" imgW="1828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62418" y="2559685"/>
                        <a:ext cx="352298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"/>
          <p:cNvSpPr txBox="1"/>
          <p:nvPr>
            <p:custDataLst>
              <p:tags r:id="rId32"/>
            </p:custDataLst>
          </p:nvPr>
        </p:nvSpPr>
        <p:spPr>
          <a:xfrm>
            <a:off x="268605" y="3025775"/>
            <a:ext cx="61633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</a:t>
            </a:r>
            <a:r>
              <a:rPr lang="en-US" sz="28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坐标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3"/>
            </p:custDataLst>
          </p:nvPr>
        </p:nvGraphicFramePr>
        <p:xfrm>
          <a:off x="1562735" y="3113405"/>
          <a:ext cx="1419225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34" imgW="736600" imgH="228600" progId="Equation.KSEE3">
                  <p:embed/>
                </p:oleObj>
              </mc:Choice>
              <mc:Fallback>
                <p:oleObj name="" r:id="rId34" imgW="736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62735" y="3113405"/>
                        <a:ext cx="1419225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"/>
          <p:cNvSpPr txBox="1"/>
          <p:nvPr>
            <p:custDataLst>
              <p:tags r:id="rId36"/>
            </p:custDataLst>
          </p:nvPr>
        </p:nvSpPr>
        <p:spPr>
          <a:xfrm>
            <a:off x="268605" y="3598545"/>
            <a:ext cx="61633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AB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方程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7"/>
            </p:custDataLst>
          </p:nvPr>
        </p:nvGraphicFramePr>
        <p:xfrm>
          <a:off x="1862455" y="4186556"/>
          <a:ext cx="122364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38" imgW="634365" imgH="203200" progId="Equation.KSEE3">
                  <p:embed/>
                </p:oleObj>
              </mc:Choice>
              <mc:Fallback>
                <p:oleObj name="" r:id="rId38" imgW="6343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862455" y="4186556"/>
                        <a:ext cx="122364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3"/>
          <p:cNvSpPr txBox="1"/>
          <p:nvPr>
            <p:custDataLst>
              <p:tags r:id="rId40"/>
            </p:custDataLst>
          </p:nvPr>
        </p:nvSpPr>
        <p:spPr>
          <a:xfrm>
            <a:off x="268605" y="4761230"/>
            <a:ext cx="118167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将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代入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AB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的方程，可求得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，进而可的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8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，类似的，可求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8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的坐标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44" name="对象 4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1"/>
            </p:custDataLst>
          </p:nvPr>
        </p:nvGraphicFramePr>
        <p:xfrm>
          <a:off x="1037273" y="4827905"/>
          <a:ext cx="874395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42" imgW="469900" imgH="228600" progId="Equation.KSEE3">
                  <p:embed/>
                </p:oleObj>
              </mc:Choice>
              <mc:Fallback>
                <p:oleObj name="" r:id="rId42" imgW="469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037273" y="4827905"/>
                        <a:ext cx="874395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56667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问题四：第三块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16585" y="2667000"/>
          <a:ext cx="63347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820"/>
                <a:gridCol w="294894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测线</a:t>
                      </a:r>
                      <a:r>
                        <a:rPr lang="zh-CN" altLang="en-US"/>
                        <a:t>方向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76</a:t>
                      </a:r>
                      <a:r>
                        <a:rPr lang="zh-CN" altLang="en-US"/>
                        <a:t>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测线</a:t>
                      </a:r>
                      <a:r>
                        <a:rPr lang="zh-CN" altLang="en-US"/>
                        <a:t>总长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8.8895e+4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漏测</a:t>
                      </a:r>
                      <a:r>
                        <a:rPr lang="zh-CN" altLang="en-US"/>
                        <a:t>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1.52%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重叠率</a:t>
                      </a:r>
                      <a:r>
                        <a:rPr lang="en-US" altLang="zh-CN"/>
                        <a:t>&gt;20%</a:t>
                      </a:r>
                      <a:r>
                        <a:rPr lang="zh-CN" altLang="en-US"/>
                        <a:t>的测线</a:t>
                      </a:r>
                      <a:r>
                        <a:rPr lang="zh-CN" altLang="en-US"/>
                        <a:t>长度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535.43 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0.60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%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72655" y="1686560"/>
            <a:ext cx="4438650" cy="3331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56667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问题四：第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四块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16585" y="2667000"/>
          <a:ext cx="63347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820"/>
                <a:gridCol w="294894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测线</a:t>
                      </a:r>
                      <a:r>
                        <a:rPr lang="zh-CN" altLang="en-US"/>
                        <a:t>方向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</a:t>
                      </a:r>
                      <a:r>
                        <a:rPr lang="zh-CN" altLang="en-US"/>
                        <a:t>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测线</a:t>
                      </a:r>
                      <a:r>
                        <a:rPr lang="zh-CN" altLang="en-US"/>
                        <a:t>总长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6.3009e+4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漏测</a:t>
                      </a:r>
                      <a:r>
                        <a:rPr lang="zh-CN" altLang="en-US"/>
                        <a:t>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0.40%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重叠率</a:t>
                      </a:r>
                      <a:r>
                        <a:rPr lang="en-US" altLang="zh-CN"/>
                        <a:t>&gt;20%</a:t>
                      </a:r>
                      <a:r>
                        <a:rPr lang="zh-CN" altLang="en-US"/>
                        <a:t>的测线</a:t>
                      </a:r>
                      <a:r>
                        <a:rPr lang="zh-CN" altLang="en-US"/>
                        <a:t>长度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185.31 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0.29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%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63155" y="1753235"/>
            <a:ext cx="4311015" cy="3235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8765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问题四：分块后的合并结果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16585" y="1628775"/>
          <a:ext cx="63347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820"/>
                <a:gridCol w="294894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测线</a:t>
                      </a:r>
                      <a:r>
                        <a:rPr lang="zh-CN" altLang="en-US"/>
                        <a:t>总长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4.0056e+5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漏测</a:t>
                      </a:r>
                      <a:r>
                        <a:rPr lang="zh-CN" altLang="en-US"/>
                        <a:t>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0.44%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重叠率</a:t>
                      </a:r>
                      <a:r>
                        <a:rPr lang="en-US" altLang="zh-CN"/>
                        <a:t>&gt;20%</a:t>
                      </a:r>
                      <a:r>
                        <a:rPr lang="zh-CN" altLang="en-US"/>
                        <a:t>的测线</a:t>
                      </a:r>
                      <a:r>
                        <a:rPr lang="zh-CN" altLang="en-US"/>
                        <a:t>长度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1.3690</a:t>
                      </a:r>
                      <a:r>
                        <a:rPr lang="en-US" altLang="zh-CN"/>
                        <a:t>e+4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3.42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%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06005" y="1489075"/>
            <a:ext cx="4613910" cy="3462655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490855" y="2959100"/>
            <a:ext cx="63614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可以看到，分块处理后，测线总长略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有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490220" y="3504565"/>
            <a:ext cx="64611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但是漏测率及重叠率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&gt;20%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的测线长度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及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513080" y="4050030"/>
            <a:ext cx="63614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测线占比都大幅度减小了。可以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预见，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513080" y="4577715"/>
            <a:ext cx="63614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精细分区可能会带来更好的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结果。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513080" y="5099685"/>
            <a:ext cx="63392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微小的漏测率可能由计算误差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引起。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8765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问题四：分块后的合并结果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3080" y="1233170"/>
            <a:ext cx="6033135" cy="452501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457950" y="4149090"/>
            <a:ext cx="25812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单位长度为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0.02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海里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73020" y="2132965"/>
            <a:ext cx="704659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3800">
                <a:latin typeface="宋体" panose="02010600030101010101" pitchFamily="2" charset="-122"/>
                <a:ea typeface="宋体" panose="02010600030101010101" pitchFamily="2" charset="-122"/>
              </a:rPr>
              <a:t>谢谢！</a:t>
            </a:r>
            <a:endParaRPr lang="zh-CN" altLang="en-US" sz="13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6085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问题一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7302500" y="2465070"/>
            <a:ext cx="4399915" cy="10452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7299960" y="3452495"/>
            <a:ext cx="4574540" cy="673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657465" y="1391285"/>
            <a:ext cx="1687195" cy="203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344660" y="1382395"/>
            <a:ext cx="2175510" cy="1101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 flipV="1">
            <a:off x="9335135" y="136334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1"/>
            </p:custDataLst>
          </p:nvPr>
        </p:nvSpPr>
        <p:spPr>
          <a:xfrm flipV="1">
            <a:off x="7686040" y="335661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V="1">
            <a:off x="11463020" y="24650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92365" y="2983230"/>
          <a:ext cx="269875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65100" imgH="228600" progId="Equation.KSEE3">
                  <p:embed/>
                </p:oleObj>
              </mc:Choice>
              <mc:Fallback>
                <p:oleObj name="" r:id="rId3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92365" y="2983230"/>
                        <a:ext cx="269875" cy="37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1604625" y="2316480"/>
          <a:ext cx="269875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165100" imgH="228600" progId="Equation.KSEE3">
                  <p:embed/>
                </p:oleObj>
              </mc:Choice>
              <mc:Fallback>
                <p:oleObj name="" r:id="rId6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604625" y="2316480"/>
                        <a:ext cx="269875" cy="37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9870123" y="1214755"/>
          <a:ext cx="2246630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371600" imgH="228600" progId="Equation.KSEE3">
                  <p:embed/>
                </p:oleObj>
              </mc:Choice>
              <mc:Fallback>
                <p:oleObj name="" r:id="rId9" imgW="1371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870123" y="1214755"/>
                        <a:ext cx="2246630" cy="37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9269730" y="1519873"/>
          <a:ext cx="207645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2" imgW="127000" imgH="177165" progId="Equation.KSEE3">
                  <p:embed/>
                </p:oleObj>
              </mc:Choice>
              <mc:Fallback>
                <p:oleObj name="" r:id="rId12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269730" y="1519873"/>
                        <a:ext cx="207645" cy="29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8243570" y="3281680"/>
          <a:ext cx="24955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5" imgW="152400" imgH="139700" progId="Equation.KSEE3">
                  <p:embed/>
                </p:oleObj>
              </mc:Choice>
              <mc:Fallback>
                <p:oleObj name="" r:id="rId15" imgW="1524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243570" y="3281680"/>
                        <a:ext cx="24955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连接符 31"/>
          <p:cNvCxnSpPr>
            <a:stCxn id="14" idx="4"/>
          </p:cNvCxnSpPr>
          <p:nvPr/>
        </p:nvCxnSpPr>
        <p:spPr>
          <a:xfrm>
            <a:off x="9373235" y="1363345"/>
            <a:ext cx="9525" cy="16389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9496743" y="2884170"/>
          <a:ext cx="2620010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18" imgW="1600200" imgH="228600" progId="Equation.KSEE3">
                  <p:embed/>
                </p:oleObj>
              </mc:Choice>
              <mc:Fallback>
                <p:oleObj name="" r:id="rId18" imgW="1600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496743" y="2884170"/>
                        <a:ext cx="2620010" cy="37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281306" y="1588136"/>
          <a:ext cx="5873115" cy="109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1" imgW="2311400" imgH="431800" progId="Equation.KSEE3">
                  <p:embed/>
                </p:oleObj>
              </mc:Choice>
              <mc:Fallback>
                <p:oleObj name="" r:id="rId21" imgW="23114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81306" y="1588136"/>
                        <a:ext cx="5873115" cy="109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307340" y="2983230"/>
          <a:ext cx="5615305" cy="109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4" imgW="2209800" imgH="431800" progId="Equation.KSEE3">
                  <p:embed/>
                </p:oleObj>
              </mc:Choice>
              <mc:Fallback>
                <p:oleObj name="" r:id="rId24" imgW="22098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07340" y="2983230"/>
                        <a:ext cx="5615305" cy="109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280988" y="4546918"/>
          <a:ext cx="1871980" cy="58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7" imgW="736600" imgH="228600" progId="Equation.KSEE3">
                  <p:embed/>
                </p:oleObj>
              </mc:Choice>
              <mc:Fallback>
                <p:oleObj name="" r:id="rId27" imgW="736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80988" y="4546918"/>
                        <a:ext cx="1871980" cy="582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6085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问题一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7302500" y="2465070"/>
            <a:ext cx="4399915" cy="10452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7299960" y="3452495"/>
            <a:ext cx="4574540" cy="673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657465" y="1391285"/>
            <a:ext cx="1687195" cy="203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344660" y="1382395"/>
            <a:ext cx="2175510" cy="1101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 flipV="1">
            <a:off x="9335135" y="136334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1"/>
            </p:custDataLst>
          </p:nvPr>
        </p:nvSpPr>
        <p:spPr>
          <a:xfrm flipV="1">
            <a:off x="7686040" y="335661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V="1">
            <a:off x="11463020" y="24650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92365" y="2983230"/>
          <a:ext cx="269875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65100" imgH="228600" progId="Equation.KSEE3">
                  <p:embed/>
                </p:oleObj>
              </mc:Choice>
              <mc:Fallback>
                <p:oleObj name="" r:id="rId3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92365" y="2983230"/>
                        <a:ext cx="269875" cy="37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1604625" y="2316480"/>
          <a:ext cx="269875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165100" imgH="228600" progId="Equation.KSEE3">
                  <p:embed/>
                </p:oleObj>
              </mc:Choice>
              <mc:Fallback>
                <p:oleObj name="" r:id="rId6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604625" y="2316480"/>
                        <a:ext cx="269875" cy="37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8914130" y="1214755"/>
          <a:ext cx="249555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52400" imgH="228600" progId="Equation.KSEE3">
                  <p:embed/>
                </p:oleObj>
              </mc:Choice>
              <mc:Fallback>
                <p:oleObj name="" r:id="rId9" imgW="1524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14130" y="1214755"/>
                        <a:ext cx="249555" cy="37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9269730" y="1519873"/>
          <a:ext cx="207645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2" imgW="127000" imgH="177165" progId="Equation.KSEE3">
                  <p:embed/>
                </p:oleObj>
              </mc:Choice>
              <mc:Fallback>
                <p:oleObj name="" r:id="rId12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269730" y="1519873"/>
                        <a:ext cx="207645" cy="29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8243570" y="3281680"/>
          <a:ext cx="24955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5" imgW="152400" imgH="139700" progId="Equation.KSEE3">
                  <p:embed/>
                </p:oleObj>
              </mc:Choice>
              <mc:Fallback>
                <p:oleObj name="" r:id="rId15" imgW="1524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243570" y="3281680"/>
                        <a:ext cx="24955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3"/>
          <p:cNvSpPr txBox="1"/>
          <p:nvPr>
            <p:custDataLst>
              <p:tags r:id="rId17"/>
            </p:custDataLst>
          </p:nvPr>
        </p:nvSpPr>
        <p:spPr>
          <a:xfrm>
            <a:off x="268605" y="1363345"/>
            <a:ext cx="61633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每条光束的覆盖宽度（水平）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742123" y="1962150"/>
          <a:ext cx="205613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9" imgW="1066800" imgH="228600" progId="Equation.KSEE3">
                  <p:embed/>
                </p:oleObj>
              </mc:Choice>
              <mc:Fallback>
                <p:oleObj name="" r:id="rId19" imgW="1066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42123" y="1962150"/>
                        <a:ext cx="205613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"/>
          <p:cNvSpPr txBox="1"/>
          <p:nvPr>
            <p:custDataLst>
              <p:tags r:id="rId21"/>
            </p:custDataLst>
          </p:nvPr>
        </p:nvSpPr>
        <p:spPr>
          <a:xfrm>
            <a:off x="268605" y="2494915"/>
            <a:ext cx="61633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重叠或漏测区域长度（水平）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32" name="直接连接符 31"/>
          <p:cNvCxnSpPr>
            <a:stCxn id="14" idx="4"/>
          </p:cNvCxnSpPr>
          <p:nvPr/>
        </p:nvCxnSpPr>
        <p:spPr>
          <a:xfrm>
            <a:off x="9373235" y="1363345"/>
            <a:ext cx="9525" cy="16389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9390380" y="3049905"/>
          <a:ext cx="311785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23" imgW="190500" imgH="228600" progId="Equation.KSEE3">
                  <p:embed/>
                </p:oleObj>
              </mc:Choice>
              <mc:Fallback>
                <p:oleObj name="" r:id="rId23" imgW="1905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390380" y="3049905"/>
                        <a:ext cx="311785" cy="37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1730375" y="3049905"/>
          <a:ext cx="2226945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26" imgW="1155700" imgH="228600" progId="Equation.KSEE3">
                  <p:embed/>
                </p:oleObj>
              </mc:Choice>
              <mc:Fallback>
                <p:oleObj name="" r:id="rId26" imgW="11557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730375" y="3049905"/>
                        <a:ext cx="2226945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"/>
          <p:cNvSpPr txBox="1"/>
          <p:nvPr>
            <p:custDataLst>
              <p:tags r:id="rId28"/>
            </p:custDataLst>
          </p:nvPr>
        </p:nvSpPr>
        <p:spPr>
          <a:xfrm>
            <a:off x="268605" y="3598545"/>
            <a:ext cx="113360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8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i+1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8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左侧，表示重叠区域，反之表示漏测区域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3" name="文本框 3"/>
          <p:cNvSpPr txBox="1"/>
          <p:nvPr>
            <p:custDataLst>
              <p:tags r:id="rId29"/>
            </p:custDataLst>
          </p:nvPr>
        </p:nvSpPr>
        <p:spPr>
          <a:xfrm>
            <a:off x="268605" y="4179570"/>
            <a:ext cx="118167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重叠率的计算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44" name="对象 4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0"/>
            </p:custDataLst>
          </p:nvPr>
        </p:nvGraphicFramePr>
        <p:xfrm>
          <a:off x="2734945" y="4164648"/>
          <a:ext cx="6428740" cy="802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31" imgW="3454400" imgH="431800" progId="Equation.KSEE3">
                  <p:embed/>
                </p:oleObj>
              </mc:Choice>
              <mc:Fallback>
                <p:oleObj name="" r:id="rId31" imgW="34544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734945" y="4164648"/>
                        <a:ext cx="6428740" cy="802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>
            <p:custDataLst>
              <p:tags r:id="rId33"/>
            </p:custDataLst>
          </p:nvPr>
        </p:nvSpPr>
        <p:spPr>
          <a:xfrm>
            <a:off x="268605" y="5033645"/>
            <a:ext cx="113360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其中，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</a:t>
            </a:r>
            <a:r>
              <a:rPr lang="en-US" altLang="zh-CN" sz="28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是两条测线间的距离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6085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问题一结果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242570" y="2174240"/>
          <a:ext cx="7440295" cy="3195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"/>
                <a:gridCol w="712470"/>
                <a:gridCol w="690245"/>
                <a:gridCol w="712470"/>
                <a:gridCol w="744220"/>
                <a:gridCol w="743585"/>
                <a:gridCol w="744220"/>
                <a:gridCol w="743585"/>
                <a:gridCol w="744855"/>
                <a:gridCol w="743585"/>
              </a:tblGrid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测线距中心的距离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-800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-600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-400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-200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400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600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800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661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海水深度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90.9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85.7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80.5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75.2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70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64.8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59.5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54.3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49.1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19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覆盖宽度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315.7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297.5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279.3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261.2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243.0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224.8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206.6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188.4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170.3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10528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与前一条测线的重叠率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0.3468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0.3056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0.2588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0.2053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0.1434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0.0711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-0.0146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-0.1177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138680" y="1514475"/>
            <a:ext cx="30194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问题一计算数据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480935" y="1774190"/>
            <a:ext cx="4920615" cy="3690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3"/>
          <p:cNvSpPr txBox="1"/>
          <p:nvPr>
            <p:custDataLst>
              <p:tags r:id="rId1"/>
            </p:custDataLst>
          </p:nvPr>
        </p:nvSpPr>
        <p:spPr>
          <a:xfrm>
            <a:off x="269240" y="2546985"/>
            <a:ext cx="18821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坡面法向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6075" y="189230"/>
            <a:ext cx="6085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问题二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6941820" y="2651760"/>
            <a:ext cx="4537075" cy="1714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 flipV="1">
            <a:off x="8951595" y="26066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36630" y="1675765"/>
          <a:ext cx="1873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14300" imgH="139700" progId="Equation.KSEE3">
                  <p:embed/>
                </p:oleObj>
              </mc:Choice>
              <mc:Fallback>
                <p:oleObj name="" r:id="rId2" imgW="1143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36630" y="1675765"/>
                        <a:ext cx="18732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7902893" y="1363345"/>
          <a:ext cx="20828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5" imgW="127000" imgH="139700" progId="Equation.KSEE3">
                  <p:embed/>
                </p:oleObj>
              </mc:Choice>
              <mc:Fallback>
                <p:oleObj name="" r:id="rId5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02893" y="1363345"/>
                        <a:ext cx="20828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084705" y="2648585"/>
          <a:ext cx="32194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8" imgW="127000" imgH="139700" progId="Equation.KSEE3">
                  <p:embed/>
                </p:oleObj>
              </mc:Choice>
              <mc:Fallback>
                <p:oleObj name="" r:id="rId8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84705" y="2648585"/>
                        <a:ext cx="32194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3"/>
          <p:cNvSpPr txBox="1"/>
          <p:nvPr>
            <p:custDataLst>
              <p:tags r:id="rId10"/>
            </p:custDataLst>
          </p:nvPr>
        </p:nvSpPr>
        <p:spPr>
          <a:xfrm>
            <a:off x="268605" y="1363345"/>
            <a:ext cx="76136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与第一问类似，在测线的垂直截面上，海底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1" name="文本框 3"/>
          <p:cNvSpPr txBox="1"/>
          <p:nvPr>
            <p:custDataLst>
              <p:tags r:id="rId11"/>
            </p:custDataLst>
          </p:nvPr>
        </p:nvSpPr>
        <p:spPr>
          <a:xfrm>
            <a:off x="268605" y="1891665"/>
            <a:ext cx="61633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的坡度是不同的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40695" y="2797810"/>
            <a:ext cx="140589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测线方向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8280400" y="1525905"/>
            <a:ext cx="699770" cy="10998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9008745" y="1813560"/>
            <a:ext cx="2099310" cy="82423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8819198" y="2696845"/>
          <a:ext cx="20828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3" imgW="127000" imgH="139700" progId="Equation.KSEE3">
                  <p:embed/>
                </p:oleObj>
              </mc:Choice>
              <mc:Fallback>
                <p:oleObj name="" r:id="rId13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819198" y="2696845"/>
                        <a:ext cx="20828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7908608" y="2732405"/>
          <a:ext cx="20828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6" imgW="127000" imgH="139700" progId="Equation.KSEE3">
                  <p:embed/>
                </p:oleObj>
              </mc:Choice>
              <mc:Fallback>
                <p:oleObj name="" r:id="rId16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908608" y="2732405"/>
                        <a:ext cx="20828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连接符 36"/>
          <p:cNvCxnSpPr/>
          <p:nvPr/>
        </p:nvCxnSpPr>
        <p:spPr>
          <a:xfrm flipH="1">
            <a:off x="8194040" y="1525905"/>
            <a:ext cx="57785" cy="125539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3"/>
          <p:cNvSpPr txBox="1"/>
          <p:nvPr>
            <p:custDataLst>
              <p:tags r:id="rId18"/>
            </p:custDataLst>
          </p:nvPr>
        </p:nvSpPr>
        <p:spPr>
          <a:xfrm>
            <a:off x="268605" y="3068955"/>
            <a:ext cx="18161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坡面切向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2023745" y="3163570"/>
          <a:ext cx="29019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20" imgW="114300" imgH="139700" progId="Equation.KSEE3">
                  <p:embed/>
                </p:oleObj>
              </mc:Choice>
              <mc:Fallback>
                <p:oleObj name="" r:id="rId20" imgW="1143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023745" y="3163570"/>
                        <a:ext cx="29019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3"/>
          <p:cNvSpPr txBox="1"/>
          <p:nvPr>
            <p:custDataLst>
              <p:tags r:id="rId22"/>
            </p:custDataLst>
          </p:nvPr>
        </p:nvSpPr>
        <p:spPr>
          <a:xfrm>
            <a:off x="269240" y="3613785"/>
            <a:ext cx="106953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在水平面上的投影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oa         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oa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与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ob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之间的夹角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3886518" y="3552508"/>
          <a:ext cx="16446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24" imgW="647700" imgH="203200" progId="Equation.KSEE3">
                  <p:embed/>
                </p:oleObj>
              </mc:Choice>
              <mc:Fallback>
                <p:oleObj name="" r:id="rId24" imgW="6477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886518" y="3552508"/>
                        <a:ext cx="164465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11706543" y="2415858"/>
          <a:ext cx="208280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" name="" r:id="rId27" imgW="127000" imgH="177165" progId="Equation.KSEE3">
                  <p:embed/>
                </p:oleObj>
              </mc:Choice>
              <mc:Fallback>
                <p:oleObj name="" r:id="rId27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1706543" y="2415858"/>
                        <a:ext cx="208280" cy="29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文本框 3"/>
          <p:cNvSpPr txBox="1"/>
          <p:nvPr>
            <p:custDataLst>
              <p:tags r:id="rId29"/>
            </p:custDataLst>
          </p:nvPr>
        </p:nvSpPr>
        <p:spPr>
          <a:xfrm>
            <a:off x="268605" y="4108450"/>
            <a:ext cx="43961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在水平面上的投影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oc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57" name="对象 5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0"/>
            </p:custDataLst>
          </p:nvPr>
        </p:nvGraphicFramePr>
        <p:xfrm>
          <a:off x="4001771" y="4135438"/>
          <a:ext cx="1610995" cy="421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" name="" r:id="rId31" imgW="634365" imgH="165100" progId="Equation.KSEE3">
                  <p:embed/>
                </p:oleObj>
              </mc:Choice>
              <mc:Fallback>
                <p:oleObj name="" r:id="rId31" imgW="6343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001771" y="4135438"/>
                        <a:ext cx="1610995" cy="421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直接连接符 58"/>
          <p:cNvCxnSpPr/>
          <p:nvPr/>
        </p:nvCxnSpPr>
        <p:spPr>
          <a:xfrm flipH="1">
            <a:off x="11059795" y="1823085"/>
            <a:ext cx="19685" cy="5848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3"/>
            </p:custDataLst>
          </p:nvPr>
        </p:nvGraphicFramePr>
        <p:xfrm>
          <a:off x="11107103" y="2186623"/>
          <a:ext cx="187960" cy="22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34" imgW="114300" imgH="139700" progId="Equation.KSEE3">
                  <p:embed/>
                </p:oleObj>
              </mc:Choice>
              <mc:Fallback>
                <p:oleObj name="" r:id="rId34" imgW="1143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1107103" y="2186623"/>
                        <a:ext cx="187960" cy="22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直接连接符 61"/>
          <p:cNvCxnSpPr/>
          <p:nvPr/>
        </p:nvCxnSpPr>
        <p:spPr>
          <a:xfrm flipV="1">
            <a:off x="8184515" y="2369185"/>
            <a:ext cx="2894965" cy="3930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6085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问题二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3"/>
          <p:cNvSpPr txBox="1"/>
          <p:nvPr>
            <p:custDataLst>
              <p:tags r:id="rId1"/>
            </p:custDataLst>
          </p:nvPr>
        </p:nvSpPr>
        <p:spPr>
          <a:xfrm>
            <a:off x="268605" y="1363345"/>
            <a:ext cx="76136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海域中心水深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h=120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米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1" name="文本框 3"/>
          <p:cNvSpPr txBox="1"/>
          <p:nvPr>
            <p:custDataLst>
              <p:tags r:id="rId2"/>
            </p:custDataLst>
          </p:nvPr>
        </p:nvSpPr>
        <p:spPr>
          <a:xfrm>
            <a:off x="268605" y="1891665"/>
            <a:ext cx="61633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船位置距海域中心的距离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1" name="文本框 3"/>
          <p:cNvSpPr txBox="1"/>
          <p:nvPr>
            <p:custDataLst>
              <p:tags r:id="rId3"/>
            </p:custDataLst>
          </p:nvPr>
        </p:nvSpPr>
        <p:spPr>
          <a:xfrm>
            <a:off x="268605" y="2419985"/>
            <a:ext cx="61633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oc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坡面法向在水平面上的投影方向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椭圆 14"/>
          <p:cNvSpPr/>
          <p:nvPr>
            <p:custDataLst>
              <p:tags r:id="rId4"/>
            </p:custDataLst>
          </p:nvPr>
        </p:nvSpPr>
        <p:spPr>
          <a:xfrm flipV="1">
            <a:off x="8951595" y="26066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8819198" y="2696845"/>
          <a:ext cx="20828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6" imgW="127000" imgH="139700" progId="Equation.KSEE3">
                  <p:embed/>
                </p:oleObj>
              </mc:Choice>
              <mc:Fallback>
                <p:oleObj name="" r:id="rId6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19198" y="2696845"/>
                        <a:ext cx="20828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6860858" y="2831148"/>
          <a:ext cx="187960" cy="22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9" imgW="114300" imgH="139700" progId="Equation.KSEE3">
                  <p:embed/>
                </p:oleObj>
              </mc:Choice>
              <mc:Fallback>
                <p:oleObj name="" r:id="rId9" imgW="1143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60858" y="2831148"/>
                        <a:ext cx="187960" cy="22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/>
          <p:cNvCxnSpPr/>
          <p:nvPr>
            <p:custDataLst>
              <p:tags r:id="rId11"/>
            </p:custDataLst>
          </p:nvPr>
        </p:nvCxnSpPr>
        <p:spPr>
          <a:xfrm flipV="1">
            <a:off x="7168515" y="2369185"/>
            <a:ext cx="3910965" cy="5270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12"/>
            </p:custDataLst>
          </p:nvPr>
        </p:nvCxnSpPr>
        <p:spPr>
          <a:xfrm flipV="1">
            <a:off x="6941820" y="2651760"/>
            <a:ext cx="4537075" cy="1714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>
            <p:custDataLst>
              <p:tags r:id="rId13"/>
            </p:custDataLst>
          </p:nvPr>
        </p:nvSpPr>
        <p:spPr>
          <a:xfrm>
            <a:off x="11198860" y="2742565"/>
            <a:ext cx="91948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测线方向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673465" y="1659890"/>
            <a:ext cx="651510" cy="212788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8474711" y="1363028"/>
          <a:ext cx="208915" cy="22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15" imgW="127000" imgH="139700" progId="Equation.KSEE3">
                  <p:embed/>
                </p:oleObj>
              </mc:Choice>
              <mc:Fallback>
                <p:oleObj name="" r:id="rId15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474711" y="1363028"/>
                        <a:ext cx="208915" cy="22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文本框 3"/>
          <p:cNvSpPr txBox="1"/>
          <p:nvPr>
            <p:custDataLst>
              <p:tags r:id="rId17"/>
            </p:custDataLst>
          </p:nvPr>
        </p:nvSpPr>
        <p:spPr>
          <a:xfrm>
            <a:off x="268605" y="2997835"/>
            <a:ext cx="62407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坡面等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深方向在水平面上的投影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0441940" y="2711450"/>
            <a:ext cx="747395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船位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10589895" y="261810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5"/>
          </p:cNvCxnSpPr>
          <p:nvPr/>
        </p:nvCxnSpPr>
        <p:spPr>
          <a:xfrm flipH="1">
            <a:off x="9066530" y="2682875"/>
            <a:ext cx="1588135" cy="29019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对象 7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8826501" y="2883535"/>
          <a:ext cx="271145" cy="27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" name="" r:id="rId19" imgW="165100" imgH="165100" progId="Equation.KSEE3">
                  <p:embed/>
                </p:oleObj>
              </mc:Choice>
              <mc:Fallback>
                <p:oleObj name="" r:id="rId19" imgW="1651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826501" y="2883535"/>
                        <a:ext cx="271145" cy="27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文本框 74"/>
          <p:cNvSpPr txBox="1"/>
          <p:nvPr>
            <p:custDataLst>
              <p:tags r:id="rId21"/>
            </p:custDataLst>
          </p:nvPr>
        </p:nvSpPr>
        <p:spPr>
          <a:xfrm>
            <a:off x="10441940" y="1891665"/>
            <a:ext cx="18846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坡面增高方向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77" name="对象 7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1405890" y="3590608"/>
          <a:ext cx="254698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" name="" r:id="rId23" imgW="1002665" imgH="203200" progId="Equation.KSEE3">
                  <p:embed/>
                </p:oleObj>
              </mc:Choice>
              <mc:Fallback>
                <p:oleObj name="" r:id="rId23" imgW="10026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405890" y="3590608"/>
                        <a:ext cx="254698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993775" y="4202748"/>
          <a:ext cx="1710055" cy="58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" name="" r:id="rId26" imgW="673100" imgH="228600" progId="Equation.KSEE3">
                  <p:embed/>
                </p:oleObj>
              </mc:Choice>
              <mc:Fallback>
                <p:oleObj name="" r:id="rId26" imgW="673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93775" y="4202748"/>
                        <a:ext cx="1710055" cy="582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文本框 3"/>
          <p:cNvSpPr txBox="1"/>
          <p:nvPr>
            <p:custDataLst>
              <p:tags r:id="rId28"/>
            </p:custDataLst>
          </p:nvPr>
        </p:nvSpPr>
        <p:spPr>
          <a:xfrm>
            <a:off x="3309620" y="4207510"/>
            <a:ext cx="62407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的增高的方向，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82" name="对象 8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831533" y="4879658"/>
          <a:ext cx="1871980" cy="58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" name="" r:id="rId30" imgW="736600" imgH="228600" progId="Equation.KSEE3">
                  <p:embed/>
                </p:oleObj>
              </mc:Choice>
              <mc:Fallback>
                <p:oleObj name="" r:id="rId30" imgW="736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831533" y="4879658"/>
                        <a:ext cx="1871980" cy="582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文本框 3"/>
          <p:cNvSpPr txBox="1"/>
          <p:nvPr>
            <p:custDataLst>
              <p:tags r:id="rId32"/>
            </p:custDataLst>
          </p:nvPr>
        </p:nvSpPr>
        <p:spPr>
          <a:xfrm>
            <a:off x="3309620" y="4828540"/>
            <a:ext cx="62407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的降低的方向。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3"/>
            </p:custDataLst>
          </p:nvPr>
        </p:nvSpPr>
        <p:spPr>
          <a:xfrm>
            <a:off x="8819515" y="3855085"/>
            <a:ext cx="140589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等深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线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4"/>
            </p:custDataLst>
          </p:nvPr>
        </p:nvSpPr>
        <p:spPr>
          <a:xfrm>
            <a:off x="8683625" y="4625340"/>
            <a:ext cx="1906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水平面投影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5"/>
            </p:custDataLst>
          </p:nvPr>
        </p:nvGraphicFramePr>
        <p:xfrm>
          <a:off x="5474970" y="3577591"/>
          <a:ext cx="2484755" cy="6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6" imgW="977900" imgH="241300" progId="Equation.KSEE3">
                  <p:embed/>
                </p:oleObj>
              </mc:Choice>
              <mc:Fallback>
                <p:oleObj name="" r:id="rId36" imgW="9779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5474970" y="3577591"/>
                        <a:ext cx="2484755" cy="614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UNIT_TABLE_BEAUTIFY" val="smartTable{571f3c64-bec4-477e-9285-5900b7034fc2}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  <p:tag name="KSO_WM_UNIT_PLACING_PICTURE_USER_VIEWPORT" val="{&quot;height&quot;:3643,&quot;width&quot;:4858}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30.xml><?xml version="1.0" encoding="utf-8"?>
<p:tagLst xmlns:p="http://schemas.openxmlformats.org/presentationml/2006/main">
  <p:tag name="COMMONDATA" val="eyJoZGlkIjoiMDc5OGZhODEzOTUzM2IxYTFjODEwMjU0OGE3NzYxY2UifQ=="/>
  <p:tag name="KSO_WPP_MARK_KEY" val="d4c20918-981d-4f1b-8ff3-ea546ef36b64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UNIT_TABLE_BEAUTIFY" val="smartTable{05e23582-6640-4712-813a-2a6ec474e303}"/>
  <p:tag name="TABLE_ENDDRAG_ORIGIN_RECT" val="585*290"/>
  <p:tag name="TABLE_ENDDRAG_RECT" val="19*127*585*290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学术文献 16x9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>
          <a:noFill/>
        </a:ln>
      </a:spPr>
      <a:bodyPr wrap="square" anchor="t">
        <a:spAutoFit/>
      </a:bodyPr>
      <a:lstStyle>
        <a:defPPr indent="0">
          <a:buFont typeface="Arial" panose="020B0604020202020204" pitchFamily="34" charset="0"/>
          <a:buNone/>
          <a:defRPr lang="en-US" altLang="zh-CN" sz="2800">
            <a:latin typeface="宋体" panose="02010600030101010101" pitchFamily="2" charset="-122"/>
            <a:ea typeface="宋体" panose="02010600030101010101" pitchFamily="2" charset="-122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4407</Words>
  <Application>WPS 演示</Application>
  <PresentationFormat>宽屏</PresentationFormat>
  <Paragraphs>918</Paragraphs>
  <Slides>44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135</vt:i4>
      </vt:variant>
      <vt:variant>
        <vt:lpstr>幻灯片标题</vt:lpstr>
      </vt:variant>
      <vt:variant>
        <vt:i4>44</vt:i4>
      </vt:variant>
    </vt:vector>
  </HeadingPairs>
  <TitlesOfParts>
    <vt:vector size="187" baseType="lpstr">
      <vt:lpstr>Arial</vt:lpstr>
      <vt:lpstr>宋体</vt:lpstr>
      <vt:lpstr>Wingdings</vt:lpstr>
      <vt:lpstr>微软雅黑</vt:lpstr>
      <vt:lpstr>Arial Unicode MS</vt:lpstr>
      <vt:lpstr>Euphemia</vt:lpstr>
      <vt:lpstr>Segoe Print</vt:lpstr>
      <vt:lpstr>学术文献 16x9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  多波束测线问题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xu</cp:lastModifiedBy>
  <cp:revision>387</cp:revision>
  <dcterms:created xsi:type="dcterms:W3CDTF">2018-10-28T04:10:00Z</dcterms:created>
  <dcterms:modified xsi:type="dcterms:W3CDTF">2023-09-28T09:34:04Z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2052-11.1.0.14309</vt:lpwstr>
  </property>
  <property fmtid="{D5CDD505-2E9C-101B-9397-08002B2CF9AE}" pid="9" name="ICV">
    <vt:lpwstr>76902612BCB44B94B0B4A4A0482D10BD</vt:lpwstr>
  </property>
</Properties>
</file>