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FFE1"/>
    <a:srgbClr val="E7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EA826-7C22-B576-2B94-EC01D6C08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08D634-48ED-F097-6ED0-6781193B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9D1B5-ED87-4EE1-88FF-5D82B1E7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C099B-D63A-75FE-D899-EFF239C5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674F9-D38D-FDE0-1676-06E4D863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F9105-B370-4451-5018-32E53042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C527D-8426-61B0-5F7D-03F968F8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F6A92-A23F-12FD-A618-422A2325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504A0-EE1A-F87F-C264-2B9043F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14B71-2C37-5623-CDB8-6EB86688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9090E-9DBA-95B3-1F1F-05A9B07CB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93009-6A3D-8CF1-B7E3-8409A3CFB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0BDA-688F-115A-F4BE-CB9A6A05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95ECC-4EE0-DC16-5880-930023CC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53C33-C357-F578-18FF-84E06EC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0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A796-4B57-8D33-4611-E0CC9FA1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871F-DD0F-32EE-0663-E4477E17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0756-AF0F-2ED8-4F94-5EF2969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4AAEF-CB94-032A-D3F1-6152932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2F22C-1D28-A8EA-FAF7-2AF2BD57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9918-DCAB-16F4-C22A-173AD873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B512A-D075-D25E-847D-5BC8F264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12045-E935-3A4D-C9B0-4A8D828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539D4-675B-1917-D3EE-E66B6A8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EBBBB-FC97-C9DB-2789-7E72549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4DD4C-43A7-6402-D1BA-0A93AE26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2DBE8-05E6-9359-6463-D246E9CF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67620-8BC9-363C-BE68-98AC6680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B18CE-D13C-A8C4-505A-4A298818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8428-98F1-7D5B-C8B5-236B2AB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4518C-5E44-0651-0EC4-E5B772EB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6CB5E-44BC-BEBE-C60C-BC684162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55D6-8CCB-A4E8-C567-2067582D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71838-FF07-1A55-FCBB-69630ED8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EBF00-1B38-6D6D-68D7-748C8BF1B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235F80-83D3-6096-4063-094394605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27B68-9DCD-A0EB-685A-58AE64F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4AFA9F-244D-B908-7A28-F36D0718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0A955-6481-6072-86F1-3A9F21CB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C1997-3178-332A-952E-8ECE93EA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247B0-39F7-6B48-E72A-92413475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D0876-89DA-966E-EAE9-E1166F1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D237B7-2BC0-D292-4DFC-2EF9F9C3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498C7-E424-FE50-1E5C-EAF16EF7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734D5-D426-D69F-4D88-7D6C5193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35FF0-73CC-EA64-99B3-1D79155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83E09-17C7-A956-51A7-285310EF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4C3DC-40D1-381B-C7E7-8BCBB8F3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BD988-83D3-0201-D71B-E7B7FFB8E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D0ADA-45F3-99C3-321F-AD6EDF1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C0F11-88B2-34A8-8612-D1140460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5D780-D13C-49DD-1387-C16129BF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24F1-C7D4-5AEC-40E7-83DEF5DC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62963-EC16-B484-1EB4-0716673C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4252A-0A59-E412-65DF-5DA0EFC2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402A9-09D5-04EF-E623-C0AB3D38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1654A-8A3D-877B-3358-57BBF431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DCB2F-A5F5-12FD-DE9A-56A4B5DE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D0187-21A5-23FB-7D5B-4D9A2C4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7CC65-7610-F394-3B12-DDA1BEA7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226CA-64CC-FE35-2A25-8F1C55474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1AB28-8D41-430A-A501-39D9EBC74FA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BD0BD-3E52-901B-F1E3-C6A3C654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5C346-3CD1-53B9-8533-E5D8D912C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7D50E-A252-48D2-97F3-EB04EED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0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DB900E-248B-4914-B1EF-8FD52F800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3258"/>
              </p:ext>
            </p:extLst>
          </p:nvPr>
        </p:nvGraphicFramePr>
        <p:xfrm>
          <a:off x="193962" y="616525"/>
          <a:ext cx="11804075" cy="562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0815">
                  <a:extLst>
                    <a:ext uri="{9D8B030D-6E8A-4147-A177-3AD203B41FA5}">
                      <a16:colId xmlns:a16="http://schemas.microsoft.com/office/drawing/2014/main" val="1985339155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2493854854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3818248532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3064887998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1209952146"/>
                    </a:ext>
                  </a:extLst>
                </a:gridCol>
              </a:tblGrid>
              <a:tr h="6968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OSI Model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Layer Number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TCP/IP Layer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Other Protocol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24425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Alligator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SSH, SCP</a:t>
                      </a:r>
                      <a:r>
                        <a:rPr lang="en-US" altLang="ko-KR"/>
                        <a:t>, LOCO, DNS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57746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60771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Steve’s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62699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Touch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750057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086882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Do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Data-Link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61438"/>
                  </a:ext>
                </a:extLst>
              </a:tr>
              <a:tr h="746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Please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73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박채민</dc:creator>
  <cp:lastModifiedBy>박채민</cp:lastModifiedBy>
  <cp:revision>1</cp:revision>
  <dcterms:created xsi:type="dcterms:W3CDTF">2025-09-19T01:18:26Z</dcterms:created>
  <dcterms:modified xsi:type="dcterms:W3CDTF">2025-09-19T02:48:02Z</dcterms:modified>
</cp:coreProperties>
</file>