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75" r:id="rId4"/>
    <p:sldId id="274" r:id="rId5"/>
    <p:sldId id="268" r:id="rId6"/>
    <p:sldId id="264" r:id="rId7"/>
    <p:sldId id="271" r:id="rId8"/>
  </p:sldIdLst>
  <p:sldSz cx="12192000" cy="6858000"/>
  <p:notesSz cx="6858000" cy="9144000"/>
  <p:embeddedFontLst>
    <p:embeddedFont>
      <p:font typeface="210 나무굴림 L" panose="02020603020101020101" pitchFamily="18" charset="-127"/>
      <p:regular r:id="rId10"/>
    </p:embeddedFont>
    <p:embeddedFont>
      <p:font typeface="210 나무굴림 R" panose="0202060302010102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PF스타더스트 Bold" panose="03050601020101020101" pitchFamily="66" charset="-127"/>
      <p:regular r:id="rId18"/>
    </p:embeddedFont>
    <p:embeddedFont>
      <p:font typeface="둥근모꼴" panose="020B0500000000000000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 나현" initials="채나" lastIdx="1" clrIdx="0">
    <p:extLst>
      <p:ext uri="{19B8F6BF-5375-455C-9EA6-DF929625EA0E}">
        <p15:presenceInfo xmlns:p15="http://schemas.microsoft.com/office/powerpoint/2012/main" userId="c7cb746f6df4a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76E"/>
    <a:srgbClr val="FEB0FA"/>
    <a:srgbClr val="F4AFFF"/>
    <a:srgbClr val="FB7DF2"/>
    <a:srgbClr val="32285F"/>
    <a:srgbClr val="FDAB07"/>
    <a:srgbClr val="FA503C"/>
    <a:srgbClr val="FFFFFF"/>
    <a:srgbClr val="FF7C8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65" autoAdjust="0"/>
    <p:restoredTop sz="94660"/>
  </p:normalViewPr>
  <p:slideViewPr>
    <p:cSldViewPr snapToGrid="0">
      <p:cViewPr>
        <p:scale>
          <a:sx n="66" d="100"/>
          <a:sy n="66" d="100"/>
        </p:scale>
        <p:origin x="74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2518-7B4B-48A4-9333-C7C6465144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CFDF-4E72-4032-8CDF-34DD3A009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5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9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7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06EC-568C-4347-8A10-0EC51807616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349-AEB9-4F44-B247-3D5E28158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DD7E76-9E55-44F6-B38A-324F9F431970}"/>
              </a:ext>
            </a:extLst>
          </p:cNvPr>
          <p:cNvSpPr/>
          <p:nvPr/>
        </p:nvSpPr>
        <p:spPr>
          <a:xfrm>
            <a:off x="837304" y="651833"/>
            <a:ext cx="10730753" cy="5573537"/>
          </a:xfrm>
          <a:prstGeom prst="rect">
            <a:avLst/>
          </a:prstGeom>
          <a:solidFill>
            <a:srgbClr val="2F5597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561D1-C3AF-46E1-A854-1B38C8754820}"/>
              </a:ext>
            </a:extLst>
          </p:cNvPr>
          <p:cNvSpPr/>
          <p:nvPr/>
        </p:nvSpPr>
        <p:spPr>
          <a:xfrm>
            <a:off x="730624" y="560393"/>
            <a:ext cx="10730753" cy="5573537"/>
          </a:xfrm>
          <a:prstGeom prst="rect">
            <a:avLst/>
          </a:prstGeom>
          <a:solidFill>
            <a:srgbClr val="FEB0FA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94975-082F-4180-AEB2-33B5AB6CB640}"/>
              </a:ext>
            </a:extLst>
          </p:cNvPr>
          <p:cNvSpPr/>
          <p:nvPr/>
        </p:nvSpPr>
        <p:spPr>
          <a:xfrm>
            <a:off x="1013011" y="1235528"/>
            <a:ext cx="10165978" cy="47137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295CA-DC1E-4481-B3C1-E49168B9E26F}"/>
              </a:ext>
            </a:extLst>
          </p:cNvPr>
          <p:cNvSpPr/>
          <p:nvPr/>
        </p:nvSpPr>
        <p:spPr>
          <a:xfrm>
            <a:off x="1013011" y="696410"/>
            <a:ext cx="10165978" cy="427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1D5A81-22BF-473C-BDA7-3D03A9A891DA}"/>
              </a:ext>
            </a:extLst>
          </p:cNvPr>
          <p:cNvSpPr/>
          <p:nvPr/>
        </p:nvSpPr>
        <p:spPr>
          <a:xfrm>
            <a:off x="10820185" y="777964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482F03-DFB0-4562-A37C-43F79E504460}"/>
              </a:ext>
            </a:extLst>
          </p:cNvPr>
          <p:cNvSpPr/>
          <p:nvPr/>
        </p:nvSpPr>
        <p:spPr>
          <a:xfrm>
            <a:off x="10478496" y="780440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979BBA-9832-4375-A5BC-38C625A83764}"/>
              </a:ext>
            </a:extLst>
          </p:cNvPr>
          <p:cNvSpPr/>
          <p:nvPr/>
        </p:nvSpPr>
        <p:spPr>
          <a:xfrm>
            <a:off x="10128760" y="780439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E1174-9971-440E-A275-DBF4501C3D83}"/>
              </a:ext>
            </a:extLst>
          </p:cNvPr>
          <p:cNvSpPr txBox="1"/>
          <p:nvPr/>
        </p:nvSpPr>
        <p:spPr>
          <a:xfrm>
            <a:off x="1495995" y="662615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년도 </a:t>
            </a:r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학기 </a:t>
            </a:r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2D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게임프로그래밍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10AA-009F-475F-B43E-166631D37CEC}"/>
              </a:ext>
            </a:extLst>
          </p:cNvPr>
          <p:cNvSpPr txBox="1"/>
          <p:nvPr/>
        </p:nvSpPr>
        <p:spPr>
          <a:xfrm>
            <a:off x="3935396" y="626994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게임공학과 </a:t>
            </a:r>
            <a:r>
              <a:rPr lang="en-US" altLang="ko-KR" sz="20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2022182038 </a:t>
            </a:r>
            <a:r>
              <a:rPr lang="ko-KR" altLang="en-US" sz="20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채나현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70AD7-0B1C-4E09-BEEB-B494CACA1D89}"/>
              </a:ext>
            </a:extLst>
          </p:cNvPr>
          <p:cNvSpPr/>
          <p:nvPr/>
        </p:nvSpPr>
        <p:spPr>
          <a:xfrm>
            <a:off x="10156624" y="965520"/>
            <a:ext cx="217170" cy="457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602F2A12-1B57-41F6-B83E-E075743E66A6}"/>
              </a:ext>
            </a:extLst>
          </p:cNvPr>
          <p:cNvSpPr/>
          <p:nvPr/>
        </p:nvSpPr>
        <p:spPr>
          <a:xfrm>
            <a:off x="10820185" y="777964"/>
            <a:ext cx="278130" cy="292909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AA02715-E7C0-454C-B679-C982CB011F46}"/>
              </a:ext>
            </a:extLst>
          </p:cNvPr>
          <p:cNvSpPr/>
          <p:nvPr/>
        </p:nvSpPr>
        <p:spPr>
          <a:xfrm>
            <a:off x="10531948" y="832034"/>
            <a:ext cx="170756" cy="175396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0E43-734E-45FF-96E0-E7D6588C0D86}"/>
              </a:ext>
            </a:extLst>
          </p:cNvPr>
          <p:cNvSpPr txBox="1"/>
          <p:nvPr/>
        </p:nvSpPr>
        <p:spPr>
          <a:xfrm>
            <a:off x="2978094" y="25007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2D </a:t>
            </a:r>
            <a:r>
              <a:rPr lang="ko-KR" altLang="en-US" sz="3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야구 게임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33E9A7-015F-40C9-B79E-87180A73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47" y="4154445"/>
            <a:ext cx="1287319" cy="12873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7D6E36-BA7A-4E0E-9A75-0BC4A719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411" y="660382"/>
            <a:ext cx="491227" cy="4967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1899A13-4BE3-4300-9F43-40347BDDB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0229" y="5099250"/>
            <a:ext cx="585434" cy="625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EB3B71-602D-4987-A61F-E82F197BB2D9}"/>
              </a:ext>
            </a:extLst>
          </p:cNvPr>
          <p:cNvSpPr txBox="1"/>
          <p:nvPr/>
        </p:nvSpPr>
        <p:spPr>
          <a:xfrm>
            <a:off x="2726251" y="2793163"/>
            <a:ext cx="6942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B7DF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2D</a:t>
            </a:r>
            <a:r>
              <a:rPr lang="en-US" altLang="ko-KR" sz="3200" dirty="0">
                <a:solidFill>
                  <a:srgbClr val="FB7DF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6600" dirty="0">
                <a:solidFill>
                  <a:srgbClr val="FB7DF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BASEBALL</a:t>
            </a:r>
            <a:r>
              <a:rPr lang="en-US" altLang="ko-KR" sz="3200" dirty="0">
                <a:solidFill>
                  <a:srgbClr val="FB7DF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6600" dirty="0">
                <a:solidFill>
                  <a:srgbClr val="FB7DF2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GAME!</a:t>
            </a:r>
            <a:endParaRPr lang="ko-KR" altLang="en-US" sz="6600" dirty="0">
              <a:solidFill>
                <a:srgbClr val="FB7DF2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0AAA1-2C24-4A85-B940-C97C56A1EB9B}"/>
              </a:ext>
            </a:extLst>
          </p:cNvPr>
          <p:cNvSpPr txBox="1"/>
          <p:nvPr/>
        </p:nvSpPr>
        <p:spPr>
          <a:xfrm>
            <a:off x="2693874" y="2736712"/>
            <a:ext cx="6942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2D</a:t>
            </a:r>
            <a:r>
              <a:rPr lang="en-US" altLang="ko-KR" sz="32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66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BASEBALL</a:t>
            </a:r>
            <a:r>
              <a:rPr lang="en-US" altLang="ko-KR" sz="32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66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GAME!</a:t>
            </a:r>
            <a:endParaRPr lang="ko-KR" altLang="en-US" sz="66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5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4DAF7-F7D5-4E8D-A67A-6A97B4E75818}"/>
              </a:ext>
            </a:extLst>
          </p:cNvPr>
          <p:cNvSpPr/>
          <p:nvPr/>
        </p:nvSpPr>
        <p:spPr>
          <a:xfrm>
            <a:off x="11737881" y="458797"/>
            <a:ext cx="438371" cy="5951147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5BD34B-8376-434B-ACFB-6F92502CDD8F}"/>
              </a:ext>
            </a:extLst>
          </p:cNvPr>
          <p:cNvSpPr/>
          <p:nvPr/>
        </p:nvSpPr>
        <p:spPr>
          <a:xfrm>
            <a:off x="686304" y="1820618"/>
            <a:ext cx="10730753" cy="4657899"/>
          </a:xfrm>
          <a:prstGeom prst="rect">
            <a:avLst/>
          </a:prstGeom>
          <a:solidFill>
            <a:srgbClr val="2F5597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MIRICANVAS_ITEM_COPY_KEY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7B7A7-3588-4F25-8535-97532D266118}"/>
              </a:ext>
            </a:extLst>
          </p:cNvPr>
          <p:cNvSpPr/>
          <p:nvPr/>
        </p:nvSpPr>
        <p:spPr>
          <a:xfrm>
            <a:off x="0" y="-6399"/>
            <a:ext cx="12192000" cy="5116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327684-DBAA-46DE-8EAF-649C448FC792}"/>
              </a:ext>
            </a:extLst>
          </p:cNvPr>
          <p:cNvSpPr/>
          <p:nvPr/>
        </p:nvSpPr>
        <p:spPr>
          <a:xfrm>
            <a:off x="11626306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C1C83-9803-47CB-98B2-C48DDA5A0687}"/>
              </a:ext>
            </a:extLst>
          </p:cNvPr>
          <p:cNvSpPr/>
          <p:nvPr/>
        </p:nvSpPr>
        <p:spPr>
          <a:xfrm>
            <a:off x="11174384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C24A7-B812-4C25-8E29-C017C27C595B}"/>
              </a:ext>
            </a:extLst>
          </p:cNvPr>
          <p:cNvSpPr/>
          <p:nvPr/>
        </p:nvSpPr>
        <p:spPr>
          <a:xfrm>
            <a:off x="10729529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A400B-869F-48D8-90F7-6B4B7A5C8E51}"/>
              </a:ext>
            </a:extLst>
          </p:cNvPr>
          <p:cNvSpPr txBox="1"/>
          <p:nvPr/>
        </p:nvSpPr>
        <p:spPr>
          <a:xfrm>
            <a:off x="599149" y="24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컨셉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7ADE5F-5ECE-4C7F-8AC4-F7A68FADA444}"/>
              </a:ext>
            </a:extLst>
          </p:cNvPr>
          <p:cNvSpPr/>
          <p:nvPr/>
        </p:nvSpPr>
        <p:spPr>
          <a:xfrm>
            <a:off x="10762983" y="337423"/>
            <a:ext cx="282988" cy="5957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B9A0EF86-A4B5-43EA-834A-9974BA1760EA}"/>
              </a:ext>
            </a:extLst>
          </p:cNvPr>
          <p:cNvSpPr/>
          <p:nvPr/>
        </p:nvSpPr>
        <p:spPr>
          <a:xfrm>
            <a:off x="11626305" y="77117"/>
            <a:ext cx="362423" cy="381680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239DF98-3402-463A-9D05-2BC33516450C}"/>
              </a:ext>
            </a:extLst>
          </p:cNvPr>
          <p:cNvSpPr/>
          <p:nvPr/>
        </p:nvSpPr>
        <p:spPr>
          <a:xfrm>
            <a:off x="11244467" y="150931"/>
            <a:ext cx="222506" cy="228552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AC952-146A-4E61-BFCF-155C4D99A8A0}"/>
              </a:ext>
            </a:extLst>
          </p:cNvPr>
          <p:cNvSpPr/>
          <p:nvPr/>
        </p:nvSpPr>
        <p:spPr>
          <a:xfrm>
            <a:off x="443631" y="1469985"/>
            <a:ext cx="10730753" cy="4818587"/>
          </a:xfrm>
          <a:prstGeom prst="rect">
            <a:avLst/>
          </a:prstGeom>
          <a:solidFill>
            <a:srgbClr val="FEB0FA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▶ 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2D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야구 게임</a:t>
            </a:r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▶ 게임의 재미요소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실제 룰을 기반으로 한 게임이기 때문에 보다 현실적으로          </a:t>
            </a:r>
            <a:endParaRPr lang="en-US" altLang="ko-KR" sz="24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 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플레이할 수 있으며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스킬로 인해 색다름을 느낄 수 있다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▶ 게임 규칙</a:t>
            </a:r>
            <a:endParaRPr lang="en-US" altLang="ko-KR" sz="24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공격과 수비를 번갈아 가며 플레이한다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-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플레이어가 무조건 </a:t>
            </a:r>
            <a:r>
              <a:rPr lang="ko-KR" altLang="en-US" sz="2400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후공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말 공격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)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을 하게 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- 5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이닝을 최대로 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모든 이닝이 다 끝났을 때 더 높은 점수를 기록하면 승리한다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-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만약 동점이라면 연장전이나 승부치기를 하지 않고 무승부로 끝난다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- </a:t>
            </a:r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이 외 대부분의 규칙은 실제 스포츠의 룰과 일치한다</a:t>
            </a:r>
            <a:r>
              <a:rPr lang="en-US" altLang="ko-KR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sz="10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</a:t>
            </a:r>
            <a:endParaRPr lang="en-US" altLang="ko-KR" sz="24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ko-KR" altLang="en-US" sz="2400" dirty="0">
              <a:solidFill>
                <a:srgbClr val="20276E"/>
              </a:solidFill>
              <a:latin typeface="210 나무굴림 L" panose="02020603020101020101" pitchFamily="18" charset="-127"/>
              <a:ea typeface="210 나무굴림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4B6E9-BB2C-4FD9-8AE6-5C1D11770ABD}"/>
              </a:ext>
            </a:extLst>
          </p:cNvPr>
          <p:cNvSpPr txBox="1"/>
          <p:nvPr/>
        </p:nvSpPr>
        <p:spPr>
          <a:xfrm>
            <a:off x="461057" y="708117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# </a:t>
            </a:r>
            <a:r>
              <a:rPr lang="ko-KR" altLang="en-US" sz="32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1CAF54-FD8A-4CBC-B619-FAB204A356E5}"/>
              </a:ext>
            </a:extLst>
          </p:cNvPr>
          <p:cNvSpPr/>
          <p:nvPr/>
        </p:nvSpPr>
        <p:spPr>
          <a:xfrm>
            <a:off x="11738770" y="963222"/>
            <a:ext cx="438371" cy="6036671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44AFEB4-F4A4-446C-8E1B-B2A7D81F3E6F}"/>
              </a:ext>
            </a:extLst>
          </p:cNvPr>
          <p:cNvSpPr/>
          <p:nvPr/>
        </p:nvSpPr>
        <p:spPr>
          <a:xfrm>
            <a:off x="11791458" y="587333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F127CB7-ACFD-40FC-BBF2-4941EA290B80}"/>
              </a:ext>
            </a:extLst>
          </p:cNvPr>
          <p:cNvSpPr/>
          <p:nvPr/>
        </p:nvSpPr>
        <p:spPr>
          <a:xfrm flipV="1">
            <a:off x="11791458" y="6520115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61569C7-D782-41D2-9787-E94413C7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4" y="16854"/>
            <a:ext cx="491227" cy="4967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AC24CCE-AAEF-46B9-80DB-95CAE6847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685" y="847240"/>
            <a:ext cx="484705" cy="5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EEB01D-72ED-4F31-86FE-47544C129D28}"/>
              </a:ext>
            </a:extLst>
          </p:cNvPr>
          <p:cNvSpPr/>
          <p:nvPr/>
        </p:nvSpPr>
        <p:spPr>
          <a:xfrm>
            <a:off x="604265" y="3476571"/>
            <a:ext cx="1207436" cy="631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51E24-007F-4BB4-B9C5-D5743B27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67" y="1008213"/>
            <a:ext cx="3112971" cy="2199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CB449-84D8-4841-AD70-9D442A24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82" y="944582"/>
            <a:ext cx="3846987" cy="541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7D1B3-320E-44E8-90BA-0EFE5D321992}"/>
              </a:ext>
            </a:extLst>
          </p:cNvPr>
          <p:cNvSpPr/>
          <p:nvPr/>
        </p:nvSpPr>
        <p:spPr>
          <a:xfrm>
            <a:off x="11737881" y="458797"/>
            <a:ext cx="438371" cy="5951147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E1AF5-B3ED-4428-ACBE-37CB5FEFAD8A}"/>
              </a:ext>
            </a:extLst>
          </p:cNvPr>
          <p:cNvSpPr/>
          <p:nvPr/>
        </p:nvSpPr>
        <p:spPr>
          <a:xfrm>
            <a:off x="4572" y="-8216"/>
            <a:ext cx="12192000" cy="5116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E916D3-5853-4982-8A49-C7D99CF7EB46}"/>
              </a:ext>
            </a:extLst>
          </p:cNvPr>
          <p:cNvSpPr/>
          <p:nvPr/>
        </p:nvSpPr>
        <p:spPr>
          <a:xfrm>
            <a:off x="11626306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9CC4B-C1AF-41D0-A41A-D9DC2E42B35C}"/>
              </a:ext>
            </a:extLst>
          </p:cNvPr>
          <p:cNvSpPr/>
          <p:nvPr/>
        </p:nvSpPr>
        <p:spPr>
          <a:xfrm>
            <a:off x="11174384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0BDC5F-B706-4F51-B2BF-51E7D97F668A}"/>
              </a:ext>
            </a:extLst>
          </p:cNvPr>
          <p:cNvSpPr/>
          <p:nvPr/>
        </p:nvSpPr>
        <p:spPr>
          <a:xfrm>
            <a:off x="10729529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D41CB-66D7-4246-9C5C-43C0F894C2EB}"/>
              </a:ext>
            </a:extLst>
          </p:cNvPr>
          <p:cNvSpPr txBox="1"/>
          <p:nvPr/>
        </p:nvSpPr>
        <p:spPr>
          <a:xfrm>
            <a:off x="599149" y="2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플레이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3A0B1-061D-4850-9F9F-6001629E10E0}"/>
              </a:ext>
            </a:extLst>
          </p:cNvPr>
          <p:cNvSpPr/>
          <p:nvPr/>
        </p:nvSpPr>
        <p:spPr>
          <a:xfrm>
            <a:off x="10762983" y="337423"/>
            <a:ext cx="282988" cy="5957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390AB69F-A5C7-4CAD-95EB-B429ED79C5ED}"/>
              </a:ext>
            </a:extLst>
          </p:cNvPr>
          <p:cNvSpPr/>
          <p:nvPr/>
        </p:nvSpPr>
        <p:spPr>
          <a:xfrm>
            <a:off x="11626305" y="77117"/>
            <a:ext cx="362423" cy="381680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3807949B-7D17-41D6-83E6-9627F099683B}"/>
              </a:ext>
            </a:extLst>
          </p:cNvPr>
          <p:cNvSpPr/>
          <p:nvPr/>
        </p:nvSpPr>
        <p:spPr>
          <a:xfrm>
            <a:off x="11244467" y="150931"/>
            <a:ext cx="222506" cy="228552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5B883D-ED6A-42ED-9CE6-7D34868CE244}"/>
              </a:ext>
            </a:extLst>
          </p:cNvPr>
          <p:cNvSpPr/>
          <p:nvPr/>
        </p:nvSpPr>
        <p:spPr>
          <a:xfrm>
            <a:off x="11738770" y="963222"/>
            <a:ext cx="438371" cy="6036671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78D618B-9B14-4623-8C37-64990258CD73}"/>
              </a:ext>
            </a:extLst>
          </p:cNvPr>
          <p:cNvSpPr/>
          <p:nvPr/>
        </p:nvSpPr>
        <p:spPr>
          <a:xfrm>
            <a:off x="11791458" y="587333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98AF16C-F0C7-4713-97E7-5E726CDA922F}"/>
              </a:ext>
            </a:extLst>
          </p:cNvPr>
          <p:cNvSpPr/>
          <p:nvPr/>
        </p:nvSpPr>
        <p:spPr>
          <a:xfrm flipV="1">
            <a:off x="11791458" y="6520115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E0460B0-4DFD-4DEE-8480-5E8AFC15E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4" y="16854"/>
            <a:ext cx="491227" cy="49670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1AE61B-4F0E-42AD-BFC5-2C6A1DAD6AF3}"/>
              </a:ext>
            </a:extLst>
          </p:cNvPr>
          <p:cNvSpPr txBox="1"/>
          <p:nvPr/>
        </p:nvSpPr>
        <p:spPr>
          <a:xfrm>
            <a:off x="164814" y="6301514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 </a:t>
            </a:r>
            <a:r>
              <a:rPr lang="ko-KR" altLang="en-US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투수 시점 </a:t>
            </a:r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4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3DB87-5DB3-4289-B0FA-5A9ED3D8512C}"/>
              </a:ext>
            </a:extLst>
          </p:cNvPr>
          <p:cNvSpPr txBox="1"/>
          <p:nvPr/>
        </p:nvSpPr>
        <p:spPr>
          <a:xfrm>
            <a:off x="5920931" y="630214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 </a:t>
            </a:r>
            <a:r>
              <a:rPr lang="ko-KR" altLang="en-US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타자 시점 </a:t>
            </a:r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4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C83EB3E-8326-46A0-9EDC-287028E5D541}"/>
              </a:ext>
            </a:extLst>
          </p:cNvPr>
          <p:cNvSpPr/>
          <p:nvPr/>
        </p:nvSpPr>
        <p:spPr>
          <a:xfrm>
            <a:off x="2676573" y="2158228"/>
            <a:ext cx="365993" cy="365993"/>
          </a:xfrm>
          <a:prstGeom prst="ellipse">
            <a:avLst/>
          </a:prstGeom>
          <a:solidFill>
            <a:srgbClr val="FF7C80">
              <a:alpha val="5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E7DCCD-EAD7-47C9-88F1-19E81E879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5628" y="2384848"/>
            <a:ext cx="438514" cy="468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11852E-9042-468F-B020-F950B78D4CCB}"/>
              </a:ext>
            </a:extLst>
          </p:cNvPr>
          <p:cNvSpPr txBox="1"/>
          <p:nvPr/>
        </p:nvSpPr>
        <p:spPr>
          <a:xfrm>
            <a:off x="2660360" y="2161742"/>
            <a:ext cx="5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제구</a:t>
            </a:r>
            <a:endParaRPr lang="en-US" altLang="ko-KR" sz="900" dirty="0"/>
          </a:p>
          <a:p>
            <a:r>
              <a:rPr lang="ko-KR" altLang="en-US" sz="900" dirty="0"/>
              <a:t>영역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8B2B38-3BB7-4635-AC93-C7F0AFDEE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5" y="4698741"/>
            <a:ext cx="333834" cy="333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4E8216-C610-43F2-B645-DF0C7E8384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0916" y="4563861"/>
            <a:ext cx="2195664" cy="2199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4691C-DD2F-4A3F-A00F-E2B75ECEFFCD}"/>
              </a:ext>
            </a:extLst>
          </p:cNvPr>
          <p:cNvSpPr txBox="1"/>
          <p:nvPr/>
        </p:nvSpPr>
        <p:spPr>
          <a:xfrm>
            <a:off x="2393711" y="86591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Strike!</a:t>
            </a:r>
            <a:endParaRPr lang="ko-KR" altLang="en-US" sz="20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61627B-D01F-4CCF-8C82-79CC121EA6AB}"/>
              </a:ext>
            </a:extLst>
          </p:cNvPr>
          <p:cNvSpPr/>
          <p:nvPr/>
        </p:nvSpPr>
        <p:spPr>
          <a:xfrm>
            <a:off x="9875021" y="5147677"/>
            <a:ext cx="365993" cy="365993"/>
          </a:xfrm>
          <a:prstGeom prst="ellipse">
            <a:avLst/>
          </a:prstGeom>
          <a:solidFill>
            <a:srgbClr val="FF7C80">
              <a:alpha val="5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7F2286-0162-4651-8D4E-E8C0FF99F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77" y="1298112"/>
            <a:ext cx="287419" cy="2874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0ED5ED-4F57-4530-A38F-181E9A640D97}"/>
              </a:ext>
            </a:extLst>
          </p:cNvPr>
          <p:cNvSpPr txBox="1"/>
          <p:nvPr/>
        </p:nvSpPr>
        <p:spPr>
          <a:xfrm>
            <a:off x="9516843" y="3569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Strike!</a:t>
            </a:r>
            <a:endParaRPr lang="ko-KR" altLang="en-US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80C2BA-253D-41EE-9DDC-6F6BEB9B9F0D}"/>
              </a:ext>
            </a:extLst>
          </p:cNvPr>
          <p:cNvSpPr txBox="1"/>
          <p:nvPr/>
        </p:nvSpPr>
        <p:spPr>
          <a:xfrm>
            <a:off x="88164" y="4965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# </a:t>
            </a:r>
            <a:r>
              <a:rPr lang="ko-KR" altLang="en-US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진행 흐름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7483D9-9D7C-49DE-930A-B35D626EE0CB}"/>
              </a:ext>
            </a:extLst>
          </p:cNvPr>
          <p:cNvSpPr txBox="1"/>
          <p:nvPr/>
        </p:nvSpPr>
        <p:spPr>
          <a:xfrm>
            <a:off x="2473861" y="28330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마우스 클릭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BA803A-ACE3-490A-9717-A0ECD805A560}"/>
              </a:ext>
            </a:extLst>
          </p:cNvPr>
          <p:cNvSpPr/>
          <p:nvPr/>
        </p:nvSpPr>
        <p:spPr>
          <a:xfrm>
            <a:off x="1087108" y="3475935"/>
            <a:ext cx="725037" cy="247387"/>
          </a:xfrm>
          <a:prstGeom prst="rect">
            <a:avLst/>
          </a:prstGeom>
          <a:solidFill>
            <a:srgbClr val="322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15B6F0-4575-40E4-84C6-7590CC303B7B}"/>
              </a:ext>
            </a:extLst>
          </p:cNvPr>
          <p:cNvSpPr/>
          <p:nvPr/>
        </p:nvSpPr>
        <p:spPr>
          <a:xfrm>
            <a:off x="1086099" y="3723322"/>
            <a:ext cx="725037" cy="247386"/>
          </a:xfrm>
          <a:prstGeom prst="rect">
            <a:avLst/>
          </a:prstGeom>
          <a:solidFill>
            <a:srgbClr val="FA5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6687AC-21E2-40F0-B7E3-FC3B2EE7E8E9}"/>
              </a:ext>
            </a:extLst>
          </p:cNvPr>
          <p:cNvSpPr txBox="1"/>
          <p:nvPr/>
        </p:nvSpPr>
        <p:spPr>
          <a:xfrm>
            <a:off x="1018667" y="3389326"/>
            <a:ext cx="85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BLUE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B84BDB-4C14-4721-8306-8AD383A6D91D}"/>
              </a:ext>
            </a:extLst>
          </p:cNvPr>
          <p:cNvSpPr txBox="1"/>
          <p:nvPr/>
        </p:nvSpPr>
        <p:spPr>
          <a:xfrm>
            <a:off x="1017778" y="3639971"/>
            <a:ext cx="85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RED</a:t>
            </a:r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en-US" altLang="ko-KR" sz="9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3662F6-74FC-4400-BC2C-7203B5E4EC6B}"/>
              </a:ext>
            </a:extLst>
          </p:cNvPr>
          <p:cNvSpPr/>
          <p:nvPr/>
        </p:nvSpPr>
        <p:spPr>
          <a:xfrm>
            <a:off x="606731" y="3475461"/>
            <a:ext cx="474669" cy="49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894CD19A-117A-4A24-A856-5C4014B33B81}"/>
              </a:ext>
            </a:extLst>
          </p:cNvPr>
          <p:cNvSpPr/>
          <p:nvPr/>
        </p:nvSpPr>
        <p:spPr>
          <a:xfrm>
            <a:off x="742276" y="3493086"/>
            <a:ext cx="207489" cy="20748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22BBCE53-9D37-43DC-8BD7-F89EA3D0D849}"/>
              </a:ext>
            </a:extLst>
          </p:cNvPr>
          <p:cNvSpPr/>
          <p:nvPr/>
        </p:nvSpPr>
        <p:spPr>
          <a:xfrm>
            <a:off x="624289" y="3607955"/>
            <a:ext cx="207489" cy="20748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009ADD2A-4452-4551-A28C-AE29A5A2F442}"/>
              </a:ext>
            </a:extLst>
          </p:cNvPr>
          <p:cNvSpPr/>
          <p:nvPr/>
        </p:nvSpPr>
        <p:spPr>
          <a:xfrm>
            <a:off x="860263" y="3607955"/>
            <a:ext cx="207489" cy="207489"/>
          </a:xfrm>
          <a:prstGeom prst="diamond">
            <a:avLst/>
          </a:prstGeom>
          <a:solidFill>
            <a:srgbClr val="FDA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8F90F9-3517-4294-BE05-46E5388931CB}"/>
              </a:ext>
            </a:extLst>
          </p:cNvPr>
          <p:cNvSpPr txBox="1"/>
          <p:nvPr/>
        </p:nvSpPr>
        <p:spPr>
          <a:xfrm>
            <a:off x="658579" y="3763722"/>
            <a:ext cx="4618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</a:t>
            </a:r>
            <a:r>
              <a:rPr lang="en-US" altLang="ko-KR" sz="2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sz="1100" dirty="0">
                <a:solidFill>
                  <a:srgbClr val="FDAB07"/>
                </a:solidFill>
                <a:latin typeface="PF스타더스트 Bold" panose="03050601020101020101" pitchFamily="66" charset="-127"/>
                <a:ea typeface="PF스타더스트 Bold" panose="03050601020101020101" pitchFamily="66" charset="-127"/>
                <a:cs typeface="둥근모꼴" panose="020B0500000000000000" pitchFamily="50" charset="-127"/>
              </a:rPr>
              <a:t>▲</a:t>
            </a:r>
            <a:endParaRPr lang="ko-KR" altLang="en-US" sz="1100" dirty="0">
              <a:solidFill>
                <a:srgbClr val="FDAB07"/>
              </a:solidFill>
              <a:latin typeface="PF스타더스트 Bold" panose="03050601020101020101" pitchFamily="66" charset="-127"/>
              <a:ea typeface="PF스타더스트 Bold" panose="03050601020101020101" pitchFamily="66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85467A-D822-462E-AD50-55E759901F49}"/>
              </a:ext>
            </a:extLst>
          </p:cNvPr>
          <p:cNvSpPr txBox="1"/>
          <p:nvPr/>
        </p:nvSpPr>
        <p:spPr>
          <a:xfrm>
            <a:off x="524913" y="3863429"/>
            <a:ext cx="137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 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  </a:t>
            </a:r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 </a:t>
            </a:r>
            <a:r>
              <a:rPr lang="ko-KR" altLang="en-US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 ●  </a:t>
            </a:r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</a:t>
            </a:r>
            <a:r>
              <a:rPr lang="ko-KR" altLang="en-US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</a:t>
            </a:r>
            <a:endParaRPr lang="ko-KR" altLang="en-US" sz="1200" spc="-300" dirty="0">
              <a:solidFill>
                <a:schemeClr val="bg1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3D9774-1C4E-4AC9-996F-83B092929EAB}"/>
              </a:ext>
            </a:extLst>
          </p:cNvPr>
          <p:cNvSpPr txBox="1"/>
          <p:nvPr/>
        </p:nvSpPr>
        <p:spPr>
          <a:xfrm>
            <a:off x="639164" y="386512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1B73E7-9AB4-4391-9A19-7F892479B8B6}"/>
              </a:ext>
            </a:extLst>
          </p:cNvPr>
          <p:cNvSpPr txBox="1"/>
          <p:nvPr/>
        </p:nvSpPr>
        <p:spPr>
          <a:xfrm>
            <a:off x="740467" y="386321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DACCF0-166F-442E-A6E7-8F223A4B3CA6}"/>
              </a:ext>
            </a:extLst>
          </p:cNvPr>
          <p:cNvSpPr txBox="1"/>
          <p:nvPr/>
        </p:nvSpPr>
        <p:spPr>
          <a:xfrm>
            <a:off x="1476279" y="386512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DAB0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B24517-BFA7-4D88-A861-6C5E3D6E3707}"/>
              </a:ext>
            </a:extLst>
          </p:cNvPr>
          <p:cNvSpPr txBox="1"/>
          <p:nvPr/>
        </p:nvSpPr>
        <p:spPr>
          <a:xfrm>
            <a:off x="1577582" y="386321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DAB0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3E911-0D63-4A7A-BFFD-43249A227CD5}"/>
              </a:ext>
            </a:extLst>
          </p:cNvPr>
          <p:cNvSpPr txBox="1"/>
          <p:nvPr/>
        </p:nvSpPr>
        <p:spPr>
          <a:xfrm>
            <a:off x="1007785" y="386492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92D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47CA67-915B-436D-83E2-BD6F408BA07D}"/>
              </a:ext>
            </a:extLst>
          </p:cNvPr>
          <p:cNvSpPr txBox="1"/>
          <p:nvPr/>
        </p:nvSpPr>
        <p:spPr>
          <a:xfrm>
            <a:off x="1109088" y="386302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92D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5AA9C1-9AD9-4FC9-AEC5-2BBC9A4622B3}"/>
              </a:ext>
            </a:extLst>
          </p:cNvPr>
          <p:cNvSpPr txBox="1"/>
          <p:nvPr/>
        </p:nvSpPr>
        <p:spPr>
          <a:xfrm>
            <a:off x="1025469" y="3998586"/>
            <a:ext cx="124264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↑</a:t>
            </a:r>
            <a:endParaRPr lang="en-US" altLang="ko-KR" sz="20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1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스트라이크 추가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F51A4BF-8528-42E9-A964-6BCE297AE328}"/>
              </a:ext>
            </a:extLst>
          </p:cNvPr>
          <p:cNvSpPr/>
          <p:nvPr/>
        </p:nvSpPr>
        <p:spPr>
          <a:xfrm>
            <a:off x="6073812" y="3583411"/>
            <a:ext cx="1207436" cy="631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F75F-7ABC-43D9-93D8-6CC39A46B9BD}"/>
              </a:ext>
            </a:extLst>
          </p:cNvPr>
          <p:cNvSpPr/>
          <p:nvPr/>
        </p:nvSpPr>
        <p:spPr>
          <a:xfrm>
            <a:off x="6556655" y="3582775"/>
            <a:ext cx="725037" cy="247387"/>
          </a:xfrm>
          <a:prstGeom prst="rect">
            <a:avLst/>
          </a:prstGeom>
          <a:solidFill>
            <a:srgbClr val="322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AFF051-7F55-4D2B-A5B2-7BA5AB5E3186}"/>
              </a:ext>
            </a:extLst>
          </p:cNvPr>
          <p:cNvSpPr/>
          <p:nvPr/>
        </p:nvSpPr>
        <p:spPr>
          <a:xfrm>
            <a:off x="6555646" y="3830162"/>
            <a:ext cx="725037" cy="247386"/>
          </a:xfrm>
          <a:prstGeom prst="rect">
            <a:avLst/>
          </a:prstGeom>
          <a:solidFill>
            <a:srgbClr val="FA5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3C6752-A1F4-45EC-886A-401CD2FA6447}"/>
              </a:ext>
            </a:extLst>
          </p:cNvPr>
          <p:cNvSpPr txBox="1"/>
          <p:nvPr/>
        </p:nvSpPr>
        <p:spPr>
          <a:xfrm>
            <a:off x="6488214" y="3496166"/>
            <a:ext cx="85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BLUE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2B2381-E44E-4890-AC85-5149AC7241C8}"/>
              </a:ext>
            </a:extLst>
          </p:cNvPr>
          <p:cNvSpPr txBox="1"/>
          <p:nvPr/>
        </p:nvSpPr>
        <p:spPr>
          <a:xfrm>
            <a:off x="6487325" y="3746811"/>
            <a:ext cx="85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RED</a:t>
            </a:r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en-US" altLang="ko-KR" sz="9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041D8F-00E8-411E-8D0B-A7FDA22C056D}"/>
              </a:ext>
            </a:extLst>
          </p:cNvPr>
          <p:cNvSpPr/>
          <p:nvPr/>
        </p:nvSpPr>
        <p:spPr>
          <a:xfrm>
            <a:off x="6076278" y="3582301"/>
            <a:ext cx="474669" cy="49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D867F52-ABD1-474A-BD9F-03B4D8536866}"/>
              </a:ext>
            </a:extLst>
          </p:cNvPr>
          <p:cNvSpPr/>
          <p:nvPr/>
        </p:nvSpPr>
        <p:spPr>
          <a:xfrm>
            <a:off x="6211823" y="3599926"/>
            <a:ext cx="207489" cy="20748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91159A3A-E24A-4C2C-9291-AA2062E597B2}"/>
              </a:ext>
            </a:extLst>
          </p:cNvPr>
          <p:cNvSpPr/>
          <p:nvPr/>
        </p:nvSpPr>
        <p:spPr>
          <a:xfrm>
            <a:off x="6093836" y="3714795"/>
            <a:ext cx="207489" cy="20748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AEA3AB9B-1BF0-4F63-A897-474238A27351}"/>
              </a:ext>
            </a:extLst>
          </p:cNvPr>
          <p:cNvSpPr/>
          <p:nvPr/>
        </p:nvSpPr>
        <p:spPr>
          <a:xfrm>
            <a:off x="6329810" y="3714795"/>
            <a:ext cx="207489" cy="207489"/>
          </a:xfrm>
          <a:prstGeom prst="diamond">
            <a:avLst/>
          </a:prstGeom>
          <a:solidFill>
            <a:srgbClr val="FDA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45F12-F073-42DD-BA1C-591AD454117E}"/>
              </a:ext>
            </a:extLst>
          </p:cNvPr>
          <p:cNvSpPr txBox="1"/>
          <p:nvPr/>
        </p:nvSpPr>
        <p:spPr>
          <a:xfrm>
            <a:off x="6128126" y="3870562"/>
            <a:ext cx="4618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</a:t>
            </a:r>
            <a:r>
              <a:rPr lang="en-US" altLang="ko-KR" sz="2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sz="1100" dirty="0">
                <a:solidFill>
                  <a:srgbClr val="FDAB07"/>
                </a:solidFill>
                <a:latin typeface="PF스타더스트 Bold" panose="03050601020101020101" pitchFamily="66" charset="-127"/>
                <a:ea typeface="PF스타더스트 Bold" panose="03050601020101020101" pitchFamily="66" charset="-127"/>
                <a:cs typeface="둥근모꼴" panose="020B0500000000000000" pitchFamily="50" charset="-127"/>
              </a:rPr>
              <a:t>▲</a:t>
            </a:r>
            <a:endParaRPr lang="ko-KR" altLang="en-US" sz="1100" dirty="0">
              <a:solidFill>
                <a:srgbClr val="FDAB07"/>
              </a:solidFill>
              <a:latin typeface="PF스타더스트 Bold" panose="03050601020101020101" pitchFamily="66" charset="-127"/>
              <a:ea typeface="PF스타더스트 Bold" panose="03050601020101020101" pitchFamily="66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97A3CB-3D53-4E5E-8396-5B3AD8DD6E1C}"/>
              </a:ext>
            </a:extLst>
          </p:cNvPr>
          <p:cNvSpPr txBox="1"/>
          <p:nvPr/>
        </p:nvSpPr>
        <p:spPr>
          <a:xfrm>
            <a:off x="5994460" y="3970269"/>
            <a:ext cx="137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 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  </a:t>
            </a:r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 </a:t>
            </a:r>
            <a:r>
              <a:rPr lang="ko-KR" altLang="en-US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 ●  </a:t>
            </a:r>
            <a:r>
              <a:rPr lang="en-US" altLang="ko-KR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</a:t>
            </a:r>
            <a:r>
              <a:rPr lang="ko-KR" altLang="en-US" sz="1200" spc="-3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sz="1400" spc="-300" dirty="0">
                <a:solidFill>
                  <a:schemeClr val="bg1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●</a:t>
            </a:r>
            <a:endParaRPr lang="ko-KR" altLang="en-US" sz="1200" spc="-300" dirty="0">
              <a:solidFill>
                <a:schemeClr val="bg1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34AB86-61A3-49A1-909C-106A263908F0}"/>
              </a:ext>
            </a:extLst>
          </p:cNvPr>
          <p:cNvSpPr txBox="1"/>
          <p:nvPr/>
        </p:nvSpPr>
        <p:spPr>
          <a:xfrm>
            <a:off x="6108711" y="397196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4BC83-3613-4F69-A280-B7A0C27BD558}"/>
              </a:ext>
            </a:extLst>
          </p:cNvPr>
          <p:cNvSpPr txBox="1"/>
          <p:nvPr/>
        </p:nvSpPr>
        <p:spPr>
          <a:xfrm>
            <a:off x="6210014" y="397005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24B5B3-20A6-4DD7-80AE-88E237F1A9AA}"/>
              </a:ext>
            </a:extLst>
          </p:cNvPr>
          <p:cNvSpPr txBox="1"/>
          <p:nvPr/>
        </p:nvSpPr>
        <p:spPr>
          <a:xfrm>
            <a:off x="6945826" y="397196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DAB0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26B6D5-3951-4B8E-989A-2064101593A9}"/>
              </a:ext>
            </a:extLst>
          </p:cNvPr>
          <p:cNvSpPr txBox="1"/>
          <p:nvPr/>
        </p:nvSpPr>
        <p:spPr>
          <a:xfrm>
            <a:off x="7047129" y="397005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FDAB0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FDAB0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159BC2-E0E2-4640-88D7-736F320DA04A}"/>
              </a:ext>
            </a:extLst>
          </p:cNvPr>
          <p:cNvSpPr txBox="1"/>
          <p:nvPr/>
        </p:nvSpPr>
        <p:spPr>
          <a:xfrm>
            <a:off x="6477332" y="3971766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92D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E00E13-F6D0-475F-B853-9C3F51AEE7FE}"/>
              </a:ext>
            </a:extLst>
          </p:cNvPr>
          <p:cNvSpPr txBox="1"/>
          <p:nvPr/>
        </p:nvSpPr>
        <p:spPr>
          <a:xfrm>
            <a:off x="6578635" y="3969861"/>
            <a:ext cx="24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● </a:t>
            </a:r>
            <a:endParaRPr lang="ko-KR" altLang="en-US" sz="1100" spc="-300" dirty="0">
              <a:solidFill>
                <a:srgbClr val="92D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164D32-B2F7-4D9B-B07C-CB477CD74649}"/>
              </a:ext>
            </a:extLst>
          </p:cNvPr>
          <p:cNvSpPr txBox="1"/>
          <p:nvPr/>
        </p:nvSpPr>
        <p:spPr>
          <a:xfrm>
            <a:off x="6495016" y="4105426"/>
            <a:ext cx="124264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↑</a:t>
            </a:r>
            <a:endParaRPr lang="en-US" altLang="ko-KR" sz="20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1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스트라이크 추가</a:t>
            </a:r>
          </a:p>
        </p:txBody>
      </p:sp>
    </p:spTree>
    <p:extLst>
      <p:ext uri="{BB962C8B-B14F-4D97-AF65-F5344CB8AC3E}">
        <p14:creationId xmlns:p14="http://schemas.microsoft.com/office/powerpoint/2010/main" val="11715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16 L 0.02422 -0.11713 C 0.02761 -0.14143 0.02956 -0.17546 0.02552 -0.2088 C 0.02097 -0.24792 0.01368 -0.27731 0.00287 -0.2956 L -0.0444 -0.38542 " pathEditMode="relative" rAng="1008000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16 L -0.02487 0.16064 C -0.03229 0.19282 -0.03333 0.2412 -0.02943 0.2905 C -0.02578 0.34722 -0.01628 0.38935 -0.00508 0.41851 L 0.05013 0.55902 " pathEditMode="relative" rAng="21120000" ptsTypes="AAA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39" grpId="0"/>
      <p:bldP spid="46" grpId="0"/>
      <p:bldP spid="75" grpId="0"/>
      <p:bldP spid="78" grpId="0"/>
      <p:bldP spid="78" grpId="1"/>
      <p:bldP spid="93" grpId="0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7D1B3-320E-44E8-90BA-0EFE5D321992}"/>
              </a:ext>
            </a:extLst>
          </p:cNvPr>
          <p:cNvSpPr/>
          <p:nvPr/>
        </p:nvSpPr>
        <p:spPr>
          <a:xfrm>
            <a:off x="11737881" y="458797"/>
            <a:ext cx="438371" cy="5951147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E1AF5-B3ED-4428-ACBE-37CB5FEFAD8A}"/>
              </a:ext>
            </a:extLst>
          </p:cNvPr>
          <p:cNvSpPr/>
          <p:nvPr/>
        </p:nvSpPr>
        <p:spPr>
          <a:xfrm>
            <a:off x="0" y="1871"/>
            <a:ext cx="12192000" cy="5116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E916D3-5853-4982-8A49-C7D99CF7EB46}"/>
              </a:ext>
            </a:extLst>
          </p:cNvPr>
          <p:cNvSpPr/>
          <p:nvPr/>
        </p:nvSpPr>
        <p:spPr>
          <a:xfrm>
            <a:off x="11626306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9CC4B-C1AF-41D0-A41A-D9DC2E42B35C}"/>
              </a:ext>
            </a:extLst>
          </p:cNvPr>
          <p:cNvSpPr/>
          <p:nvPr/>
        </p:nvSpPr>
        <p:spPr>
          <a:xfrm>
            <a:off x="11174384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0BDC5F-B706-4F51-B2BF-51E7D97F668A}"/>
              </a:ext>
            </a:extLst>
          </p:cNvPr>
          <p:cNvSpPr/>
          <p:nvPr/>
        </p:nvSpPr>
        <p:spPr>
          <a:xfrm>
            <a:off x="10729529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3A0B1-061D-4850-9F9F-6001629E10E0}"/>
              </a:ext>
            </a:extLst>
          </p:cNvPr>
          <p:cNvSpPr/>
          <p:nvPr/>
        </p:nvSpPr>
        <p:spPr>
          <a:xfrm>
            <a:off x="10762983" y="337423"/>
            <a:ext cx="282988" cy="5957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390AB69F-A5C7-4CAD-95EB-B429ED79C5ED}"/>
              </a:ext>
            </a:extLst>
          </p:cNvPr>
          <p:cNvSpPr/>
          <p:nvPr/>
        </p:nvSpPr>
        <p:spPr>
          <a:xfrm>
            <a:off x="11626305" y="77117"/>
            <a:ext cx="362423" cy="381680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3807949B-7D17-41D6-83E6-9627F099683B}"/>
              </a:ext>
            </a:extLst>
          </p:cNvPr>
          <p:cNvSpPr/>
          <p:nvPr/>
        </p:nvSpPr>
        <p:spPr>
          <a:xfrm>
            <a:off x="11244467" y="150931"/>
            <a:ext cx="222506" cy="228552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5B883D-ED6A-42ED-9CE6-7D34868CE244}"/>
              </a:ext>
            </a:extLst>
          </p:cNvPr>
          <p:cNvSpPr/>
          <p:nvPr/>
        </p:nvSpPr>
        <p:spPr>
          <a:xfrm>
            <a:off x="11738770" y="963222"/>
            <a:ext cx="438371" cy="6036671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78D618B-9B14-4623-8C37-64990258CD73}"/>
              </a:ext>
            </a:extLst>
          </p:cNvPr>
          <p:cNvSpPr/>
          <p:nvPr/>
        </p:nvSpPr>
        <p:spPr>
          <a:xfrm>
            <a:off x="11791458" y="587333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98AF16C-F0C7-4713-97E7-5E726CDA922F}"/>
              </a:ext>
            </a:extLst>
          </p:cNvPr>
          <p:cNvSpPr/>
          <p:nvPr/>
        </p:nvSpPr>
        <p:spPr>
          <a:xfrm flipV="1">
            <a:off x="11791458" y="6520115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5">
            <a:extLst>
              <a:ext uri="{FF2B5EF4-FFF2-40B4-BE49-F238E27FC236}">
                <a16:creationId xmlns:a16="http://schemas.microsoft.com/office/drawing/2014/main" id="{0BC1E03E-4596-42E9-9575-2A969E1B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16734"/>
              </p:ext>
            </p:extLst>
          </p:nvPr>
        </p:nvGraphicFramePr>
        <p:xfrm>
          <a:off x="883530" y="4391743"/>
          <a:ext cx="1329255" cy="153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85">
                  <a:extLst>
                    <a:ext uri="{9D8B030D-6E8A-4147-A177-3AD203B41FA5}">
                      <a16:colId xmlns:a16="http://schemas.microsoft.com/office/drawing/2014/main" val="1490154485"/>
                    </a:ext>
                  </a:extLst>
                </a:gridCol>
                <a:gridCol w="443085">
                  <a:extLst>
                    <a:ext uri="{9D8B030D-6E8A-4147-A177-3AD203B41FA5}">
                      <a16:colId xmlns:a16="http://schemas.microsoft.com/office/drawing/2014/main" val="1121868764"/>
                    </a:ext>
                  </a:extLst>
                </a:gridCol>
                <a:gridCol w="443085">
                  <a:extLst>
                    <a:ext uri="{9D8B030D-6E8A-4147-A177-3AD203B41FA5}">
                      <a16:colId xmlns:a16="http://schemas.microsoft.com/office/drawing/2014/main" val="2517929250"/>
                    </a:ext>
                  </a:extLst>
                </a:gridCol>
              </a:tblGrid>
              <a:tr h="5103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428917"/>
                  </a:ext>
                </a:extLst>
              </a:tr>
              <a:tr h="5103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11640"/>
                  </a:ext>
                </a:extLst>
              </a:tr>
              <a:tr h="5103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096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4BC7DEA-B07E-4EB9-A972-71B678C7AD6D}"/>
              </a:ext>
            </a:extLst>
          </p:cNvPr>
          <p:cNvSpPr txBox="1"/>
          <p:nvPr/>
        </p:nvSpPr>
        <p:spPr>
          <a:xfrm>
            <a:off x="686382" y="61791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</a:t>
            </a:r>
            <a:r>
              <a:rPr lang="ko-KR" altLang="en-US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　타격　</a:t>
            </a:r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4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82321-5271-4718-8718-904EB3A52550}"/>
              </a:ext>
            </a:extLst>
          </p:cNvPr>
          <p:cNvSpPr txBox="1"/>
          <p:nvPr/>
        </p:nvSpPr>
        <p:spPr>
          <a:xfrm>
            <a:off x="8201249" y="61765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</a:t>
            </a:r>
            <a:r>
              <a:rPr lang="ko-KR" altLang="en-US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　주루　</a:t>
            </a:r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4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78EFE20-A2F6-4DC7-88E5-3784019F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64" y="5376215"/>
            <a:ext cx="310984" cy="310984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6F14964-7EB0-4FCC-BC8C-9EDA20722B77}"/>
              </a:ext>
            </a:extLst>
          </p:cNvPr>
          <p:cNvSpPr txBox="1"/>
          <p:nvPr/>
        </p:nvSpPr>
        <p:spPr>
          <a:xfrm>
            <a:off x="4119337" y="61791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</a:t>
            </a:r>
            <a:r>
              <a:rPr lang="ko-KR" altLang="en-US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　수비　</a:t>
            </a:r>
            <a:r>
              <a:rPr lang="en-US" altLang="ko-KR" sz="24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4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BAD0B0-7E23-4A2D-8174-A0A0E9DD45A8}"/>
              </a:ext>
            </a:extLst>
          </p:cNvPr>
          <p:cNvSpPr txBox="1"/>
          <p:nvPr/>
        </p:nvSpPr>
        <p:spPr>
          <a:xfrm>
            <a:off x="88164" y="4965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# </a:t>
            </a:r>
            <a:r>
              <a:rPr lang="ko-KR" altLang="en-US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진행 흐름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45EED52-1236-4753-8689-F7E4A47BB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7919" y="5475026"/>
            <a:ext cx="438514" cy="468452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BC8DAD4-06D8-491E-82A3-904FA88A3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46" y="1048844"/>
            <a:ext cx="1393781" cy="172075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254B73D7-4E3E-4B23-8E3B-594AF0A68226}"/>
              </a:ext>
            </a:extLst>
          </p:cNvPr>
          <p:cNvSpPr txBox="1"/>
          <p:nvPr/>
        </p:nvSpPr>
        <p:spPr>
          <a:xfrm>
            <a:off x="1272348" y="587358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마우스 클릭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A3D8E9-70E1-45A7-BBAF-1B7B191FAA24}"/>
              </a:ext>
            </a:extLst>
          </p:cNvPr>
          <p:cNvSpPr txBox="1"/>
          <p:nvPr/>
        </p:nvSpPr>
        <p:spPr>
          <a:xfrm>
            <a:off x="4176293" y="556354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마우스 드래그로</a:t>
            </a:r>
            <a:endParaRPr lang="en-US" altLang="ko-KR" sz="12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직접 조종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95A4CE2-0C77-4024-A875-0A63BD0E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6557" y="4786808"/>
            <a:ext cx="703346" cy="751364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55F6E14D-3574-4DBC-A126-CA12B924A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9433" y="2265915"/>
            <a:ext cx="484757" cy="517852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BD50F30-51D2-4146-A188-BDEF97FE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79" y="7255815"/>
            <a:ext cx="310984" cy="310984"/>
          </a:xfrm>
          <a:prstGeom prst="rect">
            <a:avLst/>
          </a:prstGeom>
        </p:spPr>
      </p:pic>
      <p:sp>
        <p:nvSpPr>
          <p:cNvPr id="122" name="폭발: 14pt 121">
            <a:extLst>
              <a:ext uri="{FF2B5EF4-FFF2-40B4-BE49-F238E27FC236}">
                <a16:creationId xmlns:a16="http://schemas.microsoft.com/office/drawing/2014/main" id="{5F0A9866-5B54-46DD-9C48-35DE24A0DF00}"/>
              </a:ext>
            </a:extLst>
          </p:cNvPr>
          <p:cNvSpPr/>
          <p:nvPr/>
        </p:nvSpPr>
        <p:spPr>
          <a:xfrm>
            <a:off x="5878478" y="2539185"/>
            <a:ext cx="600086" cy="511634"/>
          </a:xfrm>
          <a:prstGeom prst="irregularSeal2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5523B6-8FD6-4074-A25E-1627B2FDD965}"/>
              </a:ext>
            </a:extLst>
          </p:cNvPr>
          <p:cNvSpPr txBox="1"/>
          <p:nvPr/>
        </p:nvSpPr>
        <p:spPr>
          <a:xfrm>
            <a:off x="5873523" y="262735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아웃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387F71-B9C1-4AE0-8B6B-F67F3DCA255C}"/>
              </a:ext>
            </a:extLst>
          </p:cNvPr>
          <p:cNvSpPr txBox="1"/>
          <p:nvPr/>
        </p:nvSpPr>
        <p:spPr>
          <a:xfrm>
            <a:off x="2734456" y="96322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안타</a:t>
            </a:r>
            <a:r>
              <a:rPr lang="en-US" altLang="ko-KR" sz="14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14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C40C52C-CE8A-4E28-A870-8CEE10A92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3252">
            <a:off x="-521154" y="4548656"/>
            <a:ext cx="1849760" cy="1849760"/>
          </a:xfrm>
          <a:prstGeom prst="rect">
            <a:avLst/>
          </a:prstGeom>
        </p:spPr>
      </p:pic>
      <p:sp>
        <p:nvSpPr>
          <p:cNvPr id="104" name="폭발: 14pt 103">
            <a:extLst>
              <a:ext uri="{FF2B5EF4-FFF2-40B4-BE49-F238E27FC236}">
                <a16:creationId xmlns:a16="http://schemas.microsoft.com/office/drawing/2014/main" id="{CA6921A8-AE5E-410B-9251-746556FEA56A}"/>
              </a:ext>
            </a:extLst>
          </p:cNvPr>
          <p:cNvSpPr/>
          <p:nvPr/>
        </p:nvSpPr>
        <p:spPr>
          <a:xfrm>
            <a:off x="1313101" y="4916833"/>
            <a:ext cx="600086" cy="511634"/>
          </a:xfrm>
          <a:prstGeom prst="irregularSeal2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94E87F-D932-4CE4-A8FC-8D0AB80087ED}"/>
              </a:ext>
            </a:extLst>
          </p:cNvPr>
          <p:cNvSpPr txBox="1"/>
          <p:nvPr/>
        </p:nvSpPr>
        <p:spPr>
          <a:xfrm>
            <a:off x="1327765" y="50048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타격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E751F5-A8E1-45AD-9BE8-E2A1B6704705}"/>
              </a:ext>
            </a:extLst>
          </p:cNvPr>
          <p:cNvSpPr txBox="1"/>
          <p:nvPr/>
        </p:nvSpPr>
        <p:spPr>
          <a:xfrm>
            <a:off x="599149" y="2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플레이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22F1FDCC-CBF8-4E85-860F-1B13766DB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4" y="16854"/>
            <a:ext cx="491227" cy="496706"/>
          </a:xfrm>
          <a:prstGeom prst="rect">
            <a:avLst/>
          </a:prstGeom>
        </p:spPr>
      </p:pic>
      <p:sp>
        <p:nvSpPr>
          <p:cNvPr id="131" name="순서도: 판단 130">
            <a:extLst>
              <a:ext uri="{FF2B5EF4-FFF2-40B4-BE49-F238E27FC236}">
                <a16:creationId xmlns:a16="http://schemas.microsoft.com/office/drawing/2014/main" id="{F1528307-F552-4DBF-A239-40846488A4D5}"/>
              </a:ext>
            </a:extLst>
          </p:cNvPr>
          <p:cNvSpPr/>
          <p:nvPr/>
        </p:nvSpPr>
        <p:spPr>
          <a:xfrm>
            <a:off x="8779874" y="3302588"/>
            <a:ext cx="438371" cy="350520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id="{F2CAAF76-F2B9-4163-87B4-0EFD4ED9E2EC}"/>
              </a:ext>
            </a:extLst>
          </p:cNvPr>
          <p:cNvSpPr/>
          <p:nvPr/>
        </p:nvSpPr>
        <p:spPr>
          <a:xfrm>
            <a:off x="7481376" y="4166188"/>
            <a:ext cx="438371" cy="350520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순서도: 판단 132">
            <a:extLst>
              <a:ext uri="{FF2B5EF4-FFF2-40B4-BE49-F238E27FC236}">
                <a16:creationId xmlns:a16="http://schemas.microsoft.com/office/drawing/2014/main" id="{663A837E-C7DC-4265-8AAC-3CC0B209DCC1}"/>
              </a:ext>
            </a:extLst>
          </p:cNvPr>
          <p:cNvSpPr/>
          <p:nvPr/>
        </p:nvSpPr>
        <p:spPr>
          <a:xfrm>
            <a:off x="10078373" y="4166188"/>
            <a:ext cx="438371" cy="350520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8E98DF25-7FF7-4D80-8D0B-16AEB39F222E}"/>
              </a:ext>
            </a:extLst>
          </p:cNvPr>
          <p:cNvSpPr/>
          <p:nvPr/>
        </p:nvSpPr>
        <p:spPr>
          <a:xfrm>
            <a:off x="8779873" y="5030854"/>
            <a:ext cx="438371" cy="350520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8974568F-93D7-49CE-87F1-7C0F7DBDF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00" y="874788"/>
            <a:ext cx="883989" cy="885716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47D69F39-4ED0-421F-8D69-18656AD49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4672">
            <a:off x="9779558" y="5288844"/>
            <a:ext cx="521953" cy="52195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7205605D-235B-4D38-8898-BA77D4A2C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8" y="2766963"/>
            <a:ext cx="851576" cy="105134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C2AABC6-7607-4C20-AA66-7B4FE0DB8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23" y="3267545"/>
            <a:ext cx="851576" cy="1051349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956C041E-FC36-4911-AA2B-9566E09E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630" y="3414961"/>
            <a:ext cx="851576" cy="1051349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74D3082B-8E3E-44DA-83FF-DDECC6E58F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24" y="4514751"/>
            <a:ext cx="883989" cy="883989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81734923-1566-491D-90B8-F3CE38C00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7694" y="4232583"/>
            <a:ext cx="484757" cy="51785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7136C05-081E-498B-AF91-3A742D575080}"/>
              </a:ext>
            </a:extLst>
          </p:cNvPr>
          <p:cNvSpPr txBox="1"/>
          <p:nvPr/>
        </p:nvSpPr>
        <p:spPr>
          <a:xfrm>
            <a:off x="10274235" y="4701389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목적지</a:t>
            </a:r>
            <a:endParaRPr lang="en-US" altLang="ko-KR" sz="11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클릭</a:t>
            </a: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A2D5E5E4-3050-4E83-90B1-CFC98B0C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164" y="848246"/>
            <a:ext cx="288287" cy="288287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DB2C2E9F-29B0-4067-BAC7-15A4B6A1037A}"/>
              </a:ext>
            </a:extLst>
          </p:cNvPr>
          <p:cNvSpPr txBox="1"/>
          <p:nvPr/>
        </p:nvSpPr>
        <p:spPr>
          <a:xfrm>
            <a:off x="10613647" y="303722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Safe!</a:t>
            </a:r>
            <a:endParaRPr lang="ko-KR" altLang="en-US" sz="14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C7D42AA1-4066-4BCF-886B-AF235976A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71" y="2820632"/>
            <a:ext cx="851576" cy="10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3.125E-6 0.00023 L -0.02239 -0.0537 C -0.0276 -0.06597 -0.0332 -0.07824 -0.03802 -0.0912 C -0.04739 -0.11713 -0.0431 -0.10417 -0.05104 -0.12963 C -0.05182 -0.13333 -0.05729 -0.16296 -0.05768 -0.16597 C -0.06875 -0.26713 -0.0638 -0.21319 -0.06484 -0.25555 C -0.06536 -0.26736 -0.06575 -0.27847 -0.06601 -0.28796 C -0.06614 -0.29421 -0.06666 -0.29861 -0.06627 -0.30324 C -0.06458 -0.32917 -0.06445 -0.32778 -0.0608 -0.34583 C -0.06067 -0.34884 -0.0608 -0.35208 -0.06041 -0.35509 C -0.06002 -0.35602 -0.05924 -0.35972 -0.05872 -0.3625 C -0.05755 -0.36875 -0.05625 -0.375 -0.05573 -0.38148 C -0.05481 -0.39375 -0.05573 -0.38634 -0.05182 -0.40324 C -0.05104 -0.40532 -0.05091 -0.40833 -0.04987 -0.40926 C -0.04909 -0.41319 -0.04778 -0.41551 -0.04713 -0.41782 C -0.04609 -0.42222 -0.0457 -0.42685 -0.04453 -0.43055 C -0.04349 -0.43379 -0.04166 -0.43611 -0.04036 -0.43889 C -0.03893 -0.44213 -0.03802 -0.44629 -0.03619 -0.4493 C -0.03515 -0.45116 -0.03281 -0.45231 -0.03203 -0.45393 C -0.02317 -0.47083 -0.03398 -0.46366 -0.01692 -0.48102 C -0.00963 -0.48842 -0.01731 -0.48102 -0.0039 -0.48889 C -0.00234 -0.49097 -0.00091 -0.49282 0.00078 -0.49398 C 0.00508 -0.49653 0.00964 -0.49838 0.01407 -0.49745 L 0.02006 -0.50324 C 0.02214 -0.50671 0.025 -0.50694 0.02709 -0.50903 C 0.02813 -0.51134 0.028 -0.51481 0.02878 -0.51551 C 0.03008 -0.51921 0.03164 -0.52384 0.03269 -0.52754 C 0.03438 -0.5287 0.03503 -0.53727 0.0362 -0.54213 C 0.03672 -0.54467 0.03685 -0.54792 0.03789 -0.54884 C 0.03894 -0.55162 0.04024 -0.55324 0.04115 -0.55532 C 0.04258 -0.55856 0.04349 -0.56157 0.04506 -0.56574 C 0.04935 -0.57361 0.053 -0.57685 0.05912 -0.57731 C 0.06654 -0.58333 0.07422 -0.58611 0.0819 -0.58981 C 0.08243 -0.59305 0.08308 -0.59606 0.08347 -0.5993 C 0.0836 -0.60254 0.08347 -0.60486 0.0836 -0.60856 C 0.08425 -0.61713 0.0875 -0.64004 0.08854 -0.64421 C 0.08959 -0.64722 0.09323 -0.66088 0.09545 -0.66458 C 0.09623 -0.6662 0.09766 -0.6669 0.09883 -0.66805 L 0.0974 -0.68102 " pathEditMode="relative" rAng="20940000" ptsTypes="AAAAAAAAAAAAAAAAAAAAAAAAAAAAAAAAAAAAAA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52 -0.07778 L -0.02852 -0.07755 C -0.0319 -0.047 -0.03281 -0.04885 -0.0293 -0.00834 C -0.02878 -0.00139 -0.02643 0.00463 -0.02513 0.01111 C -0.0237 0.01828 -0.02266 0.02615 -0.02097 0.03333 C -0.02018 0.0368 -0.01966 0.0405 -0.01849 0.04351 C -0.01693 0.04768 -0.01459 0.05046 -0.01263 0.05393 L -0.00677 0.06435 C -0.00599 0.06574 -0.00508 0.06713 -0.0043 0.06875 C -0.00352 0.07083 -0.00287 0.07314 -0.00183 0.07476 C 0.00052 0.07824 0.00325 0.08055 0.00573 0.08356 C 0.00742 0.08588 0.00885 0.08888 0.01067 0.09097 C 0.02526 0.10833 0.01575 0.09583 0.02565 0.10578 C 0.02799 0.1081 0.02995 0.11111 0.03229 0.11319 C 0.03385 0.11458 0.03567 0.11504 0.03737 0.1162 C 0.04153 0.11921 0.04987 0.12592 0.05482 0.12963 C 0.05625 0.13055 0.05755 0.13194 0.05898 0.1324 C 0.06172 0.13356 0.06458 0.13425 0.06732 0.13541 C 0.06849 0.13588 0.06953 0.13657 0.0707 0.13703 C 0.07317 0.13773 0.07565 0.13773 0.07812 0.13842 C 0.0987 0.14421 0.075 0.13912 0.09401 0.14282 C 0.09622 0.14398 0.09831 0.14537 0.10065 0.14583 C 0.10859 0.14745 0.11341 0.14722 0.1207 0.14722 L 0.1207 0.14745 " pathEditMode="relative" rAng="0" ptsTypes="AAAAAAAAAAAAAAAAAAAAAAAA"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125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0.01204 L -0.01328 0.01227 C -0.01666 0.04283 -0.01757 0.04097 -0.01406 0.08148 C -0.01354 0.08843 -0.01119 0.09445 -0.00989 0.10093 C -0.00846 0.1081 -0.00742 0.11597 -0.00573 0.12315 C -0.00494 0.12662 -0.00442 0.13033 -0.00325 0.13334 C -0.00169 0.1375 0.00065 0.14028 0.00261 0.14375 L 0.00847 0.15417 C 0.00925 0.15556 0.01016 0.15695 0.01094 0.15857 C 0.01172 0.16065 0.01237 0.16297 0.01341 0.16459 C 0.01576 0.16806 0.01849 0.17037 0.02097 0.17338 C 0.02266 0.1757 0.02409 0.17871 0.02591 0.18079 C 0.0405 0.19815 0.03099 0.18565 0.04089 0.1956 C 0.04323 0.19792 0.04519 0.20093 0.04753 0.20301 C 0.04909 0.2044 0.05091 0.20486 0.05261 0.20602 C 0.05677 0.20903 0.06511 0.21574 0.07006 0.21945 C 0.07149 0.22037 0.07279 0.22176 0.07422 0.22222 C 0.07696 0.22338 0.07982 0.22408 0.08256 0.22523 C 0.08373 0.2257 0.08477 0.22639 0.08594 0.22685 C 0.08841 0.22755 0.09089 0.22755 0.09336 0.22824 C 0.11394 0.23403 0.09024 0.22894 0.10925 0.23264 C 0.11146 0.2338 0.11355 0.23519 0.11589 0.23565 C 0.12383 0.23727 0.12865 0.23704 0.13594 0.23704 L 0.13594 0.23727 " pathEditMode="relative" rAng="0" ptsTypes="AAAAAAAAAAAAAAAAAAAAAAAA">
                                      <p:cBhvr>
                                        <p:cTn id="3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509 L 0.00052 0.00532 C -0.00286 -0.00394 -0.00664 -0.01227 -0.0095 -0.02176 C -0.0181 -0.04885 -0.01536 -0.0507 -0.022 -0.08102 C -0.02304 -0.08565 -0.02513 -0.08959 -0.02617 -0.09422 C -0.02734 -0.09908 -0.02773 -0.10417 -0.02864 -0.10903 C -0.03034 -0.11806 -0.03177 -0.12686 -0.03372 -0.13565 C -0.03528 -0.14352 -0.03724 -0.15139 -0.03867 -0.1595 C -0.04088 -0.17153 -0.03958 -0.16551 -0.04284 -0.17709 C -0.04492 -0.21088 -0.04179 -0.17385 -0.04622 -0.19931 C -0.04674 -0.20278 -0.04648 -0.20649 -0.047 -0.20973 C -0.04752 -0.21343 -0.04883 -0.21667 -0.04948 -0.22014 C -0.05 -0.22338 -0.0526 -0.24584 -0.05286 -0.24838 C -0.05312 -0.25162 -0.05325 -0.25533 -0.05364 -0.25857 C -0.05403 -0.26227 -0.05482 -0.26551 -0.05534 -0.26899 C -0.0556 -0.27547 -0.05586 -0.28195 -0.05612 -0.2882 C -0.05742 -0.3125 -0.05729 -0.30973 -0.05859 -0.32686 C -0.05833 -0.34792 -0.05859 -0.36922 -0.05781 -0.39051 C -0.05768 -0.39399 -0.05651 -0.39723 -0.05612 -0.40093 C -0.05573 -0.40579 -0.05573 -0.41065 -0.05534 -0.41575 C -0.05495 -0.42061 -0.05416 -0.42547 -0.05364 -0.43056 C -0.05338 -0.43334 -0.05325 -0.43635 -0.05286 -0.43936 C -0.05234 -0.44237 -0.05169 -0.44537 -0.05117 -0.44815 C -0.05091 -0.45371 -0.05078 -0.45903 -0.05039 -0.46459 C -0.05013 -0.46644 -0.04961 -0.46852 -0.04948 -0.47037 C -0.04909 -0.47639 -0.04909 -0.48241 -0.0487 -0.4882 C -0.0483 -0.49329 -0.04739 -0.49815 -0.047 -0.50301 C -0.04674 -0.50649 -0.04661 -0.50996 -0.04622 -0.51343 C -0.04583 -0.51598 -0.04492 -0.51829 -0.04453 -0.52084 C -0.04388 -0.52477 -0.04349 -0.52871 -0.04284 -0.53264 C -0.03932 -0.55649 -0.04297 -0.53172 -0.03945 -0.55047 C -0.03867 -0.55463 -0.03828 -0.56181 -0.03698 -0.56528 C -0.03646 -0.56667 -0.0358 -0.56806 -0.03528 -0.56968 C -0.03385 -0.57547 -0.03073 -0.59815 -0.03034 -0.59931 L -0.02864 -0.60371 C -0.02591 -0.62385 -0.03008 -0.597 -0.02617 -0.61412 C -0.02513 -0.61899 -0.02487 -0.62408 -0.0237 -0.62894 C -0.02291 -0.63218 -0.02161 -0.63635 -0.02031 -0.63936 C -0.01992 -0.64028 -0.01927 -0.64121 -0.01875 -0.64213 L -0.01875 -0.6419 " pathEditMode="relative" rAng="0" ptsTypes="AAAAAAAAAAAAAAAAAAAAAAAAAAAAAAAAAAAAAAAA">
                                      <p:cBhvr>
                                        <p:cTn id="4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0.02239 0.01851 L 0.01797 -0.02524 L 0.04062 -0.00788 L 0.03711 -0.05255 L 0.06002 -0.03519 L 0.05664 -0.07848 L 0.07903 -0.05926 L 0.07513 -0.1044 L 0.09843 -0.08727 L 0.09349 -0.13102 L 0.11679 -0.11297 L 0.11263 -0.15672 L 0.1358 -0.13866 L 0.13229 -0.18334 L 0.15312 -0.1669 L 0.15117 -0.21042 " pathEditMode="relative" rAng="19320000" ptsTypes="AAAAAAAAAAAAAAAAA">
                                      <p:cBhvr>
                                        <p:cTn id="5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3 L 0.00052 -0.00093 C -0.00144 0.00578 -0.00365 0.0125 -0.00534 0.01967 C -0.01016 0.03912 -0.00977 0.04097 -0.01289 0.0581 C -0.01367 0.06273 -0.01472 0.06689 -0.01537 0.07152 C -0.01641 0.07986 -0.01641 0.08865 -0.01784 0.09676 C -0.02071 0.11296 -0.02578 0.12754 -0.02787 0.14421 C -0.03099 0.16875 -0.03164 0.17245 -0.03373 0.19745 L -0.03529 0.21828 C -0.03503 0.25277 -0.03529 0.28726 -0.03451 0.32199 C -0.03438 0.32592 -0.03347 0.32986 -0.03282 0.33379 C -0.0319 0.34051 -0.03216 0.33981 -0.03034 0.34699 C -0.02982 0.34907 -0.02917 0.35092 -0.02865 0.35301 C -0.02839 0.35439 -0.02839 0.35601 -0.02787 0.3574 C -0.02722 0.35926 -0.02617 0.36018 -0.02539 0.3618 C -0.02149 0.37013 -0.02617 0.36296 -0.02123 0.36921 C -0.02005 0.37083 -0.01784 0.37384 -0.01784 0.37384 L -0.01784 0.37384 " pathEditMode="relative" ptsTypes="AAAAAAAAAAAAAAAAAA">
                                      <p:cBhvr>
                                        <p:cTn id="6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6" grpId="0"/>
      <p:bldP spid="122" grpId="0" animBg="1"/>
      <p:bldP spid="123" grpId="0"/>
      <p:bldP spid="124" grpId="0"/>
      <p:bldP spid="104" grpId="0" animBg="1"/>
      <p:bldP spid="105" grpId="0"/>
      <p:bldP spid="150" grpId="0"/>
      <p:bldP spid="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4DAF7-F7D5-4E8D-A67A-6A97B4E75818}"/>
              </a:ext>
            </a:extLst>
          </p:cNvPr>
          <p:cNvSpPr/>
          <p:nvPr/>
        </p:nvSpPr>
        <p:spPr>
          <a:xfrm>
            <a:off x="11737881" y="458797"/>
            <a:ext cx="438371" cy="5951147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7B7A7-3588-4F25-8535-97532D266118}"/>
              </a:ext>
            </a:extLst>
          </p:cNvPr>
          <p:cNvSpPr/>
          <p:nvPr/>
        </p:nvSpPr>
        <p:spPr>
          <a:xfrm>
            <a:off x="0" y="-6399"/>
            <a:ext cx="12192000" cy="5116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327684-DBAA-46DE-8EAF-649C448FC792}"/>
              </a:ext>
            </a:extLst>
          </p:cNvPr>
          <p:cNvSpPr/>
          <p:nvPr/>
        </p:nvSpPr>
        <p:spPr>
          <a:xfrm>
            <a:off x="11626306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C1C83-9803-47CB-98B2-C48DDA5A0687}"/>
              </a:ext>
            </a:extLst>
          </p:cNvPr>
          <p:cNvSpPr/>
          <p:nvPr/>
        </p:nvSpPr>
        <p:spPr>
          <a:xfrm>
            <a:off x="11174384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C24A7-B812-4C25-8E29-C017C27C595B}"/>
              </a:ext>
            </a:extLst>
          </p:cNvPr>
          <p:cNvSpPr/>
          <p:nvPr/>
        </p:nvSpPr>
        <p:spPr>
          <a:xfrm>
            <a:off x="10729529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A400B-869F-48D8-90F7-6B4B7A5C8E51}"/>
              </a:ext>
            </a:extLst>
          </p:cNvPr>
          <p:cNvSpPr txBox="1"/>
          <p:nvPr/>
        </p:nvSpPr>
        <p:spPr>
          <a:xfrm>
            <a:off x="599149" y="24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 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7ADE5F-5ECE-4C7F-8AC4-F7A68FADA444}"/>
              </a:ext>
            </a:extLst>
          </p:cNvPr>
          <p:cNvSpPr/>
          <p:nvPr/>
        </p:nvSpPr>
        <p:spPr>
          <a:xfrm>
            <a:off x="10762983" y="337423"/>
            <a:ext cx="282988" cy="5957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B9A0EF86-A4B5-43EA-834A-9974BA1760EA}"/>
              </a:ext>
            </a:extLst>
          </p:cNvPr>
          <p:cNvSpPr/>
          <p:nvPr/>
        </p:nvSpPr>
        <p:spPr>
          <a:xfrm>
            <a:off x="11626305" y="77117"/>
            <a:ext cx="362423" cy="381680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239DF98-3402-463A-9D05-2BC33516450C}"/>
              </a:ext>
            </a:extLst>
          </p:cNvPr>
          <p:cNvSpPr/>
          <p:nvPr/>
        </p:nvSpPr>
        <p:spPr>
          <a:xfrm>
            <a:off x="11244467" y="150931"/>
            <a:ext cx="222506" cy="228552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4B6E9-BB2C-4FD9-8AE6-5C1D11770ABD}"/>
              </a:ext>
            </a:extLst>
          </p:cNvPr>
          <p:cNvSpPr txBox="1"/>
          <p:nvPr/>
        </p:nvSpPr>
        <p:spPr>
          <a:xfrm>
            <a:off x="461057" y="708117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# </a:t>
            </a:r>
            <a:r>
              <a:rPr lang="ko-KR" altLang="en-US" sz="32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일정</a:t>
            </a:r>
            <a:r>
              <a:rPr lang="en-US" altLang="ko-KR" sz="3200" dirty="0">
                <a:solidFill>
                  <a:srgbClr val="2F559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(10/16~)</a:t>
            </a:r>
            <a:endParaRPr lang="ko-KR" altLang="en-US" sz="3200" dirty="0">
              <a:solidFill>
                <a:srgbClr val="2F559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1CAF54-FD8A-4CBC-B619-FAB204A356E5}"/>
              </a:ext>
            </a:extLst>
          </p:cNvPr>
          <p:cNvSpPr/>
          <p:nvPr/>
        </p:nvSpPr>
        <p:spPr>
          <a:xfrm>
            <a:off x="11738770" y="963222"/>
            <a:ext cx="438371" cy="6036671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44AFEB4-F4A4-446C-8E1B-B2A7D81F3E6F}"/>
              </a:ext>
            </a:extLst>
          </p:cNvPr>
          <p:cNvSpPr/>
          <p:nvPr/>
        </p:nvSpPr>
        <p:spPr>
          <a:xfrm>
            <a:off x="11791458" y="587333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F127CB7-ACFD-40FC-BBF2-4941EA290B80}"/>
              </a:ext>
            </a:extLst>
          </p:cNvPr>
          <p:cNvSpPr/>
          <p:nvPr/>
        </p:nvSpPr>
        <p:spPr>
          <a:xfrm flipV="1">
            <a:off x="11791458" y="6520115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61569C7-D782-41D2-9787-E94413C7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4" y="16854"/>
            <a:ext cx="491227" cy="4967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AC24CCE-AAEF-46B9-80DB-95CAE6847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7327" y="847240"/>
            <a:ext cx="484705" cy="51779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E89CB-87A4-4F25-8271-FB7B539CA3BA}"/>
              </a:ext>
            </a:extLst>
          </p:cNvPr>
          <p:cNvSpPr/>
          <p:nvPr/>
        </p:nvSpPr>
        <p:spPr>
          <a:xfrm>
            <a:off x="294125" y="177235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0141CD-53D0-4687-BDDC-3FE464B34FDC}"/>
              </a:ext>
            </a:extLst>
          </p:cNvPr>
          <p:cNvSpPr/>
          <p:nvPr/>
        </p:nvSpPr>
        <p:spPr>
          <a:xfrm>
            <a:off x="334890" y="198225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[1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리소스 준비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Sprite sheet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준비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기타 리소스 수집 및 제작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863D92-8700-48D7-914A-58B3A6E335DA}"/>
              </a:ext>
            </a:extLst>
          </p:cNvPr>
          <p:cNvSpPr/>
          <p:nvPr/>
        </p:nvSpPr>
        <p:spPr>
          <a:xfrm>
            <a:off x="2788099" y="179636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E6CF2C-C78D-4AFD-9F53-38D71CECA04E}"/>
              </a:ext>
            </a:extLst>
          </p:cNvPr>
          <p:cNvSpPr/>
          <p:nvPr/>
        </p:nvSpPr>
        <p:spPr>
          <a:xfrm>
            <a:off x="294125" y="409866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A956EE4-3C49-4E9D-A734-756B581D25B5}"/>
              </a:ext>
            </a:extLst>
          </p:cNvPr>
          <p:cNvSpPr/>
          <p:nvPr/>
        </p:nvSpPr>
        <p:spPr>
          <a:xfrm>
            <a:off x="334890" y="430856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[5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야수의 움직임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공에 따른 움직임 구현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송구 구현</a:t>
            </a:r>
          </a:p>
          <a:p>
            <a:endParaRPr lang="ko-KR" altLang="en-US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80746F-B922-49B0-899C-EB57F807C7F0}"/>
              </a:ext>
            </a:extLst>
          </p:cNvPr>
          <p:cNvSpPr/>
          <p:nvPr/>
        </p:nvSpPr>
        <p:spPr>
          <a:xfrm>
            <a:off x="2788099" y="412267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043741-9E2A-47AB-8187-11FB7F9DF1EA}"/>
              </a:ext>
            </a:extLst>
          </p:cNvPr>
          <p:cNvSpPr/>
          <p:nvPr/>
        </p:nvSpPr>
        <p:spPr>
          <a:xfrm>
            <a:off x="3092268" y="177235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B2ED2C-18FC-4BB3-9A81-AA9411F5485A}"/>
              </a:ext>
            </a:extLst>
          </p:cNvPr>
          <p:cNvSpPr/>
          <p:nvPr/>
        </p:nvSpPr>
        <p:spPr>
          <a:xfrm>
            <a:off x="3133033" y="198225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[2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시작 및 종료 구현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규칙 및 흐름 구현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FF6C54-8B0C-41B3-AA6C-50FFFDD945CE}"/>
              </a:ext>
            </a:extLst>
          </p:cNvPr>
          <p:cNvSpPr/>
          <p:nvPr/>
        </p:nvSpPr>
        <p:spPr>
          <a:xfrm>
            <a:off x="5586242" y="179636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2C103-C6D5-4048-8AA6-C4BCFF522D1F}"/>
              </a:ext>
            </a:extLst>
          </p:cNvPr>
          <p:cNvSpPr/>
          <p:nvPr/>
        </p:nvSpPr>
        <p:spPr>
          <a:xfrm>
            <a:off x="3092268" y="409866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0B047D-0275-4300-9719-878D801A3388}"/>
              </a:ext>
            </a:extLst>
          </p:cNvPr>
          <p:cNvSpPr/>
          <p:nvPr/>
        </p:nvSpPr>
        <p:spPr>
          <a:xfrm>
            <a:off x="3133033" y="430856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[6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주자의 움직임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베이스까지 이동 구현</a:t>
            </a:r>
            <a:endParaRPr lang="en-US" altLang="ko-KR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베이스에 도착 시 점수 증가 구현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CE1DE-5FD1-4443-874C-140EB1E3EDB3}"/>
              </a:ext>
            </a:extLst>
          </p:cNvPr>
          <p:cNvSpPr/>
          <p:nvPr/>
        </p:nvSpPr>
        <p:spPr>
          <a:xfrm>
            <a:off x="5586242" y="412267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AF0E9F-BA95-4249-B3B2-C00EDA09BF17}"/>
              </a:ext>
            </a:extLst>
          </p:cNvPr>
          <p:cNvSpPr/>
          <p:nvPr/>
        </p:nvSpPr>
        <p:spPr>
          <a:xfrm>
            <a:off x="5890411" y="177235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6760B3-F21A-498E-858E-48EA307A27CE}"/>
              </a:ext>
            </a:extLst>
          </p:cNvPr>
          <p:cNvSpPr/>
          <p:nvPr/>
        </p:nvSpPr>
        <p:spPr>
          <a:xfrm>
            <a:off x="5931176" y="198225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[3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투수의 움직임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 err="1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구종과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공의 움직임 구현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제구 영역</a:t>
            </a: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볼카운트 구현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60DBB9-5872-4407-98AD-1EB1E570AE76}"/>
              </a:ext>
            </a:extLst>
          </p:cNvPr>
          <p:cNvSpPr/>
          <p:nvPr/>
        </p:nvSpPr>
        <p:spPr>
          <a:xfrm>
            <a:off x="8384385" y="179636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FB8E9AD-D935-4E98-BC86-B89C6002BD1C}"/>
              </a:ext>
            </a:extLst>
          </p:cNvPr>
          <p:cNvSpPr/>
          <p:nvPr/>
        </p:nvSpPr>
        <p:spPr>
          <a:xfrm>
            <a:off x="5890411" y="409866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6B7E2B-5E50-4A0E-99C4-8E51D423DEF1}"/>
              </a:ext>
            </a:extLst>
          </p:cNvPr>
          <p:cNvSpPr/>
          <p:nvPr/>
        </p:nvSpPr>
        <p:spPr>
          <a:xfrm>
            <a:off x="5931176" y="430856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[7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및 스킬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각종 효과음 추가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타자와 투수의 스킬 구현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ED9DBA-50F7-4155-A842-12D9CC4218F4}"/>
              </a:ext>
            </a:extLst>
          </p:cNvPr>
          <p:cNvSpPr/>
          <p:nvPr/>
        </p:nvSpPr>
        <p:spPr>
          <a:xfrm>
            <a:off x="8384385" y="412267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711CA3-D440-46C1-923C-95B11DB9B31E}"/>
              </a:ext>
            </a:extLst>
          </p:cNvPr>
          <p:cNvSpPr/>
          <p:nvPr/>
        </p:nvSpPr>
        <p:spPr>
          <a:xfrm>
            <a:off x="8688554" y="177235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D76EA2-FE32-43D1-95F2-F09895773769}"/>
              </a:ext>
            </a:extLst>
          </p:cNvPr>
          <p:cNvSpPr/>
          <p:nvPr/>
        </p:nvSpPr>
        <p:spPr>
          <a:xfrm>
            <a:off x="8729319" y="198225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[4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타자의 움직임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타격 위치에 따른 공의 움직임 구현</a:t>
            </a:r>
            <a:endParaRPr lang="en-US" altLang="ko-KR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타격 타이밍에 따른 공의 움직임 구현</a:t>
            </a:r>
            <a:endParaRPr lang="en-US" altLang="ko-KR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삼진 아웃 구현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B935D2-4E2A-42F4-9133-F8E51B2F3856}"/>
              </a:ext>
            </a:extLst>
          </p:cNvPr>
          <p:cNvSpPr/>
          <p:nvPr/>
        </p:nvSpPr>
        <p:spPr>
          <a:xfrm>
            <a:off x="11182528" y="179636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1731A1-13F4-4B17-9C5A-0947019A2122}"/>
              </a:ext>
            </a:extLst>
          </p:cNvPr>
          <p:cNvSpPr/>
          <p:nvPr/>
        </p:nvSpPr>
        <p:spPr>
          <a:xfrm>
            <a:off x="8688554" y="4098665"/>
            <a:ext cx="2691335" cy="21757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1899D9-2AF7-4D6F-8CBE-7AF777C2B6DA}"/>
              </a:ext>
            </a:extLst>
          </p:cNvPr>
          <p:cNvSpPr/>
          <p:nvPr/>
        </p:nvSpPr>
        <p:spPr>
          <a:xfrm>
            <a:off x="8729319" y="4308561"/>
            <a:ext cx="2615877" cy="1931081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[8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주차</a:t>
            </a:r>
            <a:r>
              <a:rPr lang="en-US" altLang="ko-KR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 </a:t>
            </a:r>
            <a:r>
              <a:rPr lang="ko-KR" altLang="en-US" sz="1600" b="1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 및 추가적인 시스템 구현</a:t>
            </a:r>
            <a:endParaRPr lang="en-US" altLang="ko-KR" sz="16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800" b="1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 점수 및 승패여부 구현</a:t>
            </a:r>
            <a:endParaRPr lang="en-US" altLang="ko-KR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버그 수정</a:t>
            </a:r>
            <a:endParaRPr lang="en-US" altLang="ko-KR" sz="14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14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부족한 부분 추가 구현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E72FE6-C8BB-4CBD-81D5-C2244C07FDF7}"/>
              </a:ext>
            </a:extLst>
          </p:cNvPr>
          <p:cNvSpPr/>
          <p:nvPr/>
        </p:nvSpPr>
        <p:spPr>
          <a:xfrm>
            <a:off x="11182528" y="4122674"/>
            <a:ext cx="162668" cy="162668"/>
          </a:xfrm>
          <a:prstGeom prst="rect">
            <a:avLst/>
          </a:prstGeom>
          <a:solidFill>
            <a:srgbClr val="FE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2285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  <a:endParaRPr lang="ko-KR" altLang="en-US" sz="1600" dirty="0">
              <a:solidFill>
                <a:srgbClr val="32285F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8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4DAF7-F7D5-4E8D-A67A-6A97B4E75818}"/>
              </a:ext>
            </a:extLst>
          </p:cNvPr>
          <p:cNvSpPr/>
          <p:nvPr/>
        </p:nvSpPr>
        <p:spPr>
          <a:xfrm>
            <a:off x="11737881" y="458797"/>
            <a:ext cx="438371" cy="5951147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7B7A7-3588-4F25-8535-97532D266118}"/>
              </a:ext>
            </a:extLst>
          </p:cNvPr>
          <p:cNvSpPr/>
          <p:nvPr/>
        </p:nvSpPr>
        <p:spPr>
          <a:xfrm>
            <a:off x="0" y="-6399"/>
            <a:ext cx="12192000" cy="5116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327684-DBAA-46DE-8EAF-649C448FC792}"/>
              </a:ext>
            </a:extLst>
          </p:cNvPr>
          <p:cNvSpPr/>
          <p:nvPr/>
        </p:nvSpPr>
        <p:spPr>
          <a:xfrm>
            <a:off x="11626306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C1C83-9803-47CB-98B2-C48DDA5A0687}"/>
              </a:ext>
            </a:extLst>
          </p:cNvPr>
          <p:cNvSpPr/>
          <p:nvPr/>
        </p:nvSpPr>
        <p:spPr>
          <a:xfrm>
            <a:off x="11174384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C24A7-B812-4C25-8E29-C017C27C595B}"/>
              </a:ext>
            </a:extLst>
          </p:cNvPr>
          <p:cNvSpPr/>
          <p:nvPr/>
        </p:nvSpPr>
        <p:spPr>
          <a:xfrm>
            <a:off x="10729529" y="77117"/>
            <a:ext cx="355606" cy="355606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A400B-869F-48D8-90F7-6B4B7A5C8E51}"/>
              </a:ext>
            </a:extLst>
          </p:cNvPr>
          <p:cNvSpPr txBox="1"/>
          <p:nvPr/>
        </p:nvSpPr>
        <p:spPr>
          <a:xfrm>
            <a:off x="599149" y="24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 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기획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7ADE5F-5ECE-4C7F-8AC4-F7A68FADA444}"/>
              </a:ext>
            </a:extLst>
          </p:cNvPr>
          <p:cNvSpPr/>
          <p:nvPr/>
        </p:nvSpPr>
        <p:spPr>
          <a:xfrm>
            <a:off x="10762983" y="337423"/>
            <a:ext cx="282988" cy="5957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B9A0EF86-A4B5-43EA-834A-9974BA1760EA}"/>
              </a:ext>
            </a:extLst>
          </p:cNvPr>
          <p:cNvSpPr/>
          <p:nvPr/>
        </p:nvSpPr>
        <p:spPr>
          <a:xfrm>
            <a:off x="11626305" y="77117"/>
            <a:ext cx="362423" cy="381680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239DF98-3402-463A-9D05-2BC33516450C}"/>
              </a:ext>
            </a:extLst>
          </p:cNvPr>
          <p:cNvSpPr/>
          <p:nvPr/>
        </p:nvSpPr>
        <p:spPr>
          <a:xfrm>
            <a:off x="11244467" y="150931"/>
            <a:ext cx="222506" cy="228552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1CAF54-FD8A-4CBC-B619-FAB204A356E5}"/>
              </a:ext>
            </a:extLst>
          </p:cNvPr>
          <p:cNvSpPr/>
          <p:nvPr/>
        </p:nvSpPr>
        <p:spPr>
          <a:xfrm>
            <a:off x="11738770" y="963222"/>
            <a:ext cx="438371" cy="6036671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5597"/>
                </a:solidFill>
              </a:ln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44AFEB4-F4A4-446C-8E1B-B2A7D81F3E6F}"/>
              </a:ext>
            </a:extLst>
          </p:cNvPr>
          <p:cNvSpPr/>
          <p:nvPr/>
        </p:nvSpPr>
        <p:spPr>
          <a:xfrm>
            <a:off x="11791458" y="587333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F127CB7-ACFD-40FC-BBF2-4941EA290B80}"/>
              </a:ext>
            </a:extLst>
          </p:cNvPr>
          <p:cNvSpPr/>
          <p:nvPr/>
        </p:nvSpPr>
        <p:spPr>
          <a:xfrm flipV="1">
            <a:off x="11791458" y="6520115"/>
            <a:ext cx="329184" cy="260768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61569C7-D782-41D2-9787-E94413C7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4" y="16854"/>
            <a:ext cx="491227" cy="4967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3BDB85-D0D5-4D16-93A4-A09DD0052FD5}"/>
              </a:ext>
            </a:extLst>
          </p:cNvPr>
          <p:cNvSpPr txBox="1"/>
          <p:nvPr/>
        </p:nvSpPr>
        <p:spPr>
          <a:xfrm>
            <a:off x="333777" y="717717"/>
            <a:ext cx="111331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게임 진행 방식 및 규칙</a:t>
            </a:r>
            <a:endParaRPr lang="en-US" altLang="ko-KR" sz="24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▶ 수비와 공격을 번갈아 가며 진행한다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 (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최대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5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이닝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)</a:t>
            </a: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▶ 수비 때는 투수가 되어 공을 던지고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공격 때는 타자가 되어 공을 친다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▶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3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명의 타자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또는 주자가 아웃 되어 아웃카운트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3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개가 채워지면 공수를 교대한다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endParaRPr lang="en-US" altLang="ko-KR" sz="1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▶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3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아웃이 되기 전에 캐릭터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(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주자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)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가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1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루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2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루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3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루를 거쳐 홈에 이르면 득점한다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▶ </a:t>
            </a:r>
            <a:r>
              <a:rPr lang="en-US" altLang="ko-KR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9</a:t>
            </a:r>
            <a:r>
              <a:rPr lang="ko-KR" altLang="en-US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 초가 끝나고 </a:t>
            </a:r>
            <a:r>
              <a:rPr lang="en-US" altLang="ko-KR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9</a:t>
            </a:r>
            <a:r>
              <a:rPr lang="ko-KR" altLang="en-US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 말로 넘어가는 시점에 플레이어가 앞서고 있어 승패가 바뀔 가능성이 없는 경우엔 </a:t>
            </a:r>
            <a:r>
              <a:rPr lang="en-US" altLang="ko-KR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9</a:t>
            </a:r>
            <a:r>
              <a:rPr lang="ko-KR" altLang="en-US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 초에 </a:t>
            </a:r>
            <a:endParaRPr lang="en-US" altLang="ko-KR" sz="1800" b="0" i="0" dirty="0">
              <a:solidFill>
                <a:srgbClr val="20276E"/>
              </a:solidFill>
              <a:effectLst/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    </a:t>
            </a:r>
            <a:r>
              <a:rPr lang="ko-KR" altLang="en-US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경기를 끝낸다</a:t>
            </a:r>
            <a:r>
              <a:rPr lang="en-US" altLang="ko-KR" sz="1800" b="0" i="0" dirty="0">
                <a:solidFill>
                  <a:srgbClr val="20276E"/>
                </a:solidFill>
                <a:effectLst/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  <a:endParaRPr lang="en-US" altLang="ko-KR" sz="1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▶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9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 말에 플레이어가 동점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혹은 지고 있을 때 역전을 한다면 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3</a:t>
            </a:r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아웃이 모두 채워지지 않아도 경기를 끝낸다</a:t>
            </a:r>
            <a:r>
              <a:rPr lang="en-US" altLang="ko-KR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게임 작동 방법</a:t>
            </a:r>
            <a:endParaRPr lang="en-US" altLang="ko-KR" sz="24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sz="11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▶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공격</a:t>
            </a:r>
            <a:endParaRPr lang="en-US" altLang="ko-KR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스윙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마우스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좌클릭</a:t>
            </a:r>
            <a:endParaRPr lang="ko-KR" altLang="en-US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진루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베이스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좌클릭</a:t>
            </a:r>
            <a:endParaRPr lang="ko-KR" altLang="en-US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전체 진루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Ctrl</a:t>
            </a: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귀루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주자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우클릭</a:t>
            </a:r>
            <a:endParaRPr lang="ko-KR" altLang="en-US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전체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귀루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Shift</a:t>
            </a:r>
          </a:p>
          <a:p>
            <a:endParaRPr lang="en-US" altLang="ko-KR" sz="1800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32D86-901D-47D1-92FB-BD5D10CB3818}"/>
              </a:ext>
            </a:extLst>
          </p:cNvPr>
          <p:cNvSpPr txBox="1"/>
          <p:nvPr/>
        </p:nvSpPr>
        <p:spPr>
          <a:xfrm>
            <a:off x="3625171" y="4490628"/>
            <a:ext cx="8747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▶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수비</a:t>
            </a:r>
            <a:endParaRPr lang="en-US" altLang="ko-KR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투구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구종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선택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마우스로 원하는 위치 선택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스페이스로 제구 영역 선택</a:t>
            </a: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송구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베이스 </a:t>
            </a:r>
            <a:r>
              <a:rPr lang="ko-KR" altLang="en-US" dirty="0" err="1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좌클릭</a:t>
            </a:r>
            <a:endParaRPr lang="ko-KR" altLang="en-US" dirty="0">
              <a:solidFill>
                <a:srgbClr val="20276E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 -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수비</a:t>
            </a:r>
            <a:r>
              <a:rPr lang="en-US" altLang="ko-KR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0276E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해당 선수 캐릭터 클릭 후 마우스 드래그</a:t>
            </a:r>
          </a:p>
        </p:txBody>
      </p:sp>
    </p:spTree>
    <p:extLst>
      <p:ext uri="{BB962C8B-B14F-4D97-AF65-F5344CB8AC3E}">
        <p14:creationId xmlns:p14="http://schemas.microsoft.com/office/powerpoint/2010/main" val="312095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3E92A-8463-46FF-A3F7-BE7121827CA2}"/>
              </a:ext>
            </a:extLst>
          </p:cNvPr>
          <p:cNvSpPr/>
          <p:nvPr/>
        </p:nvSpPr>
        <p:spPr>
          <a:xfrm>
            <a:off x="837304" y="651833"/>
            <a:ext cx="10730753" cy="5573537"/>
          </a:xfrm>
          <a:prstGeom prst="rect">
            <a:avLst/>
          </a:prstGeom>
          <a:solidFill>
            <a:srgbClr val="2F5597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561D1-C3AF-46E1-A854-1B38C8754820}"/>
              </a:ext>
            </a:extLst>
          </p:cNvPr>
          <p:cNvSpPr/>
          <p:nvPr/>
        </p:nvSpPr>
        <p:spPr>
          <a:xfrm>
            <a:off x="730624" y="560393"/>
            <a:ext cx="10730753" cy="5573537"/>
          </a:xfrm>
          <a:prstGeom prst="rect">
            <a:avLst/>
          </a:prstGeom>
          <a:solidFill>
            <a:srgbClr val="FEB0FA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94975-082F-4180-AEB2-33B5AB6CB640}"/>
              </a:ext>
            </a:extLst>
          </p:cNvPr>
          <p:cNvSpPr/>
          <p:nvPr/>
        </p:nvSpPr>
        <p:spPr>
          <a:xfrm>
            <a:off x="1013011" y="1235528"/>
            <a:ext cx="10165978" cy="47137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295CA-DC1E-4481-B3C1-E49168B9E26F}"/>
              </a:ext>
            </a:extLst>
          </p:cNvPr>
          <p:cNvSpPr/>
          <p:nvPr/>
        </p:nvSpPr>
        <p:spPr>
          <a:xfrm>
            <a:off x="1013011" y="696410"/>
            <a:ext cx="10165978" cy="427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1D5A81-22BF-473C-BDA7-3D03A9A891DA}"/>
              </a:ext>
            </a:extLst>
          </p:cNvPr>
          <p:cNvSpPr/>
          <p:nvPr/>
        </p:nvSpPr>
        <p:spPr>
          <a:xfrm>
            <a:off x="10820185" y="777964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482F03-DFB0-4562-A37C-43F79E504460}"/>
              </a:ext>
            </a:extLst>
          </p:cNvPr>
          <p:cNvSpPr/>
          <p:nvPr/>
        </p:nvSpPr>
        <p:spPr>
          <a:xfrm>
            <a:off x="10478496" y="780440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979BBA-9832-4375-A5BC-38C625A83764}"/>
              </a:ext>
            </a:extLst>
          </p:cNvPr>
          <p:cNvSpPr/>
          <p:nvPr/>
        </p:nvSpPr>
        <p:spPr>
          <a:xfrm>
            <a:off x="10128760" y="780439"/>
            <a:ext cx="272899" cy="272899"/>
          </a:xfrm>
          <a:prstGeom prst="rect">
            <a:avLst/>
          </a:prstGeom>
          <a:solidFill>
            <a:srgbClr val="FEB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0AAA1-2C24-4A85-B940-C97C56A1EB9B}"/>
              </a:ext>
            </a:extLst>
          </p:cNvPr>
          <p:cNvSpPr txBox="1"/>
          <p:nvPr/>
        </p:nvSpPr>
        <p:spPr>
          <a:xfrm>
            <a:off x="4310896" y="246515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20276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The End!</a:t>
            </a:r>
            <a:endParaRPr lang="ko-KR" altLang="en-US" sz="6600" dirty="0">
              <a:solidFill>
                <a:srgbClr val="20276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E1174-9971-440E-A275-DBF4501C3D83}"/>
              </a:ext>
            </a:extLst>
          </p:cNvPr>
          <p:cNvSpPr txBox="1"/>
          <p:nvPr/>
        </p:nvSpPr>
        <p:spPr>
          <a:xfrm>
            <a:off x="1495995" y="662615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년도 </a:t>
            </a:r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학기 </a:t>
            </a:r>
            <a:r>
              <a:rPr lang="en-US" altLang="ko-KR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2D</a:t>
            </a:r>
            <a:r>
              <a:rPr lang="ko-KR" altLang="en-US" sz="2400" dirty="0">
                <a:solidFill>
                  <a:srgbClr val="FEB0FA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게임프로그래밍 프로젝트 발표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70AD7-0B1C-4E09-BEEB-B494CACA1D89}"/>
              </a:ext>
            </a:extLst>
          </p:cNvPr>
          <p:cNvSpPr/>
          <p:nvPr/>
        </p:nvSpPr>
        <p:spPr>
          <a:xfrm>
            <a:off x="10156624" y="965520"/>
            <a:ext cx="217170" cy="457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602F2A12-1B57-41F6-B83E-E075743E66A6}"/>
              </a:ext>
            </a:extLst>
          </p:cNvPr>
          <p:cNvSpPr/>
          <p:nvPr/>
        </p:nvSpPr>
        <p:spPr>
          <a:xfrm>
            <a:off x="10820185" y="777964"/>
            <a:ext cx="278130" cy="292909"/>
          </a:xfrm>
          <a:prstGeom prst="mathMultiply">
            <a:avLst>
              <a:gd name="adj1" fmla="val 153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AA02715-E7C0-454C-B679-C982CB011F46}"/>
              </a:ext>
            </a:extLst>
          </p:cNvPr>
          <p:cNvSpPr/>
          <p:nvPr/>
        </p:nvSpPr>
        <p:spPr>
          <a:xfrm>
            <a:off x="10531948" y="832034"/>
            <a:ext cx="170756" cy="175396"/>
          </a:xfrm>
          <a:prstGeom prst="frame">
            <a:avLst>
              <a:gd name="adj1" fmla="val 2296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7D6E36-BA7A-4E0E-9A75-0BC4A719A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411" y="660382"/>
            <a:ext cx="491227" cy="4967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AB7722-4914-452C-ABFC-A642254CA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9649" y1="56552" x2="9649" y2="56552"/>
                        <a14:foregroundMark x1="42982" y1="89655" x2="42982" y2="89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1281" y="4055222"/>
            <a:ext cx="789435" cy="1004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C131B5-4320-4B80-B5EF-706D40F7ECF1}"/>
              </a:ext>
            </a:extLst>
          </p:cNvPr>
          <p:cNvSpPr txBox="1"/>
          <p:nvPr/>
        </p:nvSpPr>
        <p:spPr>
          <a:xfrm>
            <a:off x="3865260" y="3392007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spc="-150" dirty="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 for listening</a:t>
            </a:r>
            <a:endParaRPr lang="ko-KR" altLang="en-US" sz="3200" spc="-15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85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</TotalTime>
  <Words>617</Words>
  <Application>Microsoft Office PowerPoint</Application>
  <PresentationFormat>와이드스크린</PresentationFormat>
  <Paragraphs>152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둥근모꼴</vt:lpstr>
      <vt:lpstr>Arial</vt:lpstr>
      <vt:lpstr>Calibri</vt:lpstr>
      <vt:lpstr>210 나무굴림 R</vt:lpstr>
      <vt:lpstr>PF스타더스트 Bold</vt:lpstr>
      <vt:lpstr>210 나무굴림 L</vt:lpstr>
      <vt:lpstr>맑은 고딕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 나현</dc:creator>
  <cp:lastModifiedBy>채 나현</cp:lastModifiedBy>
  <cp:revision>77</cp:revision>
  <dcterms:created xsi:type="dcterms:W3CDTF">2023-10-15T08:38:58Z</dcterms:created>
  <dcterms:modified xsi:type="dcterms:W3CDTF">2023-10-17T12:03:50Z</dcterms:modified>
</cp:coreProperties>
</file>