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94935B5C-A18A-45A3-978D-72FFEA6E9AC1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C8D92-CFA7-9FB8-2B7D-5722C34E8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CE04FE-1150-E06A-D566-374316B6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1FF7F-3AF8-6079-D321-E0A9B032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18CDB-2B96-A71B-1B18-2C48C945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C61FE-0451-B952-F27D-56264AC0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99981-1A12-37B0-C09D-77D0D0E9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13D9F-45B7-CDC4-EE89-21BF8653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59B0D-4D19-95F0-2B4F-F9B53DF9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B3910-97C5-00A4-A81C-CD821570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55451-62E0-19AD-99A5-386CD407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4106FF-5888-0923-E9A3-B45F7434A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A0994-D912-E121-63FA-9F7DC839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A2F3F-145A-5A4E-B2FE-FCB37D46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018C6-4707-2A3E-5AAC-0FEB9B8F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51BFD-0AE4-AD53-E33C-67949FB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D74C-C4B5-E98C-52BD-ECB6E6E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20BE-89DF-D3D6-488C-17D57DE3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708E2-83CA-5168-03AD-640B0556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FBC47-2530-0592-87C4-26D6A2EA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1693B-B539-EB26-7167-8CC8842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2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2164-217C-037D-965E-1712977A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0D329-E069-AACF-BD09-4BB0456E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DECC-E81F-A269-3D34-985B40BF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090EE-0714-8A10-A714-F8854228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C450E-2256-757E-1FBC-7301B14F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7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544FF-88BA-FFCA-14C2-25A910BB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41360-BBAF-FA43-9522-CDAA72C4C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727B9-F649-56C6-9DAC-466E9A18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641DB-CAE8-B244-941A-240BF513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8404E-04EE-FE12-6A0D-D6BD2CB2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81C8B-776E-DC7B-7F2D-AE068154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3311E-34E2-BC70-19BB-13FFE12D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41C36-EF46-2B52-4314-81478575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DE265-848E-FFF9-23FA-71C31BB0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0B55E3-5C98-835F-86CB-78BF07F63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1F0173-6AF4-CC54-B848-37C496F37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A70A79-BACA-E5DC-4064-F89EBB8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8A012B-1F04-01B5-BD2A-AB6AB523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C23C4-2656-97F9-3CE3-3269F427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3CC94-FECA-666B-F62F-82F183E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07864-770C-3B6E-5CB6-47F19C19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3CD44-2B47-B7D2-5A61-0F091A0B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677229-0017-42E8-BDEA-E3E79116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EFE91-77F5-0C7B-2B20-C094E53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682DB6-9FE5-32FF-25C4-DC144838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86F07-5B9D-E3DF-2F5D-E972A92C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6A6C-CE0E-C746-1CBC-2B5C70D3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D2BD-6871-21E7-BA15-A5FA2591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2F49F-3DD0-4039-6914-15DE8A260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8F5FC-66AD-B77E-BC74-ADD2781C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F7136-9296-D21B-E73A-F9522BDA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B8E56-D9CD-4035-8EB4-720F4ABD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16272-C8DF-DFB2-B097-BB4B7EF8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CA07A-68B3-AE17-925D-98E66E18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31D90-33BD-D56C-F10D-E3FE13FA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FBB60-282C-1BDA-1192-89EB6CA1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E8B54-4A5E-1A91-F733-C83F0E21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4A0E3-AEE3-46EE-AC71-BB08DBA5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A25037-E1F4-B472-FD0B-84325455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2A650-C3FC-43D8-FD30-5E63FAFF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9A273-D4FB-B741-D50F-509C127C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5430-A5AC-4D88-A774-147C10519A8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AF4E7-BB3D-DF2A-D874-599C43D81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DC2B1-F514-3B89-2F31-E131713B7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CFC3-E55C-460D-8A74-91FA4294F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ED1879-09F2-5E39-F873-98D154F1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377791"/>
            <a:ext cx="12192000" cy="6102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5E752-2D46-C846-F693-305B16F33CBD}"/>
              </a:ext>
            </a:extLst>
          </p:cNvPr>
          <p:cNvSpPr txBox="1"/>
          <p:nvPr/>
        </p:nvSpPr>
        <p:spPr>
          <a:xfrm>
            <a:off x="298580" y="1670180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슬라이드이미지</a:t>
            </a:r>
            <a:r>
              <a:rPr lang="ko-KR" altLang="en-US" dirty="0"/>
              <a:t> 이용해서 꾸며도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5679C-EAC4-70D6-2284-52B4C7399553}"/>
              </a:ext>
            </a:extLst>
          </p:cNvPr>
          <p:cNvSpPr txBox="1"/>
          <p:nvPr/>
        </p:nvSpPr>
        <p:spPr>
          <a:xfrm>
            <a:off x="1866123" y="854089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로고이미지</a:t>
            </a:r>
            <a:r>
              <a:rPr lang="ko-KR" altLang="en-US" dirty="0"/>
              <a:t> 넣기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A2C6B-BC9B-3866-D378-29ACE9CEC4E1}"/>
              </a:ext>
            </a:extLst>
          </p:cNvPr>
          <p:cNvSpPr txBox="1"/>
          <p:nvPr/>
        </p:nvSpPr>
        <p:spPr>
          <a:xfrm>
            <a:off x="7364964" y="2606352"/>
            <a:ext cx="438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내에서 검색하게끔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어떻게 </a:t>
            </a:r>
            <a:r>
              <a:rPr lang="ko-KR" altLang="en-US" dirty="0" err="1"/>
              <a:t>구현해야할지</a:t>
            </a:r>
            <a:r>
              <a:rPr lang="ko-KR" altLang="en-US" dirty="0"/>
              <a:t> 잘 기억이 </a:t>
            </a:r>
            <a:r>
              <a:rPr lang="ko-KR" altLang="en-US" dirty="0" err="1"/>
              <a:t>안남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doSearch</a:t>
            </a:r>
            <a:r>
              <a:rPr lang="en-US" altLang="ko-KR" dirty="0"/>
              <a:t>() </a:t>
            </a:r>
            <a:r>
              <a:rPr lang="ko-KR" altLang="en-US" dirty="0"/>
              <a:t>이용한다고는 했는데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62031-13D4-66DC-A15B-C5E7E0004CB9}"/>
              </a:ext>
            </a:extLst>
          </p:cNvPr>
          <p:cNvSpPr txBox="1"/>
          <p:nvPr/>
        </p:nvSpPr>
        <p:spPr>
          <a:xfrm>
            <a:off x="130629" y="131723"/>
            <a:ext cx="415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# 1</a:t>
            </a:r>
            <a:endParaRPr lang="ko-KR" altLang="en-US" sz="5400" dirty="0">
              <a:solidFill>
                <a:schemeClr val="accent1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D76B4C-0705-AE73-F0B3-16E83D7F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311589"/>
            <a:ext cx="11614723" cy="6234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EA994-7315-7B2D-9C3F-4488B4A0C218}"/>
              </a:ext>
            </a:extLst>
          </p:cNvPr>
          <p:cNvSpPr txBox="1"/>
          <p:nvPr/>
        </p:nvSpPr>
        <p:spPr>
          <a:xfrm>
            <a:off x="130629" y="131723"/>
            <a:ext cx="415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# 2</a:t>
            </a:r>
            <a:endParaRPr lang="ko-KR" altLang="en-US" sz="5400" dirty="0">
              <a:solidFill>
                <a:schemeClr val="accent1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60DC9-1D1E-6D0B-BAF0-D867717247BA}"/>
              </a:ext>
            </a:extLst>
          </p:cNvPr>
          <p:cNvSpPr txBox="1"/>
          <p:nvPr/>
        </p:nvSpPr>
        <p:spPr>
          <a:xfrm>
            <a:off x="1175657" y="2433154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# </a:t>
            </a:r>
            <a:r>
              <a:rPr lang="ko-KR" altLang="en-US" dirty="0">
                <a:solidFill>
                  <a:schemeClr val="accent1"/>
                </a:solidFill>
              </a:rPr>
              <a:t>전체적으로 폰트 바꾸기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AD542-3414-A24C-6B2F-F34FD59DFA03}"/>
              </a:ext>
            </a:extLst>
          </p:cNvPr>
          <p:cNvSpPr txBox="1"/>
          <p:nvPr/>
        </p:nvSpPr>
        <p:spPr>
          <a:xfrm>
            <a:off x="7715168" y="4219791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더 추가할 메뉴 있는지 고민 </a:t>
            </a:r>
          </a:p>
        </p:txBody>
      </p:sp>
      <p:pic>
        <p:nvPicPr>
          <p:cNvPr id="9" name="Picture 2" descr="시니어를 위한 신한은행 ATM, 직접 사용해봤습니다! - 쉽고 재미있는 IT뉴스, 아웃스탠딩!">
            <a:extLst>
              <a:ext uri="{FF2B5EF4-FFF2-40B4-BE49-F238E27FC236}">
                <a16:creationId xmlns:a16="http://schemas.microsoft.com/office/drawing/2014/main" id="{1830C5E3-ED9F-F3DE-709B-6868B9D5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63" y="3985485"/>
            <a:ext cx="2624620" cy="13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5545C6B6-1701-1807-623B-031AF328B536}"/>
              </a:ext>
            </a:extLst>
          </p:cNvPr>
          <p:cNvCxnSpPr/>
          <p:nvPr/>
        </p:nvCxnSpPr>
        <p:spPr>
          <a:xfrm rot="10800000" flipV="1">
            <a:off x="4282751" y="4055515"/>
            <a:ext cx="643812" cy="5336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93CCA-77FE-AF76-11C8-70FFFB80C5A2}"/>
              </a:ext>
            </a:extLst>
          </p:cNvPr>
          <p:cNvSpPr txBox="1"/>
          <p:nvPr/>
        </p:nvSpPr>
        <p:spPr>
          <a:xfrm>
            <a:off x="4167283" y="4626625"/>
            <a:ext cx="161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이거 참고함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ADLaM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aischool301</dc:creator>
  <cp:lastModifiedBy>aischool301</cp:lastModifiedBy>
  <cp:revision>8</cp:revision>
  <dcterms:created xsi:type="dcterms:W3CDTF">2023-07-31T07:47:07Z</dcterms:created>
  <dcterms:modified xsi:type="dcterms:W3CDTF">2023-07-31T08:50:30Z</dcterms:modified>
</cp:coreProperties>
</file>