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A39B-0E96-4CD7-8EFB-8CB8B840C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B88E9-D48F-4462-80BA-75E74977C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B983F-E965-4A02-9A31-BA76B404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3B3F-9EBA-4D99-A642-829A2E8F4BC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1F81C-9889-4677-A1EF-9C2E305A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BB8D3-CCB0-4392-8D17-8DC7C088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D2FE-229B-4B6B-BCD7-FC101AA1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8CCC-1AD2-4393-AB5B-C9A17AED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92B21-2AA6-49E1-940C-1CF5B2D8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25B-C403-40E5-AB0D-087D60E8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3B3F-9EBA-4D99-A642-829A2E8F4BC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B7E0E-F16C-4288-8582-D9902A9B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08129-E89F-4D77-8F58-0DB61EBC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D2FE-229B-4B6B-BCD7-FC101AA1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7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52703-6A4A-4D87-8C1D-8A8C77553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89AB8-EB44-470D-89C8-0F64BB6FD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EB0F1-FB0E-48EB-BE52-A9A78BE7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3B3F-9EBA-4D99-A642-829A2E8F4BC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EACA2-8B95-436E-B961-BB4AEB80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BB6CC-8FC1-43E3-A55C-B59EA4C6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D2FE-229B-4B6B-BCD7-FC101AA1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9D3F-B36A-4CB4-B7D7-4E959B56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DCCB2-149F-4852-990A-A55AA23B0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6DD68-6440-431B-B316-F243D621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3B3F-9EBA-4D99-A642-829A2E8F4BC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4E91F-DD03-4840-A65C-2A104181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8D5A6-1C80-4B96-B0DA-89410CEC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D2FE-229B-4B6B-BCD7-FC101AA1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7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5AB4-385C-4A21-B97D-33F1C79B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A4884-C5B7-4312-B708-5ECEB774E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B3FA-E089-4743-BC7A-F521D9D5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3B3F-9EBA-4D99-A642-829A2E8F4BC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47223-EF71-4E01-A268-A2AE51F5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8039D-240E-4604-AC31-5E577CF7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D2FE-229B-4B6B-BCD7-FC101AA1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9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D4FE-DAC4-494A-A10A-76238073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0E2D-11F6-4CE9-8CEA-C17573788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366E8-D73D-401E-9939-6B5EA3E5B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CECF2-615B-43C3-B802-70D4F129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3B3F-9EBA-4D99-A642-829A2E8F4BC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64A55-9E78-431F-AA8E-BC56BBAB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E2F0B-057B-4DC2-9FBD-25367460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D2FE-229B-4B6B-BCD7-FC101AA1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0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0823-B5A7-4888-B955-CD6B0974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9E7E6-7A84-4358-8991-6D01C65CE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8F61C-DA20-4357-B02B-F20A3EBD0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AEFDF-F7B0-466D-B0FB-260186333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D603B-D331-4C4A-9E7A-5F922DEE5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2041B-D1BD-464F-B01E-AEED126E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3B3F-9EBA-4D99-A642-829A2E8F4BC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03029-C073-4A6F-8C51-5EF4D800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E661A-D828-4EC8-B6A0-C155CBE1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D2FE-229B-4B6B-BCD7-FC101AA1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9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C21-8BA8-47F9-86A1-029F1F75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C21DE-C1F4-4B59-87A0-CF8CBE5F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3B3F-9EBA-4D99-A642-829A2E8F4BC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80AB3-C490-4910-B27B-7BAB255E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9D2A4-08FB-4FBC-885C-FEAA5882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D2FE-229B-4B6B-BCD7-FC101AA1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1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580EF-2CCA-4302-9891-9423B03D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3B3F-9EBA-4D99-A642-829A2E8F4BC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67D400-D9B4-46A7-9891-D2EFC587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960DB-655E-4AB2-BF31-52912B34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D2FE-229B-4B6B-BCD7-FC101AA1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1053-3DA2-4EE5-AABA-0420E601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32EC0-9FD7-44F9-8B1A-95787E24C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78246-3F32-4DAF-97AD-15F6EC468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28A0D-5330-42C5-808E-FC008F89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3B3F-9EBA-4D99-A642-829A2E8F4BC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5FDE4-1F01-43B7-BEAF-40DECDE8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7E1D4-479F-4C76-9BB4-56EF3C5F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D2FE-229B-4B6B-BCD7-FC101AA1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1723-0B7D-4C9A-BEA0-137AA8BB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E0AC0-F76B-45F0-A821-00FF32281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BF318-5338-4133-B0EA-B1B314B1A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30695-49DA-4F8D-9FE6-551669BC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3B3F-9EBA-4D99-A642-829A2E8F4BC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236AE-83DD-4D68-9FBF-7AA8FB5D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AA069-2A82-47F4-BEBA-54544555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D2FE-229B-4B6B-BCD7-FC101AA1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7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17450-1067-4CD6-BB74-333EA525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10134-3413-4311-83FB-0FE8A49CE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3CF0-D405-4A1C-B957-AABB4AA56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E3B3F-9EBA-4D99-A642-829A2E8F4BC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03F55-9763-4B86-A2C9-D5FE5F119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B9BA3-652F-4B99-AEBC-64D50B99B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AD2FE-229B-4B6B-BCD7-FC101AA1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6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0F26-D539-424E-BD23-AC5C0C702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800" dirty="0">
                <a:latin typeface="Gill Sans MT" panose="020B0502020104020203" pitchFamily="34" charset="0"/>
              </a:rPr>
              <a:t>3DReps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E4F19-5CF1-4536-9512-1E2146748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Gill Sans MT" panose="020B0502020104020203" pitchFamily="34" charset="0"/>
              </a:rPr>
              <a:t>Workshop </a:t>
            </a:r>
            <a:r>
              <a:rPr lang="en-US" sz="5400">
                <a:latin typeface="Gill Sans MT" panose="020B0502020104020203" pitchFamily="34" charset="0"/>
              </a:rPr>
              <a:t>@ ICCV 2021</a:t>
            </a:r>
            <a:endParaRPr lang="en-US" sz="5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46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Office Theme</vt:lpstr>
      <vt:lpstr>3DReps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3DReps</dc:title>
  <dc:creator>Srinath (Work)</dc:creator>
  <cp:lastModifiedBy>Sridhar, Srinath</cp:lastModifiedBy>
  <cp:revision>2</cp:revision>
  <dcterms:created xsi:type="dcterms:W3CDTF">2020-08-21T05:53:12Z</dcterms:created>
  <dcterms:modified xsi:type="dcterms:W3CDTF">2021-08-02T22:16:35Z</dcterms:modified>
</cp:coreProperties>
</file>