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652-5F00-4F34-8BC7-DC59474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A470-EA94-4F17-BEC6-63E28CB6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9D7F-E563-4632-8AEB-AC3D7719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0DE3-E146-4527-A66C-F3FA72AC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9C0D-1C00-4D75-856D-4DE12CEE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1793-3719-490C-B828-21F12F32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7477-F0C0-4C40-9119-500E2E4B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424B-A647-4BE9-B9F2-D504C4DC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1504-2211-4D34-ADCC-F358F8AE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4E08-6FEC-4B20-AC86-50BC7FF1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D41BF-40BA-4D52-99E2-B91BEA8FC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A38AF-B95F-4476-9B17-33BB3DFA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F205-4917-432F-BC61-7EE2BAC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0AB4-CFC7-48A3-92DE-CD83591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DAF5-CE7E-4315-B35D-462A7DA3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5F66-E7CD-4BA0-BF11-9BB7E81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E712-EC35-4E9C-A19C-5BDC7EEF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DA30-0786-4D6C-B9C3-46790D4B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8BD2-9EB3-43E8-BBDE-C681670A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7EF1-6A39-4AD4-B736-A85707D7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D18D-F19C-4D8F-BA3D-0FC18F28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6724-BF22-41CF-B7A4-F7AE0E47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B306-7B9B-45CB-AAA4-C8AEF763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A934-F5CF-4DEA-B8BC-5E35C65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84EE-A3D3-4B55-9CDF-69DAFBF3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4C34-5856-4F9F-A524-63113260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967A-8FD6-4D07-BA64-EA9E3333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E396-E9A9-4D96-8BAA-A0F7C9B5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F4B2-519F-4966-9C44-386032CE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0D3D9-FF84-4A1B-83FD-7C61020D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80C0-1FB8-442B-947D-4E8FB029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28B0-F7FA-4B43-9F8A-A76E0FD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7AD5-74F8-45A1-AB31-4DCFF5E9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4B63-5E53-4EA3-9FC7-B096AEFF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87532-67FF-4598-A691-F188CA8F2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582BD-AE84-42CE-815A-AE1C5B36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915A-EACA-4DE9-B27E-355532E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9E35F-5782-4904-BB23-1F07F09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EE42A-E368-40DC-B3FA-D0E12735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A24-D057-41AD-B244-BB1C7A9D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FF962-8466-4F07-B39C-97541FC3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53908-8B8B-4F23-9041-D321AED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0C56-F1A7-4874-B773-F596D06A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B2DC-EFAD-45FB-BE2B-3FCC1E20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E18AA-FC87-4E75-A203-FC5B817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FBEA-3CE9-4687-98D5-6BF1B5A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1292-A518-4418-BAF0-33BEE9EC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4D6-92F8-4E47-B28C-A5728A9B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A519-4B0B-45E4-8AFF-4096AABD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82D9-82E0-4277-B6A0-C0957200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8F49-481A-456A-939E-AA42D16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7FB01-A5E8-4785-A021-5760F70E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65C4-86E0-41BC-88AE-83B12DEC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09096-6E83-4B1E-A7B6-94EFAA5E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E47A2-B536-450D-9861-D400AFF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C079-734B-407B-9D73-1DCF511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A564-73BB-4642-BA74-E098B6BA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0CFE-9CEB-4899-981F-E81478A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81D8-6756-414A-8C10-AD3ED465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1F7-B148-4835-BD29-47788C8E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7428-1CD6-4D15-A7E6-6ED4A5AD3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9F20-11BF-42AF-870B-BDDBD3EE58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D59B-756A-4263-A2AB-BF93C6201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3B69-ED67-4F62-9C2A-0C225E8C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9887-37AB-423B-A09E-811D0592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D2EAE4-F83E-4418-BC43-A3378C3F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932"/>
            <a:ext cx="12192000" cy="145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u="none" strike="noStrike" dirty="0">
                <a:solidFill>
                  <a:srgbClr val="777777"/>
                </a:solidFill>
                <a:effectLst/>
                <a:latin typeface="Gill Sans MT" panose="020B0502020104020203" pitchFamily="34" charset="0"/>
              </a:rPr>
              <a:t>The first ECCV 2020 Workshop on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Learning 3D Representations for Shape and Appearance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AC99C-489E-4532-947F-2D9BAF783FDC}"/>
              </a:ext>
            </a:extLst>
          </p:cNvPr>
          <p:cNvSpPr txBox="1"/>
          <p:nvPr/>
        </p:nvSpPr>
        <p:spPr>
          <a:xfrm>
            <a:off x="2499837" y="808053"/>
            <a:ext cx="7192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Virtual Event, August 27-28 @ ECCV 2020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2F4F05-FE97-47F6-A0D9-46A4FDCA03BB}"/>
              </a:ext>
            </a:extLst>
          </p:cNvPr>
          <p:cNvGrpSpPr/>
          <p:nvPr/>
        </p:nvGrpSpPr>
        <p:grpSpPr>
          <a:xfrm>
            <a:off x="49744" y="1238914"/>
            <a:ext cx="12054805" cy="5528231"/>
            <a:chOff x="0" y="1144644"/>
            <a:chExt cx="12054805" cy="5528231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98503CA-ACAF-4ED8-83AE-A500820A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46"/>
            <a:stretch/>
          </p:blipFill>
          <p:spPr>
            <a:xfrm>
              <a:off x="0" y="1304903"/>
              <a:ext cx="9075906" cy="5367972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9374B4-EBD3-4F62-8EFF-AEF389DB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77" r="73598"/>
            <a:stretch/>
          </p:blipFill>
          <p:spPr>
            <a:xfrm>
              <a:off x="9658558" y="1144644"/>
              <a:ext cx="2396247" cy="2719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05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(Work)</dc:creator>
  <cp:lastModifiedBy>Srinath (Work)</cp:lastModifiedBy>
  <cp:revision>6</cp:revision>
  <dcterms:created xsi:type="dcterms:W3CDTF">2020-08-07T02:40:31Z</dcterms:created>
  <dcterms:modified xsi:type="dcterms:W3CDTF">2020-08-07T02:46:01Z</dcterms:modified>
</cp:coreProperties>
</file>