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41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7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73.png"/><Relationship Id="rId7" Type="http://schemas.openxmlformats.org/officeDocument/2006/relationships/image" Target="../media/image9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5668" y="6507858"/>
            <a:ext cx="4303864" cy="5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8359" y="4519955"/>
            <a:ext cx="14861907" cy="25323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15191" y="2362477"/>
            <a:ext cx="3092349" cy="3913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88" y="395908"/>
            <a:ext cx="3862612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7821" y="148294"/>
            <a:ext cx="5799708" cy="10366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4962" y="2124946"/>
            <a:ext cx="9037842" cy="4835245"/>
            <a:chOff x="864962" y="2124946"/>
            <a:chExt cx="9037842" cy="48352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962" y="2124946"/>
              <a:ext cx="9037842" cy="48352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4962" y="7169715"/>
            <a:ext cx="8114488" cy="1744615"/>
            <a:chOff x="864962" y="7169715"/>
            <a:chExt cx="8114488" cy="174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962" y="7169715"/>
              <a:ext cx="8114488" cy="17446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21813" y="2124946"/>
            <a:ext cx="5433521" cy="3585880"/>
            <a:chOff x="11321813" y="2124946"/>
            <a:chExt cx="5433521" cy="3585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1813" y="2124946"/>
              <a:ext cx="5433521" cy="3585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21813" y="5710826"/>
            <a:ext cx="5433521" cy="3626473"/>
            <a:chOff x="11321813" y="5710826"/>
            <a:chExt cx="5433521" cy="3626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21813" y="5710826"/>
              <a:ext cx="5433521" cy="36264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121" y="395908"/>
            <a:ext cx="3862612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7821" y="148294"/>
            <a:ext cx="7567470" cy="1002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22322" y="3538318"/>
            <a:ext cx="6171429" cy="4010127"/>
            <a:chOff x="11022322" y="3538318"/>
            <a:chExt cx="6171429" cy="40101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2322" y="3538318"/>
              <a:ext cx="6171429" cy="40101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215" y="2673270"/>
            <a:ext cx="9429525" cy="5740224"/>
            <a:chOff x="923215" y="2673270"/>
            <a:chExt cx="9429525" cy="57402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215" y="2673270"/>
              <a:ext cx="9429525" cy="57402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121" y="395908"/>
            <a:ext cx="3862612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1631" y="148293"/>
            <a:ext cx="6291346" cy="10007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12668" y="4384202"/>
            <a:ext cx="3713931" cy="2223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6644" y="2819679"/>
            <a:ext cx="10117971" cy="5261345"/>
            <a:chOff x="1266644" y="2819679"/>
            <a:chExt cx="10117971" cy="52613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644" y="2819679"/>
              <a:ext cx="10117971" cy="526134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121" y="395908"/>
            <a:ext cx="3862612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3595" y="161907"/>
            <a:ext cx="5655250" cy="10007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631" y="1346945"/>
            <a:ext cx="3537497" cy="738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19533" y="2862437"/>
            <a:ext cx="6171429" cy="2569598"/>
            <a:chOff x="7719533" y="2862437"/>
            <a:chExt cx="6171429" cy="25695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9533" y="2862437"/>
              <a:ext cx="6171429" cy="25695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423" y="2862440"/>
            <a:ext cx="6171429" cy="2607181"/>
            <a:chOff x="748423" y="2862440"/>
            <a:chExt cx="6171429" cy="2607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423" y="2862440"/>
              <a:ext cx="6171429" cy="26071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4557" y="1346945"/>
            <a:ext cx="2911916" cy="7804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19533" y="2319512"/>
            <a:ext cx="1633182" cy="519157"/>
            <a:chOff x="7719533" y="2319512"/>
            <a:chExt cx="1633182" cy="5191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9533" y="2319512"/>
              <a:ext cx="1633182" cy="5191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0054" y="2319515"/>
            <a:ext cx="1539073" cy="542925"/>
            <a:chOff x="740054" y="2319515"/>
            <a:chExt cx="1539073" cy="5429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054" y="2319515"/>
              <a:ext cx="1539073" cy="5429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13781" y="7239765"/>
            <a:ext cx="6171429" cy="2512653"/>
            <a:chOff x="11213781" y="7239765"/>
            <a:chExt cx="6171429" cy="25126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3781" y="7239765"/>
              <a:ext cx="6171429" cy="25126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72617" y="6741068"/>
            <a:ext cx="1768107" cy="498697"/>
            <a:chOff x="11172617" y="6741068"/>
            <a:chExt cx="1768107" cy="4986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72617" y="6741068"/>
              <a:ext cx="1768107" cy="49869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59603" y="5801432"/>
            <a:ext cx="3432029" cy="7423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46430" y="5999824"/>
            <a:ext cx="3991152" cy="6924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00609" y="6659518"/>
            <a:ext cx="1670170" cy="580247"/>
            <a:chOff x="4200609" y="6659518"/>
            <a:chExt cx="1670170" cy="5802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00609" y="6659518"/>
              <a:ext cx="1670170" cy="5802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00609" y="7203948"/>
            <a:ext cx="6171429" cy="2584286"/>
            <a:chOff x="4200609" y="7203948"/>
            <a:chExt cx="6171429" cy="258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0609" y="7203948"/>
              <a:ext cx="6171429" cy="258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5154" y="4055896"/>
            <a:ext cx="11679884" cy="19023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60000">
            <a:off x="8042827" y="3050356"/>
            <a:ext cx="1981225" cy="6454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2691" y="5127545"/>
            <a:ext cx="2252021" cy="79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121" y="395908"/>
            <a:ext cx="3788899" cy="54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8914" y="2031316"/>
            <a:ext cx="2196803" cy="953543"/>
            <a:chOff x="1018914" y="2031316"/>
            <a:chExt cx="2196803" cy="953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914" y="2031316"/>
              <a:ext cx="2196803" cy="9535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023" y="2169109"/>
            <a:ext cx="1478454" cy="799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8914" y="5695591"/>
            <a:ext cx="3401648" cy="1099830"/>
            <a:chOff x="1018914" y="5695591"/>
            <a:chExt cx="3401648" cy="10998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914" y="5695591"/>
              <a:ext cx="3401648" cy="109983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535" y="5876545"/>
            <a:ext cx="3344918" cy="7999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31304" y="2165237"/>
            <a:ext cx="4508916" cy="6215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2725" y="3170211"/>
            <a:ext cx="11225752" cy="18332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69467" y="5993132"/>
            <a:ext cx="4008929" cy="6215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1557" y="6988493"/>
            <a:ext cx="11484793" cy="240152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45915" y="9209073"/>
            <a:ext cx="12963384" cy="10120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8914" y="3284495"/>
            <a:ext cx="339814" cy="377571"/>
            <a:chOff x="1018914" y="3284495"/>
            <a:chExt cx="339814" cy="377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914" y="3284495"/>
              <a:ext cx="339814" cy="377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7441" y="3802832"/>
            <a:ext cx="339814" cy="377571"/>
            <a:chOff x="1027441" y="3802832"/>
            <a:chExt cx="339814" cy="377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7441" y="3802832"/>
              <a:ext cx="339814" cy="377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1957" y="4416407"/>
            <a:ext cx="339814" cy="377571"/>
            <a:chOff x="1021957" y="4416407"/>
            <a:chExt cx="339814" cy="377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1957" y="4416407"/>
              <a:ext cx="339814" cy="377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0819" y="7045635"/>
            <a:ext cx="339814" cy="377571"/>
            <a:chOff x="1020819" y="7045635"/>
            <a:chExt cx="339814" cy="377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0819" y="7045635"/>
              <a:ext cx="339814" cy="377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8914" y="8170211"/>
            <a:ext cx="339814" cy="377571"/>
            <a:chOff x="1018914" y="8170211"/>
            <a:chExt cx="339814" cy="377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914" y="8170211"/>
              <a:ext cx="339814" cy="377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8914" y="8869596"/>
            <a:ext cx="339814" cy="377571"/>
            <a:chOff x="1018914" y="8869596"/>
            <a:chExt cx="339814" cy="377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914" y="8869596"/>
              <a:ext cx="339814" cy="377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07821" y="279842"/>
            <a:ext cx="6373336" cy="914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9" y="1662728"/>
            <a:ext cx="3734719" cy="3517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34" y="1696594"/>
            <a:ext cx="3805185" cy="3517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601" y="1692361"/>
            <a:ext cx="3805187" cy="3517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3870" y="1662728"/>
            <a:ext cx="3897672" cy="35179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43200" y="5524500"/>
            <a:ext cx="14279033" cy="4554854"/>
            <a:chOff x="762000" y="1499235"/>
            <a:chExt cx="13030200" cy="4554854"/>
          </a:xfrm>
        </p:grpSpPr>
        <p:sp>
          <p:nvSpPr>
            <p:cNvPr id="10" name="직사각형 9"/>
            <p:cNvSpPr/>
            <p:nvPr/>
          </p:nvSpPr>
          <p:spPr>
            <a:xfrm>
              <a:off x="762000" y="2705100"/>
              <a:ext cx="1828800" cy="838200"/>
            </a:xfrm>
            <a:prstGeom prst="rect">
              <a:avLst/>
            </a:prstGeom>
            <a:solidFill>
              <a:srgbClr val="AFD48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600" dirty="0"/>
                <a:t>index.html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620000" y="1866900"/>
              <a:ext cx="1828800" cy="1676399"/>
              <a:chOff x="7315199" y="2019300"/>
              <a:chExt cx="1828800" cy="167639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315199" y="2019300"/>
                <a:ext cx="1828800" cy="838200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600"/>
                  <a:t>base.html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315200" y="2857500"/>
                <a:ext cx="1828800" cy="838200"/>
              </a:xfrm>
              <a:prstGeom prst="rect">
                <a:avLst/>
              </a:prstGeom>
              <a:solidFill>
                <a:srgbClr val="AFD485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600"/>
                  <a:t>result.html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0668000" y="1866900"/>
              <a:ext cx="3048000" cy="1676400"/>
              <a:chOff x="3886199" y="4686300"/>
              <a:chExt cx="3048000" cy="16764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886199" y="5524500"/>
                <a:ext cx="3048000" cy="838200"/>
              </a:xfrm>
              <a:prstGeom prst="rect">
                <a:avLst/>
              </a:prstGeom>
              <a:solidFill>
                <a:srgbClr val="AFD485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600"/>
                  <a:t>text_reader.html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886200" y="4686300"/>
                <a:ext cx="3048000" cy="838200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600"/>
                  <a:t>base.html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581400" y="1866900"/>
              <a:ext cx="2971800" cy="1676400"/>
              <a:chOff x="10134600" y="4305300"/>
              <a:chExt cx="2971800" cy="16764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0134600" y="5143500"/>
                <a:ext cx="2971800" cy="838200"/>
              </a:xfrm>
              <a:prstGeom prst="rect">
                <a:avLst/>
              </a:prstGeom>
              <a:solidFill>
                <a:srgbClr val="AFD485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600" dirty="0"/>
                  <a:t>img_upload.html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0134600" y="4305300"/>
                <a:ext cx="2971800" cy="838200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600"/>
                  <a:t>base.html</a:t>
                </a:r>
              </a:p>
            </p:txBody>
          </p:sp>
        </p:grpSp>
        <p:cxnSp>
          <p:nvCxnSpPr>
            <p:cNvPr id="14" name="꺾인 연결선 13"/>
            <p:cNvCxnSpPr>
              <a:stCxn id="10" idx="3"/>
              <a:endCxn id="28" idx="1"/>
            </p:cNvCxnSpPr>
            <p:nvPr/>
          </p:nvCxnSpPr>
          <p:spPr>
            <a:xfrm>
              <a:off x="2590800" y="3124200"/>
              <a:ext cx="9906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D97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28" idx="3"/>
              <a:endCxn id="33" idx="1"/>
            </p:cNvCxnSpPr>
            <p:nvPr/>
          </p:nvCxnSpPr>
          <p:spPr>
            <a:xfrm>
              <a:off x="6553200" y="3124200"/>
              <a:ext cx="10668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D97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33" idx="3"/>
              <a:endCxn id="30" idx="1"/>
            </p:cNvCxnSpPr>
            <p:nvPr/>
          </p:nvCxnSpPr>
          <p:spPr>
            <a:xfrm>
              <a:off x="9448800" y="31242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D97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8669" y="3543300"/>
              <a:ext cx="1421130" cy="36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ko-KR" altLang="en-US">
                  <a:solidFill>
                    <a:srgbClr val="6D9717"/>
                  </a:solidFill>
                </a:rPr>
                <a:t>메인 화면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8070" y="1499235"/>
              <a:ext cx="1417320" cy="36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ko-KR" altLang="en-US">
                  <a:solidFill>
                    <a:srgbClr val="89BF1B"/>
                  </a:solidFill>
                </a:rPr>
                <a:t>공통 화면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08070" y="3543300"/>
              <a:ext cx="2360295" cy="36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ko-KR" altLang="en-US">
                  <a:solidFill>
                    <a:srgbClr val="6D9717"/>
                  </a:solidFill>
                </a:rPr>
                <a:t>이미지 업로드 화면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0" y="3543300"/>
              <a:ext cx="1981200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ko-KR" altLang="en-US">
                  <a:solidFill>
                    <a:srgbClr val="6D9717"/>
                  </a:solidFill>
                </a:rPr>
                <a:t>예측 결과 화면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0" y="3543299"/>
              <a:ext cx="3124200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ko-KR" altLang="en-US">
                  <a:solidFill>
                    <a:srgbClr val="6D9717"/>
                  </a:solidFill>
                </a:rPr>
                <a:t>텍스트 읽어내는 결과 화면</a:t>
              </a:r>
            </a:p>
          </p:txBody>
        </p:sp>
        <p:cxnSp>
          <p:nvCxnSpPr>
            <p:cNvPr id="22" name="꺾인 연결선 21"/>
            <p:cNvCxnSpPr>
              <a:endCxn id="23" idx="0"/>
            </p:cNvCxnSpPr>
            <p:nvPr/>
          </p:nvCxnSpPr>
          <p:spPr>
            <a:xfrm rot="16200000" flipH="1">
              <a:off x="6515894" y="3733006"/>
              <a:ext cx="11430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D97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172200" y="4305300"/>
              <a:ext cx="1828800" cy="838200"/>
            </a:xfrm>
            <a:prstGeom prst="rect">
              <a:avLst/>
            </a:prstGeom>
            <a:noFill/>
            <a:ln>
              <a:solidFill>
                <a:srgbClr val="89BF1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600">
                  <a:solidFill>
                    <a:srgbClr val="89BF1B"/>
                  </a:solidFill>
                </a:rPr>
                <a:t>predict.py</a:t>
              </a:r>
            </a:p>
          </p:txBody>
        </p:sp>
        <p:cxnSp>
          <p:nvCxnSpPr>
            <p:cNvPr id="24" name="꺾인 연결선 23"/>
            <p:cNvCxnSpPr>
              <a:endCxn id="25" idx="0"/>
            </p:cNvCxnSpPr>
            <p:nvPr/>
          </p:nvCxnSpPr>
          <p:spPr>
            <a:xfrm rot="16200000" flipH="1">
              <a:off x="9487694" y="3733006"/>
              <a:ext cx="11430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D971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9067800" y="4305300"/>
              <a:ext cx="1981200" cy="838200"/>
            </a:xfrm>
            <a:prstGeom prst="rect">
              <a:avLst/>
            </a:prstGeom>
            <a:noFill/>
            <a:ln>
              <a:solidFill>
                <a:srgbClr val="89BF1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600">
                  <a:solidFill>
                    <a:srgbClr val="89BF1B"/>
                  </a:solidFill>
                </a:rPr>
                <a:t>visionAPI.py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5143499"/>
              <a:ext cx="1905000" cy="910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en-US" altLang="ko-KR" dirty="0">
                  <a:solidFill>
                    <a:srgbClr val="6D9717"/>
                  </a:solidFill>
                </a:rPr>
                <a:t>load model</a:t>
              </a:r>
            </a:p>
            <a:p>
              <a:pPr marL="257040" indent="-257040">
                <a:buFont typeface="Wingdings"/>
                <a:buChar char="§"/>
                <a:defRPr/>
              </a:pPr>
              <a:r>
                <a:rPr lang="en-US" altLang="ko-KR" dirty="0">
                  <a:solidFill>
                    <a:srgbClr val="6D9717"/>
                  </a:solidFill>
                </a:rPr>
                <a:t>predict</a:t>
              </a:r>
            </a:p>
            <a:p>
              <a:pPr marL="257040" indent="-257040">
                <a:buFont typeface="Wingdings"/>
                <a:buChar char="§"/>
                <a:defRPr/>
              </a:pPr>
              <a:r>
                <a:rPr lang="en-US" altLang="ko-KR" b="1" u="sng" dirty="0" err="1">
                  <a:solidFill>
                    <a:srgbClr val="6D9717"/>
                  </a:solidFill>
                </a:rPr>
                <a:t>gTTS</a:t>
              </a:r>
              <a:endParaRPr lang="en-US" altLang="ko-KR" b="1" u="sng" dirty="0">
                <a:solidFill>
                  <a:srgbClr val="6D9717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67800" y="5143499"/>
              <a:ext cx="190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buFont typeface="Wingdings"/>
                <a:buChar char="§"/>
                <a:defRPr/>
              </a:pPr>
              <a:r>
                <a:rPr lang="en-US" altLang="ko-KR" b="1" u="sng" dirty="0">
                  <a:solidFill>
                    <a:srgbClr val="6D9717"/>
                  </a:solidFill>
                </a:rPr>
                <a:t>text </a:t>
              </a:r>
              <a:r>
                <a:rPr lang="en-US" altLang="ko-KR" b="1" u="sng" dirty="0" smtClean="0">
                  <a:solidFill>
                    <a:srgbClr val="6D9717"/>
                  </a:solidFill>
                </a:rPr>
                <a:t>detection</a:t>
              </a:r>
            </a:p>
            <a:p>
              <a:pPr marL="257040" indent="-257040">
                <a:buFont typeface="Wingdings"/>
                <a:buChar char="§"/>
                <a:defRPr/>
              </a:pPr>
              <a:r>
                <a:rPr lang="en-US" altLang="ko-KR" b="1" u="sng" dirty="0" err="1" smtClean="0">
                  <a:solidFill>
                    <a:srgbClr val="6D9717"/>
                  </a:solidFill>
                </a:rPr>
                <a:t>gTTS</a:t>
              </a:r>
              <a:endParaRPr lang="en-US" altLang="ko-KR" b="1" u="sng" dirty="0">
                <a:solidFill>
                  <a:srgbClr val="6D9717"/>
                </a:solidFill>
              </a:endParaRPr>
            </a:p>
          </p:txBody>
        </p:sp>
      </p:grpSp>
      <p:grpSp>
        <p:nvGrpSpPr>
          <p:cNvPr id="34" name="그룹 1001"/>
          <p:cNvGrpSpPr/>
          <p:nvPr/>
        </p:nvGrpSpPr>
        <p:grpSpPr>
          <a:xfrm>
            <a:off x="-533333" y="1156587"/>
            <a:ext cx="19352380" cy="47085"/>
            <a:chOff x="-533333" y="1156587"/>
            <a:chExt cx="19352380" cy="47085"/>
          </a:xfrm>
        </p:grpSpPr>
        <p:pic>
          <p:nvPicPr>
            <p:cNvPr id="35" name="Object 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533333" y="1156587"/>
              <a:ext cx="19352380" cy="47085"/>
            </a:xfrm>
            <a:prstGeom prst="rect">
              <a:avLst/>
            </a:prstGeom>
          </p:spPr>
        </p:pic>
      </p:grpSp>
      <p:pic>
        <p:nvPicPr>
          <p:cNvPr id="36" name="Object 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25121" y="395908"/>
            <a:ext cx="3788899" cy="548558"/>
          </a:xfrm>
          <a:prstGeom prst="rect">
            <a:avLst/>
          </a:prstGeom>
        </p:spPr>
      </p:pic>
      <p:pic>
        <p:nvPicPr>
          <p:cNvPr id="39" name="Object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07821" y="152163"/>
            <a:ext cx="5248604" cy="10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121" y="395908"/>
            <a:ext cx="3788899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7821" y="152163"/>
            <a:ext cx="6373336" cy="9904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38095" y="2885741"/>
            <a:ext cx="7745878" cy="3231724"/>
            <a:chOff x="9238095" y="2885741"/>
            <a:chExt cx="7745878" cy="32317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8095" y="2885741"/>
              <a:ext cx="7745878" cy="32317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801" y="1958166"/>
            <a:ext cx="3138628" cy="9208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1907" y="1958166"/>
            <a:ext cx="2440536" cy="9208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0432" y="2885741"/>
            <a:ext cx="7011949" cy="6171429"/>
            <a:chOff x="1140432" y="2885741"/>
            <a:chExt cx="7011949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0432" y="2885741"/>
              <a:ext cx="7011949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058" y="4553725"/>
            <a:ext cx="12470324" cy="21494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387055"/>
            <a:ext cx="1986120" cy="693086"/>
            <a:chOff x="8149797" y="3387055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8149797" y="3387055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00000">
            <a:off x="8048839" y="3442468"/>
            <a:ext cx="1981225" cy="6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0371" y="1156587"/>
            <a:ext cx="5643789" cy="9209593"/>
            <a:chOff x="6300371" y="1156587"/>
            <a:chExt cx="5643789" cy="9209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0371" y="1156587"/>
              <a:ext cx="5643789" cy="9209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020" y="4313496"/>
            <a:ext cx="4678613" cy="39673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8326" y="2790059"/>
            <a:ext cx="1930716" cy="9398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5389" y="2858629"/>
            <a:ext cx="531898" cy="439624"/>
            <a:chOff x="2995389" y="2858629"/>
            <a:chExt cx="531898" cy="4396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5389" y="2858629"/>
              <a:ext cx="531898" cy="4396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64382" y="4273830"/>
            <a:ext cx="4356399" cy="18451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15392" y="2790059"/>
            <a:ext cx="2196766" cy="9398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051461" y="2796237"/>
            <a:ext cx="531898" cy="439624"/>
            <a:chOff x="15051461" y="2796237"/>
            <a:chExt cx="531898" cy="4396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51461" y="2796237"/>
              <a:ext cx="531898" cy="4396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23181" y="4283727"/>
            <a:ext cx="4412059" cy="28435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6386" y="2814247"/>
            <a:ext cx="1815798" cy="9398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76082" y="2834441"/>
            <a:ext cx="531898" cy="439624"/>
            <a:chOff x="8676082" y="2834441"/>
            <a:chExt cx="531898" cy="4396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76082" y="2834441"/>
              <a:ext cx="531898" cy="43962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78096" y="512133"/>
            <a:ext cx="4891148" cy="5485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47131" y="2915227"/>
            <a:ext cx="2144235" cy="803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329899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02953" y="3490822"/>
            <a:ext cx="2679750" cy="2679750"/>
            <a:chOff x="4202953" y="3490822"/>
            <a:chExt cx="2679750" cy="267975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202953" y="3490822"/>
              <a:ext cx="2679750" cy="2679750"/>
              <a:chOff x="4202953" y="3490822"/>
              <a:chExt cx="2679750" cy="267975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4202953" y="3490822"/>
                <a:ext cx="2679750" cy="267975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2047" y="4473636"/>
              <a:ext cx="2204017" cy="571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26740" y="3490822"/>
            <a:ext cx="2679750" cy="2679750"/>
            <a:chOff x="7726740" y="3490822"/>
            <a:chExt cx="2679750" cy="26797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26740" y="3490822"/>
              <a:ext cx="2679750" cy="2679750"/>
              <a:chOff x="7726740" y="3490822"/>
              <a:chExt cx="2679750" cy="267975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7726740" y="3490822"/>
                <a:ext cx="2679750" cy="267975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2777" y="4473636"/>
              <a:ext cx="2521945" cy="571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6047" y="3490822"/>
            <a:ext cx="2679750" cy="2679750"/>
            <a:chOff x="14956047" y="3490822"/>
            <a:chExt cx="2679750" cy="267975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956047" y="3490822"/>
              <a:ext cx="2679750" cy="2679750"/>
              <a:chOff x="14956047" y="3490822"/>
              <a:chExt cx="2679750" cy="26797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14956047" y="3490822"/>
                <a:ext cx="2679750" cy="267975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08462" y="4473636"/>
              <a:ext cx="2031878" cy="5714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97841" y="3470230"/>
            <a:ext cx="2679750" cy="2679750"/>
            <a:chOff x="11297841" y="3470230"/>
            <a:chExt cx="2679750" cy="267975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297841" y="3470230"/>
              <a:ext cx="2679750" cy="2679750"/>
              <a:chOff x="11297841" y="3470230"/>
              <a:chExt cx="2679750" cy="267975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1297841" y="3470230"/>
                <a:ext cx="2679750" cy="267975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83879" y="4453044"/>
              <a:ext cx="2204017" cy="5714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8515" y="6700324"/>
            <a:ext cx="3065923" cy="163995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78036" y="6692541"/>
            <a:ext cx="1831821" cy="112263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32706" y="6699675"/>
            <a:ext cx="1348300" cy="16399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62954" y="6788836"/>
            <a:ext cx="2306787" cy="85197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28139" y="3500704"/>
            <a:ext cx="2679750" cy="2679750"/>
            <a:chOff x="728139" y="3500704"/>
            <a:chExt cx="2679750" cy="267975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28139" y="3500704"/>
              <a:ext cx="2679750" cy="2679750"/>
              <a:chOff x="728139" y="3500704"/>
              <a:chExt cx="2679750" cy="267975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728139" y="3500704"/>
                <a:ext cx="2679750" cy="2679750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4176" y="4483516"/>
              <a:ext cx="2071758" cy="5714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488" y="3620145"/>
            <a:ext cx="5339057" cy="12131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0125" y="4303487"/>
            <a:ext cx="12726322" cy="19023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5714" y="2805622"/>
            <a:ext cx="514286" cy="425068"/>
            <a:chOff x="8885714" y="2805622"/>
            <a:chExt cx="514286" cy="4250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885714" y="2805622"/>
              <a:ext cx="514286" cy="4250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420" y="3567458"/>
            <a:ext cx="8996541" cy="81190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2079" y="2724635"/>
            <a:ext cx="6844737" cy="36979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387033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1429" y="2808911"/>
            <a:ext cx="6260822" cy="6260822"/>
            <a:chOff x="10171429" y="2808911"/>
            <a:chExt cx="6260822" cy="62608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1429" y="2808911"/>
              <a:ext cx="6260822" cy="62608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62076" y="3083430"/>
            <a:ext cx="6166464" cy="770643"/>
            <a:chOff x="10462076" y="3083430"/>
            <a:chExt cx="6166464" cy="7706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0462076" y="3083430"/>
              <a:ext cx="6166464" cy="7706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600000">
            <a:off x="10279670" y="3178480"/>
            <a:ext cx="6098107" cy="608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058" y="4381963"/>
            <a:ext cx="10098255" cy="2067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463245"/>
            <a:ext cx="1986120" cy="693086"/>
            <a:chOff x="8149797" y="3463245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8149797" y="3463245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60000">
            <a:off x="8042827" y="3469404"/>
            <a:ext cx="1981225" cy="6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8754" y="3152384"/>
            <a:ext cx="6618671" cy="61700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395703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2496" y="1247944"/>
            <a:ext cx="7697950" cy="12532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30633" y="4028465"/>
            <a:ext cx="5515826" cy="4359596"/>
            <a:chOff x="10130633" y="4028465"/>
            <a:chExt cx="5515826" cy="43595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0633" y="4028465"/>
              <a:ext cx="5515826" cy="43595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80506" y="2191715"/>
            <a:ext cx="4250085" cy="56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058" y="4381963"/>
            <a:ext cx="10537188" cy="2067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463245"/>
            <a:ext cx="1986120" cy="693086"/>
            <a:chOff x="8149797" y="3463245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8149797" y="3463245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60000">
            <a:off x="8325953" y="3495291"/>
            <a:ext cx="1709889" cy="6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392" y="396712"/>
            <a:ext cx="290913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2318" y="270999"/>
            <a:ext cx="5194352" cy="9142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3211" y="2358999"/>
            <a:ext cx="6688299" cy="5595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28572" y="2465744"/>
            <a:ext cx="6171429" cy="5887610"/>
            <a:chOff x="2228572" y="2465744"/>
            <a:chExt cx="6171429" cy="58876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8572" y="2465744"/>
              <a:ext cx="6171429" cy="58876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392" y="396712"/>
            <a:ext cx="290913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2318" y="270999"/>
            <a:ext cx="5194352" cy="9142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4402" y="1914944"/>
            <a:ext cx="1968913" cy="8188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0067" y="2566875"/>
            <a:ext cx="6902957" cy="5810434"/>
            <a:chOff x="8090067" y="2566875"/>
            <a:chExt cx="6902957" cy="58104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067" y="2566875"/>
              <a:ext cx="6902957" cy="58104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7917" y="1951504"/>
            <a:ext cx="3082075" cy="914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058" y="4381963"/>
            <a:ext cx="11679884" cy="20670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4777" y="5875247"/>
            <a:ext cx="7447020" cy="689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463245"/>
            <a:ext cx="1986120" cy="693086"/>
            <a:chOff x="8149797" y="3463245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463245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42827" y="3469404"/>
            <a:ext cx="1981225" cy="6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121" y="395908"/>
            <a:ext cx="3862612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7821" y="148294"/>
            <a:ext cx="5379747" cy="1002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6977" y="2794644"/>
            <a:ext cx="7550165" cy="5527594"/>
            <a:chOff x="1706977" y="2794644"/>
            <a:chExt cx="7550165" cy="55275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977" y="2794644"/>
              <a:ext cx="7550165" cy="55275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26146" y="3706442"/>
            <a:ext cx="6171429" cy="4009654"/>
            <a:chOff x="10926146" y="3706442"/>
            <a:chExt cx="6171429" cy="40096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26146" y="3706442"/>
              <a:ext cx="6171429" cy="40096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4719" y="2503083"/>
            <a:ext cx="6544217" cy="750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</Words>
  <Application>Microsoft Office PowerPoint</Application>
  <PresentationFormat>사용자 지정</PresentationFormat>
  <Paragraphs>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?? ??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Ran</cp:lastModifiedBy>
  <cp:revision>7</cp:revision>
  <dcterms:created xsi:type="dcterms:W3CDTF">2021-05-25T10:15:14Z</dcterms:created>
  <dcterms:modified xsi:type="dcterms:W3CDTF">2021-05-25T04:23:12Z</dcterms:modified>
</cp:coreProperties>
</file>