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94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96" r:id="rId13"/>
    <p:sldId id="295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3" r:id="rId22"/>
    <p:sldId id="312" r:id="rId23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9768" y="2196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354" y="3408610"/>
            <a:ext cx="10258053" cy="8339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270393"/>
            <a:ext cx="10254877" cy="48571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342" descr="image_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547983" y="1714518"/>
            <a:ext cx="1460500" cy="1460500"/>
          </a:xfrm>
          <a:prstGeom prst="rect">
            <a:avLst/>
          </a:prstGeom>
          <a:noFill/>
        </p:spPr>
      </p:pic>
      <p:pic>
        <p:nvPicPr>
          <p:cNvPr id="25" name="Picture 343" descr="image_0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0503908" y="1714518"/>
            <a:ext cx="1463675" cy="1463675"/>
          </a:xfrm>
          <a:prstGeom prst="rect">
            <a:avLst/>
          </a:prstGeom>
          <a:noFill/>
        </p:spPr>
      </p:pic>
      <p:sp>
        <p:nvSpPr>
          <p:cNvPr id="27" name="Rectangle 332"/>
          <p:cNvSpPr>
            <a:spLocks noChangeArrowheads="1"/>
          </p:cNvSpPr>
          <p:nvPr userDrawn="1"/>
        </p:nvSpPr>
        <p:spPr bwMode="gray">
          <a:xfrm>
            <a:off x="7549571" y="171134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333"/>
          <p:cNvSpPr>
            <a:spLocks noChangeArrowheads="1"/>
          </p:cNvSpPr>
          <p:nvPr userDrawn="1"/>
        </p:nvSpPr>
        <p:spPr bwMode="gray">
          <a:xfrm>
            <a:off x="10510258" y="170975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" name="Group 372"/>
          <p:cNvGrpSpPr>
            <a:grpSpLocks/>
          </p:cNvGrpSpPr>
          <p:nvPr userDrawn="1"/>
        </p:nvGrpSpPr>
        <p:grpSpPr bwMode="auto">
          <a:xfrm>
            <a:off x="1709531" y="3081087"/>
            <a:ext cx="10267578" cy="195473"/>
            <a:chOff x="288" y="1248"/>
            <a:chExt cx="5229" cy="96"/>
          </a:xfrm>
        </p:grpSpPr>
        <p:grpSp>
          <p:nvGrpSpPr>
            <p:cNvPr id="3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2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1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5" name="Rectangle 380"/>
          <p:cNvSpPr>
            <a:spLocks noChangeArrowheads="1"/>
          </p:cNvSpPr>
          <p:nvPr userDrawn="1"/>
        </p:nvSpPr>
        <p:spPr bwMode="gray">
          <a:xfrm>
            <a:off x="9024358" y="23338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2" name="_x282876000" descr="EMB00003eacae2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0" y="1903108"/>
            <a:ext cx="1156759" cy="10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1368" y="1372277"/>
            <a:ext cx="2751474" cy="8879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64735" y="341852"/>
            <a:ext cx="919796" cy="13401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64" y="1801579"/>
            <a:ext cx="1191740" cy="1191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E55C62-17B6-663F-E51D-B949B847BF6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1203" y="378445"/>
            <a:ext cx="2856683" cy="960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BE1EA8-1F45-F6E3-7773-C614FF7BC03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79951" y="6215860"/>
            <a:ext cx="688200" cy="233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77" y="382437"/>
            <a:ext cx="10552694" cy="88277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87" y="1475116"/>
            <a:ext cx="11093570" cy="46208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688" y="1482090"/>
            <a:ext cx="10360663" cy="461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reeform 126"/>
          <p:cNvSpPr>
            <a:spLocks/>
          </p:cNvSpPr>
          <p:nvPr userDrawn="1"/>
        </p:nvSpPr>
        <p:spPr bwMode="gray">
          <a:xfrm>
            <a:off x="3268638" y="58674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1"/>
          <p:cNvGrpSpPr>
            <a:grpSpLocks/>
          </p:cNvGrpSpPr>
          <p:nvPr userDrawn="1"/>
        </p:nvGrpSpPr>
        <p:grpSpPr bwMode="auto">
          <a:xfrm>
            <a:off x="540216" y="1043940"/>
            <a:ext cx="11423160" cy="131763"/>
            <a:chOff x="192" y="498"/>
            <a:chExt cx="5376" cy="78"/>
          </a:xfrm>
        </p:grpSpPr>
        <p:grpSp>
          <p:nvGrpSpPr>
            <p:cNvPr id="10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1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4" name="Object 22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38799081"/>
              </p:ext>
            </p:extLst>
          </p:nvPr>
        </p:nvGraphicFramePr>
        <p:xfrm>
          <a:off x="9605938" y="70104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5600000" imgH="1117460" progId="">
                  <p:embed/>
                </p:oleObj>
              </mc:Choice>
              <mc:Fallback>
                <p:oleObj name="Image" r:id="rId14" imgW="5600000" imgH="1117460" progId="">
                  <p:embed/>
                  <p:pic>
                    <p:nvPicPr>
                      <p:cNvPr id="1246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9605938" y="70104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23"/>
          <p:cNvSpPr>
            <a:spLocks noChangeArrowheads="1"/>
          </p:cNvSpPr>
          <p:nvPr userDrawn="1"/>
        </p:nvSpPr>
        <p:spPr bwMode="gray">
          <a:xfrm>
            <a:off x="11034688" y="71374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24"/>
          <p:cNvSpPr>
            <a:spLocks noChangeArrowheads="1"/>
          </p:cNvSpPr>
          <p:nvPr userDrawn="1"/>
        </p:nvSpPr>
        <p:spPr bwMode="gray">
          <a:xfrm>
            <a:off x="11501413" y="24384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gray">
          <a:xfrm>
            <a:off x="11353800" y="386692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0DF76-FAB9-4502-B745-768B94D170BA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itchFamily="66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itchFamily="66" charset="0"/>
              <a:ea typeface="굴림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355" y="3408610"/>
            <a:ext cx="9982438" cy="833980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변수를 소개합니다</a:t>
            </a:r>
          </a:p>
        </p:txBody>
      </p:sp>
    </p:spTree>
    <p:extLst>
      <p:ext uri="{BB962C8B-B14F-4D97-AF65-F5344CB8AC3E}">
        <p14:creationId xmlns:p14="http://schemas.microsoft.com/office/powerpoint/2010/main" val="17139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변수는 문자열을 저장합니다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11" y="1170429"/>
            <a:ext cx="7838955" cy="51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4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변수는 문자열을 저장합니다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0" y="2040634"/>
            <a:ext cx="10726487" cy="29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변수의 이름 짓기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133121"/>
            <a:ext cx="10297064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변수도 변수와 변수들을 구별하기 위해 이름이 필요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작명의 규칙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첫 글자는 영문자 또는 밑줄 문자</a:t>
            </a:r>
            <a:r>
              <a:rPr lang="en-US" altLang="ko-KR" sz="2000" dirty="0"/>
              <a:t>(_)</a:t>
            </a:r>
            <a:r>
              <a:rPr lang="ko-KR" altLang="en-US" sz="2000" dirty="0"/>
              <a:t>로 시작해야 하며 나머지 문자는 문자</a:t>
            </a:r>
            <a:r>
              <a:rPr lang="en-US" altLang="ko-KR" sz="2000" dirty="0"/>
              <a:t>, </a:t>
            </a:r>
            <a:r>
              <a:rPr lang="ko-KR" altLang="en-US" sz="2000" dirty="0"/>
              <a:t>숫자 또는 밑줄 문자여야 합니다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한글도 사용할 수 있으나 영문자를 권장합니다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#</a:t>
            </a:r>
            <a:r>
              <a:rPr lang="ko-KR" altLang="en-US" sz="2000" dirty="0"/>
              <a:t>과 같은 기호나 공백은 허용되지 않습니다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변수의 이름은 숫자로 시작할 수 없습니다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영문자는 대문자와 소문자를 구별합니다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print</a:t>
            </a:r>
            <a:r>
              <a:rPr lang="ko-KR" altLang="en-US" sz="2000" dirty="0"/>
              <a:t>와 같이 문법 용도로 사용되는 </a:t>
            </a:r>
            <a:r>
              <a:rPr lang="ko-KR" altLang="en-US" sz="2000" dirty="0" err="1"/>
              <a:t>예약어는</a:t>
            </a:r>
            <a:r>
              <a:rPr lang="ko-KR" altLang="en-US" sz="2000" dirty="0"/>
              <a:t> 사용할 수 없습니다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206" r="-659" b="72805"/>
          <a:stretch/>
        </p:blipFill>
        <p:spPr>
          <a:xfrm>
            <a:off x="2046989" y="5167705"/>
            <a:ext cx="7001219" cy="15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변수의 이름 짓기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변수의 이름을 지을 때는 변수의 역할을 가장 잘 설명하는 이름 사용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2" t="72071" r="-18207" b="940"/>
          <a:stretch/>
        </p:blipFill>
        <p:spPr>
          <a:xfrm>
            <a:off x="2855668" y="2175934"/>
            <a:ext cx="8223664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번에 여러 값을 출력하기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4"/>
          <a:stretch/>
        </p:blipFill>
        <p:spPr>
          <a:xfrm>
            <a:off x="1467944" y="1620807"/>
            <a:ext cx="9722308" cy="2536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2" t="67351" r="2352" b="-18377"/>
          <a:stretch/>
        </p:blipFill>
        <p:spPr>
          <a:xfrm>
            <a:off x="799076" y="4250267"/>
            <a:ext cx="10589476" cy="27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입력받기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75"/>
          <a:stretch/>
        </p:blipFill>
        <p:spPr>
          <a:xfrm>
            <a:off x="1366344" y="1623900"/>
            <a:ext cx="8963318" cy="38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입력받기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t="62184" r="662" b="-4309"/>
          <a:stretch/>
        </p:blipFill>
        <p:spPr>
          <a:xfrm>
            <a:off x="1340944" y="1987967"/>
            <a:ext cx="8963318" cy="38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입력받기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58"/>
          <a:stretch/>
        </p:blipFill>
        <p:spPr>
          <a:xfrm>
            <a:off x="1458125" y="1591591"/>
            <a:ext cx="9441352" cy="43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입력받기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t="61144" r="-359" b="-9986"/>
          <a:stretch/>
        </p:blipFill>
        <p:spPr>
          <a:xfrm>
            <a:off x="1441191" y="2040325"/>
            <a:ext cx="9441352" cy="43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변수는 어디에 유용할까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265207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변수를 이용하여 프로그램을 효과적으로 개선해 보세요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14" y="2213862"/>
            <a:ext cx="9006322" cy="22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11" name="텍스트 개체 틀 21"/>
          <p:cNvSpPr txBox="1">
            <a:spLocks/>
          </p:cNvSpPr>
          <p:nvPr/>
        </p:nvSpPr>
        <p:spPr>
          <a:xfrm>
            <a:off x="469900" y="1225409"/>
            <a:ext cx="8205788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학습내용</a:t>
            </a:r>
            <a:endParaRPr kumimoji="0" lang="en-US" altLang="ko-KR" sz="2800" b="1" spc="-2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837" y="1854679"/>
            <a:ext cx="6503703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변수가 무엇인지 이해합니다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변수의 이름을 정하고 수나 문자열을 저장할 수 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입력과 출력의 방법을 살펴봅니다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변수 사용의 편리함을 알 수 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1"/>
          <p:cNvSpPr txBox="1">
            <a:spLocks/>
          </p:cNvSpPr>
          <p:nvPr/>
        </p:nvSpPr>
        <p:spPr>
          <a:xfrm>
            <a:off x="7120288" y="1265207"/>
            <a:ext cx="3358325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kumimoji="0" lang="en-US" altLang="ko-KR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1948" y="1865215"/>
            <a:ext cx="437607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변수는 어디에 유용할까</a:t>
            </a:r>
            <a:r>
              <a:rPr lang="en-US" altLang="ko-KR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내가 원하는 원 그리기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천둥번개가 발생한 곳은 어디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245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내가 원하는 원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265207"/>
            <a:ext cx="6993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사용자로부터 원의 반지름과 색깔을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</a:t>
            </a:r>
            <a:r>
              <a:rPr lang="en-US" altLang="ko-KR" sz="2000" dirty="0"/>
              <a:t>radius</a:t>
            </a:r>
            <a:r>
              <a:rPr lang="ko-KR" altLang="en-US" sz="2000" dirty="0"/>
              <a:t>와 </a:t>
            </a:r>
            <a:r>
              <a:rPr lang="en-US" altLang="ko-KR" sz="2000" dirty="0"/>
              <a:t>color </a:t>
            </a:r>
            <a:r>
              <a:rPr lang="ko-KR" altLang="en-US" sz="2000" dirty="0"/>
              <a:t>변수에 저장하고 해당 크기와 색깔의 원을 그려주는 프로그램을 작성해 보겠습니다</a:t>
            </a:r>
            <a:r>
              <a:rPr lang="en-US" altLang="ko-KR" sz="2000" dirty="0"/>
              <a:t>(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반지름은 자연수만 </a:t>
            </a:r>
            <a:r>
              <a:rPr lang="ko-KR" altLang="en-US" sz="2000" dirty="0" err="1"/>
              <a:t>입력받는다고</a:t>
            </a:r>
            <a:r>
              <a:rPr lang="ko-KR" altLang="en-US" sz="2000" dirty="0"/>
              <a:t> 가정하겠습니다 </a:t>
            </a:r>
            <a:r>
              <a:rPr lang="en-US" altLang="ko-KR" sz="20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3" t="29889" r="2295" b="45343"/>
          <a:stretch/>
        </p:blipFill>
        <p:spPr>
          <a:xfrm>
            <a:off x="7628979" y="1223560"/>
            <a:ext cx="5277394" cy="3866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15"/>
          <a:stretch/>
        </p:blipFill>
        <p:spPr>
          <a:xfrm>
            <a:off x="1301146" y="5090167"/>
            <a:ext cx="9825815" cy="11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pc="-16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03. </a:t>
            </a:r>
            <a:r>
              <a:rPr lang="ko-KR" altLang="en-US" sz="3600" spc="-16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천둥번개가 발생한 곳은 어디</a:t>
            </a:r>
            <a:r>
              <a:rPr lang="en-US" altLang="ko-KR" sz="3600" spc="-16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3600" spc="-16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265207"/>
            <a:ext cx="76672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번개가 치고 천둥소리가 들리기까지의 시간</a:t>
            </a:r>
            <a:r>
              <a:rPr lang="en-US" altLang="ko-KR" sz="2000" dirty="0"/>
              <a:t>(</a:t>
            </a:r>
            <a:r>
              <a:rPr lang="ko-KR" altLang="en-US" sz="2000" dirty="0"/>
              <a:t>초</a:t>
            </a:r>
            <a:r>
              <a:rPr lang="en-US" altLang="ko-KR" sz="2000" dirty="0"/>
              <a:t>)</a:t>
            </a:r>
            <a:r>
              <a:rPr lang="ko-KR" altLang="en-US" sz="2000" dirty="0"/>
              <a:t>을 입력하여 자신의 위치에서 천둥번개가 발생한 장소까지의 거리를 계산하는 프로그램을 작성해 봅시다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7" b="75601"/>
          <a:stretch/>
        </p:blipFill>
        <p:spPr>
          <a:xfrm>
            <a:off x="8041653" y="1358369"/>
            <a:ext cx="3433970" cy="26717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14667" r="53694" b="73813"/>
          <a:stretch/>
        </p:blipFill>
        <p:spPr>
          <a:xfrm>
            <a:off x="2105030" y="2950725"/>
            <a:ext cx="4160303" cy="11471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 t="85917" r="1343" b="182"/>
          <a:stretch/>
        </p:blipFill>
        <p:spPr>
          <a:xfrm>
            <a:off x="843495" y="4602072"/>
            <a:ext cx="10418657" cy="13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0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spc="-16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03. </a:t>
            </a:r>
            <a:r>
              <a:rPr lang="ko-KR" altLang="en-US" sz="4000" spc="-16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천둥번개가 발생한 곳은 어디</a:t>
            </a:r>
            <a:r>
              <a:rPr lang="en-US" altLang="ko-KR" sz="4000" spc="-16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0" b="40079"/>
          <a:stretch/>
        </p:blipFill>
        <p:spPr>
          <a:xfrm>
            <a:off x="829896" y="2472266"/>
            <a:ext cx="10084158" cy="14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변수가 무엇이죠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처리할 자료나 </a:t>
            </a:r>
            <a:r>
              <a:rPr lang="ko-KR" altLang="en-US" sz="2000" dirty="0" err="1"/>
              <a:t>결괏값을</a:t>
            </a:r>
            <a:r>
              <a:rPr lang="ko-KR" altLang="en-US" sz="2000" dirty="0"/>
              <a:t> 보관하는 공간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변수를 이용하여 컴퓨터 메모리에 이름을 붙이고 자료를 저장할 수 있음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81"/>
          <a:stretch/>
        </p:blipFill>
        <p:spPr>
          <a:xfrm>
            <a:off x="-1385033" y="2721954"/>
            <a:ext cx="13699331" cy="31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1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변수가 무엇이죠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8" b="35958"/>
          <a:stretch/>
        </p:blipFill>
        <p:spPr>
          <a:xfrm>
            <a:off x="1059174" y="1724298"/>
            <a:ext cx="10049308" cy="24209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t="87816" r="693" b="-1435"/>
          <a:stretch/>
        </p:blipFill>
        <p:spPr>
          <a:xfrm>
            <a:off x="966563" y="4371703"/>
            <a:ext cx="10049308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8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변수는 수를 저장합니다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41"/>
          <a:stretch/>
        </p:blipFill>
        <p:spPr>
          <a:xfrm>
            <a:off x="982655" y="2142062"/>
            <a:ext cx="10033216" cy="27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8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변수는 수를 저장합니다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48650" r="-1013" b="767"/>
          <a:stretch/>
        </p:blipFill>
        <p:spPr>
          <a:xfrm>
            <a:off x="982655" y="1667928"/>
            <a:ext cx="10033216" cy="39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3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'='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특별해요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프로그램에서 </a:t>
            </a:r>
            <a:r>
              <a:rPr lang="en-US" altLang="ko-KR" sz="2000" dirty="0"/>
              <a:t>'=‘ :</a:t>
            </a:r>
            <a:r>
              <a:rPr lang="ko-KR" altLang="en-US" sz="2000" dirty="0"/>
              <a:t> 대입을 뜻함</a:t>
            </a:r>
            <a:r>
              <a:rPr lang="en-US" altLang="ko-KR" sz="20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9"/>
          <a:stretch/>
        </p:blipFill>
        <p:spPr>
          <a:xfrm>
            <a:off x="-1393935" y="2383967"/>
            <a:ext cx="14520481" cy="14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4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'='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특별해요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8" t="35169" r="2106" b="-2249"/>
          <a:stretch/>
        </p:blipFill>
        <p:spPr>
          <a:xfrm>
            <a:off x="0" y="1524007"/>
            <a:ext cx="11325335" cy="43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5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'='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특별해요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3" y="1687742"/>
            <a:ext cx="10234520" cy="33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7428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2967</TotalTime>
  <Words>325</Words>
  <Application>Microsoft Office PowerPoint</Application>
  <PresentationFormat>와이드스크린</PresentationFormat>
  <Paragraphs>46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맑은 고딕</vt:lpstr>
      <vt:lpstr>Arial</vt:lpstr>
      <vt:lpstr>Comic Sans MS</vt:lpstr>
      <vt:lpstr>Corbel</vt:lpstr>
      <vt:lpstr>기본</vt:lpstr>
      <vt:lpstr>Image</vt:lpstr>
      <vt:lpstr>2장. 변수를 소개합니다</vt:lpstr>
      <vt:lpstr>차례</vt:lpstr>
      <vt:lpstr>01. 변수가 무엇이죠?</vt:lpstr>
      <vt:lpstr>01. 변수가 무엇이죠?</vt:lpstr>
      <vt:lpstr>02. 변수는 수를 저장합니다.</vt:lpstr>
      <vt:lpstr>02. 변수는 수를 저장합니다.</vt:lpstr>
      <vt:lpstr>03. '='는 특별해요</vt:lpstr>
      <vt:lpstr>03. '='는 특별해요</vt:lpstr>
      <vt:lpstr>03. '='는 특별해요</vt:lpstr>
      <vt:lpstr>04. 변수는 문자열을 저장합니다</vt:lpstr>
      <vt:lpstr>04. 변수는 문자열을 저장합니다</vt:lpstr>
      <vt:lpstr>05. 변수의 이름 짓기</vt:lpstr>
      <vt:lpstr>05. 변수의 이름 짓기</vt:lpstr>
      <vt:lpstr>06. 한 번에 여러 값을 출력하기</vt:lpstr>
      <vt:lpstr>07. 문자열 입력받기</vt:lpstr>
      <vt:lpstr>07. 문자열 입력받기</vt:lpstr>
      <vt:lpstr>08. 수 입력받기</vt:lpstr>
      <vt:lpstr>08. 수 입력받기</vt:lpstr>
      <vt:lpstr>Lab 01. 변수는 어디에 유용할까?</vt:lpstr>
      <vt:lpstr>Lab 02. 내가 원하는 원 그리기</vt:lpstr>
      <vt:lpstr>Lab 03. 천둥번개가 발생한 곳은 어디?</vt:lpstr>
      <vt:lpstr>Lab 03. 천둥번개가 발생한 곳은 어디?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정영민</dc:creator>
  <cp:lastModifiedBy>유 제훈</cp:lastModifiedBy>
  <cp:revision>70</cp:revision>
  <cp:lastPrinted>2020-03-19T13:53:51Z</cp:lastPrinted>
  <dcterms:created xsi:type="dcterms:W3CDTF">2020-03-10T04:09:15Z</dcterms:created>
  <dcterms:modified xsi:type="dcterms:W3CDTF">2022-12-05T03:22:14Z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F:\2020년\05 수업\03 고3 정보\2020_고3정보_01.pptx</vt:lpwstr>
  </property>
</Properties>
</file>