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321" r:id="rId3"/>
    <p:sldId id="323" r:id="rId4"/>
    <p:sldId id="322" r:id="rId5"/>
    <p:sldId id="324" r:id="rId6"/>
    <p:sldId id="325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7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AFC3-F822-460C-B3D9-971640FD25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3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specialist/RaspberryPi4-Book-Example/blob/master/ch01/led_ex01.py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d-card-formatter.kr.uptodown.com/windows/downloa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19675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ch01 </a:t>
            </a:r>
            <a:r>
              <a:rPr lang="ko-KR" altLang="en-US" sz="40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시작하기</a:t>
            </a:r>
            <a:endParaRPr lang="ko-KR" altLang="en-US" sz="40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라즈비안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설치하기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Raspbian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선택 및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Install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진행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52" y="3573016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설치 완료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" y="1306270"/>
            <a:ext cx="5627044" cy="21288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" y="3861048"/>
            <a:ext cx="3294886" cy="22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6-1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와이파이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연결하기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52" y="1340768"/>
            <a:ext cx="566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wifi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-country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설정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오른쪽 상단에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X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표시 클릭 후 연결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1932300"/>
            <a:ext cx="2909203" cy="953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152" y="2996952"/>
            <a:ext cx="5662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wifi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공유기가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5G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지원하지 않는 다면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wifi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-country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설정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기존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동일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에서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wifi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공유기가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5G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지원하다면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wifi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-country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대한민국으로 설정 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5G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와이파이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연결해야함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980728"/>
            <a:ext cx="2880320" cy="21650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4365104"/>
            <a:ext cx="5735000" cy="15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운영체제 업데이트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52" y="1484784"/>
            <a:ext cx="56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터미널을 엽니다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9" y="1792561"/>
            <a:ext cx="1516512" cy="358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52" y="2204864"/>
            <a:ext cx="56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업데이트를 진행합니다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52" y="2979076"/>
            <a:ext cx="56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업그레이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진행합니다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8" y="2512641"/>
            <a:ext cx="1874683" cy="3810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8" y="3286853"/>
            <a:ext cx="1859441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6-3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한글 설정하기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52" y="1525201"/>
            <a:ext cx="56629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딸기 아이콘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Preferences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 Raspberry Pi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Configuration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선택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Localisation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- Set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Timezone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- Asia/Seoul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각각 클릭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Localisation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- Set Keyboard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선택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후 아래와 같이 설정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한글 입력을 위해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ibus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ibus-hangul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설치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06.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폰트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설치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80728"/>
            <a:ext cx="2560542" cy="16613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65" y="2874424"/>
            <a:ext cx="2614571" cy="17281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3646768" cy="85374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2831131" cy="48833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3551211" cy="471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3" y="5661248"/>
            <a:ext cx="4090373" cy="4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600" y="94970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07.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재부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팅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" y="1268761"/>
            <a:ext cx="1316072" cy="3433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8032" y="175307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08.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한글 입력기인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nabi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설치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" y="2086890"/>
            <a:ext cx="2444859" cy="4060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1520" y="26369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09. Preference – Input Method – OK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클릭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6" y="2996952"/>
            <a:ext cx="3853808" cy="28803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27985" y="26551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10. YES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클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릭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18198"/>
            <a:ext cx="4306847" cy="27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96098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11. Hangul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체크 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OK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클릭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40768"/>
            <a:ext cx="3191145" cy="23042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27984" y="9609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12. Cancel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클릭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67" y="1268760"/>
            <a:ext cx="3331936" cy="23762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1" y="38413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Localisation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– Set Locale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설정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7985" y="386104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14. YES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클릭 후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재부팅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4192707"/>
            <a:ext cx="3680779" cy="24005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46" y="4275573"/>
            <a:ext cx="3749365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6-4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기타 추가 설정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52" y="1525201"/>
            <a:ext cx="6599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Raspberry Pi Configuration – System – Change Password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Overscan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– Disable (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화면 크기 맞추기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Interfaces – Camera, SSH, VNC, Remote GPIO – Enable(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활성화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Performance – GPU Memory 256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세팅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OK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버튼 클릭 후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재부팅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1003431"/>
            <a:ext cx="1854688" cy="1691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7" y="2852936"/>
            <a:ext cx="1832090" cy="16658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7" y="4653136"/>
            <a:ext cx="1845591" cy="1703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3284984"/>
            <a:ext cx="416850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6-5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고정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IP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설정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52" y="1525201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터미널 접속                                   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후 아래 파일 열기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2" y="242088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다음 코드를 가장 하단에 추가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40469"/>
            <a:ext cx="1516512" cy="3581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5152" y="2708920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/>
              <a:t>interface </a:t>
            </a:r>
            <a:r>
              <a:rPr lang="en-US" altLang="ko-KR" sz="1400" dirty="0" smtClean="0"/>
              <a:t>wlan0</a:t>
            </a:r>
          </a:p>
          <a:p>
            <a:r>
              <a:rPr lang="en-US" altLang="ko-KR" sz="1400" dirty="0" smtClean="0"/>
              <a:t>static </a:t>
            </a:r>
            <a:r>
              <a:rPr lang="en-US" altLang="ko-KR" sz="1400" dirty="0" err="1" smtClean="0"/>
              <a:t>ip_address</a:t>
            </a:r>
            <a:r>
              <a:rPr lang="en-US" altLang="ko-KR" sz="1400" dirty="0" smtClean="0"/>
              <a:t>=192.168.0.80</a:t>
            </a:r>
          </a:p>
          <a:p>
            <a:r>
              <a:rPr lang="en-US" altLang="ko-KR" sz="1400" dirty="0" smtClean="0"/>
              <a:t>static routers=192.168.0.1</a:t>
            </a:r>
          </a:p>
          <a:p>
            <a:r>
              <a:rPr lang="en-US" altLang="ko-KR" sz="1400" dirty="0" smtClean="0"/>
              <a:t>static </a:t>
            </a:r>
            <a:r>
              <a:rPr lang="en-US" altLang="ko-KR" sz="1400" dirty="0" err="1"/>
              <a:t>domain_name_servers</a:t>
            </a:r>
            <a:r>
              <a:rPr lang="en-US" altLang="ko-KR" sz="1400" dirty="0"/>
              <a:t>=8.8.8.8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52" y="3789040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저장 후 종료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6" y="4077072"/>
            <a:ext cx="2513674" cy="3805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5152" y="4633391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네트워크 재 가동을 위해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재부팅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" y="4899847"/>
            <a:ext cx="1577569" cy="4013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5152" y="5497487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IP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확인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" y="5803896"/>
            <a:ext cx="1256836" cy="361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3" y="1844824"/>
            <a:ext cx="2806050" cy="4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환경 설정하기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6-6 RPI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업데이트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2" y="1556792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RPI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업데이트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시간이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분 이상 걸릴 수 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152" y="242088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재부팅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" y="1844824"/>
            <a:ext cx="1990584" cy="3718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" y="2708920"/>
            <a:ext cx="1702551" cy="4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7.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라즈베리파이로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LED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동작시키기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2" y="98072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파일 매니저 클릭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52" y="1969095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webapps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/ch01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폴더 생성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2053768" cy="425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107536" cy="1790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92896"/>
            <a:ext cx="3105509" cy="1574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52" y="4292413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Geany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지니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에디터 실행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81128"/>
            <a:ext cx="92333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무엇인지 학습한다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 책을 학습하기 위한 준비물을 알아본다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라즈비안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운영체제를 설치하고 환경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세팅을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한다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LED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동작시켜본다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52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356992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살펴보기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실습준비물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SD Card Formatter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SD Card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포맷하기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라즈비안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다운 및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카드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세팅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라즈비안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설치하기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환경 설정하기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LED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동작시키기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7.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라즈베리파이로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LED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동작시키기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79" y="98072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/home/pi/webapps/led_ex01.py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생성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및 코드 작성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6" y="1772816"/>
            <a:ext cx="5831083" cy="40852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2576" y="1326028"/>
            <a:ext cx="8699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https://github.com/codingspecialist/RaspberryPi4-Book-Example/blob/master/ch01/led_ex01.py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7.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라즈베리파이로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LED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동작시키기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2" y="98072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브레드보드를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이용하여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회로도를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만듭니다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1" y="1340768"/>
            <a:ext cx="5568875" cy="35115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80923" y="1772816"/>
            <a:ext cx="2880320" cy="2631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준비물</a:t>
            </a:r>
            <a:endParaRPr lang="en-US" altLang="ko-KR" b="1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암수 점퍼선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개</a:t>
            </a:r>
            <a:endParaRPr lang="en-US" altLang="ko-KR" sz="14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저항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100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옴</a:t>
            </a:r>
            <a:endParaRPr lang="en-US" altLang="ko-KR" sz="14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LED</a:t>
            </a: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브레드보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드</a:t>
            </a:r>
            <a:endParaRPr lang="ko-KR" altLang="en-US" sz="14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52" y="5157192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06. F5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누르고 실행합니다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1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살펴보기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1-1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라즈베리파이란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영국의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재단에서 교육 목적으로 만든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SBC(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싱글보드컴퓨터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마이크로프로세서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메모리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각종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I/O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장치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오디오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비디오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카메라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HDMI)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등이 자체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내장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부터는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와이파이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블루투스가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기본 내장되어 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micro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HDMI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개로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듀얼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모니터 연결이 가능하며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전원부는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USB-C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타입 지원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" y="3031679"/>
            <a:ext cx="4680520" cy="31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살펴보기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하드웨어 구성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64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비트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쿼드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코어 프로세서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마이크로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HDMI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포트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최대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4K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해상도의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듀얼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디스플레이 지원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최대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4Kp60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의 하드웨어 비디오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디코딩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최대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4GB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의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RAM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듀얼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대역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2.4 / 5.0Ghz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무선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Bluetooth 5.0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기가비트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이더넷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 3.0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및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PoE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기능 지원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83762"/>
            <a:ext cx="5449433" cy="29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실습 준비물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-1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라즈베리파이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실습 부품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" y="2739750"/>
            <a:ext cx="5086928" cy="3628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52" y="1412776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4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선택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HDMI mini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케이블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전원부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USB-C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타입 필요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선택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HDMI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케이블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전원부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마이크로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필요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카드 최소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8GB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이상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SD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카드 리더기 필요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키보드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마우스 필요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실습 준비물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2-2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라즈베리파이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실습 부품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52" y="141277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12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장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어시스턴트를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실습하기 위해서는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USB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스피커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USB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마이크 필요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1" y="2365801"/>
            <a:ext cx="4779390" cy="33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3. SD Card Formatter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로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SD Card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포맷시키기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SD Card Formatter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52" y="1268760"/>
            <a:ext cx="5296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sd-card-formatter.kr.uptodown.com/windows/download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5" y="982469"/>
            <a:ext cx="1889924" cy="1615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152" y="1700808"/>
            <a:ext cx="5446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압축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해제 및 설치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SD Card Formatter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실행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Volume Label’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입력 상자에 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raspberry’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라고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작성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FULL(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OverWrite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), FORMAT SIZE ON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설정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06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포멧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진행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약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10~30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분 정도 후에 포맷 완료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5" y="2780007"/>
            <a:ext cx="1889924" cy="1585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4" y="4581128"/>
            <a:ext cx="1890823" cy="16967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3861048"/>
            <a:ext cx="2331922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라즈비안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다운 및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SD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카드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세팅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홈페이지 이동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52" y="1268760"/>
            <a:ext cx="2445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www.raspberrypi.org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52" y="1700808"/>
            <a:ext cx="5446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Downloads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클릭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03. NOOBS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클릭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 다운로드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05.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압축 해제 및 파일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복사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82469"/>
            <a:ext cx="2545301" cy="16460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2773562"/>
            <a:ext cx="2545301" cy="1591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09119"/>
            <a:ext cx="2545301" cy="15121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1" y="3268267"/>
            <a:ext cx="2117795" cy="2700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47" y="3301246"/>
            <a:ext cx="2016224" cy="2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라즈비안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설치하기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SD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카드를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밑면의 슬롯에 연결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1283225"/>
            <a:ext cx="3970364" cy="18365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5152" y="3284984"/>
            <a:ext cx="544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키보드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마우스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HDMI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케이블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전원 연결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3573016"/>
            <a:ext cx="430567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781</Words>
  <Application>Microsoft Office PowerPoint</Application>
  <PresentationFormat>화면 슬라이드 쇼(4:3)</PresentationFormat>
  <Paragraphs>163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JSPStudy</cp:lastModifiedBy>
  <cp:revision>322</cp:revision>
  <dcterms:created xsi:type="dcterms:W3CDTF">2017-08-23T11:56:55Z</dcterms:created>
  <dcterms:modified xsi:type="dcterms:W3CDTF">2020-01-17T04:48:54Z</dcterms:modified>
</cp:coreProperties>
</file>