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323" r:id="rId2"/>
    <p:sldId id="322" r:id="rId3"/>
    <p:sldId id="325" r:id="rId4"/>
    <p:sldId id="328" r:id="rId5"/>
    <p:sldId id="331" r:id="rId6"/>
    <p:sldId id="332" r:id="rId7"/>
    <p:sldId id="333" r:id="rId8"/>
    <p:sldId id="329" r:id="rId9"/>
    <p:sldId id="330" r:id="rId10"/>
    <p:sldId id="334" r:id="rId11"/>
    <p:sldId id="341" r:id="rId12"/>
    <p:sldId id="338" r:id="rId13"/>
    <p:sldId id="342" r:id="rId14"/>
    <p:sldId id="339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8596-08BC-4835-A7A7-558BAD895013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AFC3-F822-460C-B3D9-971640FD2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5DC-7B9D-468A-8477-4B8C7879859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8862-52DD-4274-A1DB-F8F6ACFC2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ealvnc.com/en/connect/download/vnc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908720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ch02 </a:t>
            </a:r>
            <a:r>
              <a:rPr lang="ko-KR" altLang="en-US" sz="4000" b="1" dirty="0" err="1">
                <a:latin typeface="나눔스퀘어라운드 ExtraBold" pitchFamily="50" charset="-127"/>
                <a:ea typeface="나눔스퀘어라운드 ExtraBold" pitchFamily="50" charset="-127"/>
              </a:rPr>
              <a:t>라즈베리</a:t>
            </a:r>
            <a:r>
              <a:rPr lang="ko-KR" altLang="en-US" sz="4000" b="1" dirty="0">
                <a:latin typeface="나눔스퀘어라운드 ExtraBold" pitchFamily="50" charset="-127"/>
                <a:ea typeface="나눔스퀘어라운드 ExtraBold" pitchFamily="50" charset="-127"/>
              </a:rPr>
              <a:t> 파이를 위한 </a:t>
            </a:r>
            <a:endParaRPr lang="en-US" altLang="ko-KR" sz="4000" b="1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40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리눅스</a:t>
            </a:r>
            <a:r>
              <a:rPr lang="ko-KR" altLang="en-US" sz="40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기초 </a:t>
            </a:r>
            <a:r>
              <a:rPr lang="ko-KR" altLang="en-US" sz="4000" b="1" dirty="0">
                <a:latin typeface="나눔스퀘어라운드 ExtraBold" pitchFamily="50" charset="-127"/>
                <a:ea typeface="나눔스퀘어라운드 ExtraBold" pitchFamily="50" charset="-127"/>
              </a:rPr>
              <a:t>배우기</a:t>
            </a:r>
          </a:p>
        </p:txBody>
      </p:sp>
    </p:spTree>
    <p:extLst>
      <p:ext uri="{BB962C8B-B14F-4D97-AF65-F5344CB8AC3E}">
        <p14:creationId xmlns:p14="http://schemas.microsoft.com/office/powerpoint/2010/main" val="26456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4-1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쉘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(Shell)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프로그램은 사용자가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내린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명령을 운영체제가 수행할 수 있는 명령어로 해석하여 운영체제에게 전달하는 일을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 해석기라고 불림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하드웨어를 직접적으로 제어하는 것이 어렵기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때문에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하드웨어 제어는 운영체제가 대신하게 되고 우리는 운영체제에게 명령을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내림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" y="2705037"/>
            <a:ext cx="4831736" cy="11461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7122" y="4131657"/>
            <a:ext cx="58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리눅스는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커널이라고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불리는 하드웨어를 직접 제어하는 부분과 그 위에서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커널에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주는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쉘로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구성됨 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" y="4751850"/>
            <a:ext cx="2319969" cy="16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4-2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기본명령어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9168" y="1412776"/>
            <a:ext cx="65990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d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ate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현재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날짜 및 시간을 확인할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hostname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호스트의 이름을 확인할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 </a:t>
            </a: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현재 디렉터리 안에 존재하는 모든 것을 확인할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04. clear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화면을 깨끗이 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05. password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사용자 비밀번호를 변경할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36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4-3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및 디렉터리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디렉터리는 하나의 파일로 간주되며 하나의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디렉터리는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다른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디렉터리들을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포함함으로써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계층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구조를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부모 디렉터리는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다른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디렉터리들을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서브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디렉터리로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가지고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있음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0" y="2276872"/>
            <a:ext cx="5776461" cy="19737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132" y="4581128"/>
            <a:ext cx="65990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home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사용자마다 별도의 홈 디렉터리가 있음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사용자명이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pi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/home/pi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폴더가 존재함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$HOME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통해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/home/pi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디렉터리로 이동 가능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pwd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현재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작업 디렉터리를 보여줍니다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5497" y="1037052"/>
            <a:ext cx="6599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mkdir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새 디렉터리를 만드는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04. home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디렉터리로 이동하는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3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가지 방법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59p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참고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05. touch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빈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생성할 수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06.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ls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디렉터리의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내용을 출력하는데 사용됩니다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07. cat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파일의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내용을 화면에 바로 출력할 수 있습니다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08. head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파일의 앞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10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줄을 출력해줍니다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09. tail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파일의 맨 뒤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10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줄을 출력해줍니다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7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4-4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이동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삭제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복사 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497" y="1476067"/>
            <a:ext cx="6599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cp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복사해주는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cp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복사할 대상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복사될 위치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mv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이동하는 명령어입니다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mv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파일명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이동할 위치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03.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rm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파일을 삭제해주는 명령어입니다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파일삭제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: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rm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파일명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폴더삭제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: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rm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–r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디렉터리명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99175" y="1476067"/>
            <a:ext cx="2964298" cy="2096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cp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&lt;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복사할 대상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복사될 위치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&gt;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&lt;&gt;</a:t>
            </a:r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은 필요하지 않습니다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아래와 같이 사용합니다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cp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/home/pi/log.txt /home/pi/</a:t>
            </a:r>
            <a:r>
              <a:rPr lang="en-US" altLang="ko-KR" sz="11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webapps</a:t>
            </a:r>
            <a:r>
              <a:rPr lang="en-US" altLang="ko-KR" sz="11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/</a:t>
            </a:r>
          </a:p>
          <a:p>
            <a:pPr algn="ctr"/>
            <a:endParaRPr lang="ko-KR" altLang="en-US" sz="11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4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4-5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찾기 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497" y="1476067"/>
            <a:ext cx="6599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which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특정 명령어의 위치를 전체 경로로 찾아주는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which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02.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whereis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행파일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소스파일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man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페이지 파일의 위치를 찾아주는 명령어입니다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whereis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&lt;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파일명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&gt;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03. find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find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통해 특정 이름을 가진 모든 파일과 디렉터리를 찾을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7" y="3789040"/>
            <a:ext cx="328007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4-6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권한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1412776"/>
            <a:ext cx="726249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7" y="1385269"/>
            <a:ext cx="4973778" cy="51818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(1) file1.txt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살펴보기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0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" y="980728"/>
            <a:ext cx="1417443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(2)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chmod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명령어를 이용하여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file1.txt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권한 변경하기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3" y="1556792"/>
            <a:ext cx="7232007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Contents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7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학습목표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340768"/>
            <a:ext cx="573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운영체제가 무엇인지 이해할 수 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운영체제에 원격 접속하여 사용할 수 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파일시스템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명령어에 대해서 이해할 수 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52" y="2852936"/>
            <a:ext cx="55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학습내용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080" y="3212976"/>
            <a:ext cx="5571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원격접속을 위한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VNC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와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Putty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파일 시스템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명령어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(3)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chmod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642" y="1486001"/>
            <a:ext cx="58670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chmod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는 파일의 권한을 변경해주는 명령어입니다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숫자를 통해서 권한을 변경할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chmod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수정번호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파일명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rwx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3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가지 권한을 다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7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을 주면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r-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권한만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주면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-w-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권한만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주면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--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x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권한만 주려면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을 주면 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read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의 약자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은 숫자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4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표현됩니다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write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의 약자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w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는 숫자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로 표현됩니다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execute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의 약자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x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는 숫자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로 표현됩니다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" y="4581128"/>
            <a:ext cx="3977985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(4)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chown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명령어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642" y="1486001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chown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명령어는 파일의 소유자와 소유그룹을 변경할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chown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소유자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소유그룹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 &lt;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파일명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or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디렉토리명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&gt;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2171416"/>
            <a:ext cx="3993226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4-7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입출력 재지정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IO Redirection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642" y="1486001"/>
            <a:ext cx="5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리다이렉션은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표준 입출력의 방향을 바꿔줍니다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표준 입력은 키보드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표준 출력은 모니터이지만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이를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파일로 처리하고 싶을 때 주로 사용합니다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&gt;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을 사용하면 기존에 내용이 있다면 사라지고 덮어쓰게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4" y="2490374"/>
            <a:ext cx="5676148" cy="14665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122" y="4273351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&gt;&gt;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을 사용하면 기존에 내용에 추가가 됩니다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0" y="4653136"/>
            <a:ext cx="4316956" cy="16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4-8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wget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apt-get,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clone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다운로드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42" y="1486001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첫 번째로 생각할 수 있는 것은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이메일을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사용하는 것입니다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8" y="1844824"/>
            <a:ext cx="3764606" cy="15927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7122" y="3645024"/>
            <a:ext cx="58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두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번째로 생각할 수 있는 것은 원격으로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라즈베리파이에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접속하는 것입니다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8" y="4149080"/>
            <a:ext cx="2720576" cy="13183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7122" y="5661248"/>
            <a:ext cx="58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세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번째로 생각할 수 있는 것은 특정 홈페이지에 파일을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업로드해두고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http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프로토콜을 이용하여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다운로드하는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것입니다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(1)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wget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을 이용한 다운로드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4" y="1536102"/>
            <a:ext cx="7247248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(2) </a:t>
            </a:r>
            <a:r>
              <a:rPr lang="en-US" altLang="ko-KR" dirty="0" err="1" smtClean="0">
                <a:latin typeface="나눔스퀘어라운드 Bold" pitchFamily="50" charset="-127"/>
                <a:ea typeface="나눔스퀘어라운드 Bold" pitchFamily="50" charset="-127"/>
              </a:rPr>
              <a:t>git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clone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을 이용한 다운로드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1484784"/>
            <a:ext cx="712531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(3) apt-get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이용하기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4" y="4005064"/>
            <a:ext cx="7140559" cy="20804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4" y="1484784"/>
            <a:ext cx="726249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라운드 Bold" pitchFamily="50" charset="-127"/>
                <a:ea typeface="나눔스퀘어라운드 Bold" pitchFamily="50" charset="-127"/>
              </a:rPr>
              <a:t>4. </a:t>
            </a:r>
            <a:r>
              <a:rPr lang="ko-KR" altLang="en-US" sz="2400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 명령어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4-9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파일 압축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52" y="1412776"/>
            <a:ext cx="5867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라즈비안에서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tar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명령어를 이용하여 파일을 압축하고 압축을 해제할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tar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압축하는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방식에는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두 가지가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 tar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압축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, tar.gz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로 압축할 수 있습니다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6" y="2322447"/>
            <a:ext cx="5410669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운영체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1-1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운영체제란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?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시스템 하드웨어를 관리하고 응용소프트웨어를 실행하기 위하여 하드웨어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추상화 플랫폼을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제공하는 시스템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소프트웨어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일반 사용자와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컴퓨터 하드웨어의 중간 역할을 해주는 무엇인가가 필요하게 되었고 그 역할을 바로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Operation System)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가 맡고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8" y="2807953"/>
            <a:ext cx="5354194" cy="25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운영체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1-2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운영체제의 종류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GNU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정신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자유 소프트웨어 정신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을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준수하기 때문에 대부분 무료이고 소스코드의 자유배포가 가능하기 때문에 이를 토대로 수많은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배포판이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생기게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되었음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대표적인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종류로는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Debian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과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Redhat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이 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Debian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=&gt; Ubuntu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Redhat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=&gt;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CentOS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3140968"/>
            <a:ext cx="3712447" cy="12702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152" y="4581128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1-3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라즈비안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운영체제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22" y="4993431"/>
            <a:ext cx="586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라즈베리파이는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Debian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계열의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Raspbian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운영체제 사용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6" y="5445223"/>
            <a:ext cx="1252156" cy="1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원격 접속을 위한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VNC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Putty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2-1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그래픽 모드 접속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716" y="1476670"/>
            <a:ext cx="568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윈도우에서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VNC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다운로드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5182" y="1824957"/>
            <a:ext cx="5587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>
                <a:hlinkClick r:id="rId2"/>
              </a:rPr>
              <a:t>https://www.realvnc.com/en/connect/download/vnc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5" y="2233261"/>
            <a:ext cx="3168352" cy="1384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3770456"/>
            <a:ext cx="6599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다운 받은 파일 설치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라즈베리파이와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원격 접속하려는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가 같은 네트워크인지 확인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3" y="4677502"/>
            <a:ext cx="1836473" cy="1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원격 접속을 위한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VNC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Putty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716" y="980728"/>
            <a:ext cx="5689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04.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터미널 접속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Ctrl + Alt + T</a:t>
            </a: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05.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와이파이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연결이면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wlan0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확인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랜선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연결이면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eth0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확인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06.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원격 접속을 하려면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PC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에서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라즈베리파이의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IP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주소를 입력하고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5" y="2132856"/>
            <a:ext cx="3510021" cy="21534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81128"/>
            <a:ext cx="568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07. Username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과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Password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를 입력한 뒤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5" y="4869160"/>
            <a:ext cx="3510021" cy="15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원격 접속을 위한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VNC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와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Putty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2-2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터미널 모드 접속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716" y="1476670"/>
            <a:ext cx="568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01.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윈도우에서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Putty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다운로드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5182" y="1753652"/>
            <a:ext cx="5587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https://www.putty.org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501008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02.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다운 받은 파일 설치 및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Putty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설정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239678" y="1065246"/>
            <a:ext cx="2808312" cy="14384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년 동안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퍼티로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불렀는데 사람들이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푸티라고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부르더라구요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rPr>
              <a:t>ㅠ</a:t>
            </a:r>
            <a:endParaRPr lang="ko-KR" altLang="en-US" sz="1400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3" y="2060848"/>
            <a:ext cx="2702274" cy="13356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3" y="2903467"/>
            <a:ext cx="2907615" cy="304986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3279" y="3843625"/>
            <a:ext cx="51488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Host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Name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에는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</a:rPr>
              <a:t>라즈베리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 파이 </a:t>
            </a:r>
            <a:r>
              <a:rPr lang="en-US" altLang="ko-KR" sz="1400" dirty="0" err="1">
                <a:latin typeface="나눔스퀘어" pitchFamily="50" charset="-127"/>
                <a:ea typeface="나눔스퀘어" pitchFamily="50" charset="-127"/>
              </a:rPr>
              <a:t>ip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주소를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입력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Port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22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Save Sessions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raspberry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라고 입력한 뒤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[Save]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버튼 클릭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[Open]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버튼을 클릭하여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Save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를 하면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</a:rPr>
              <a:t>[Load]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</a:rPr>
              <a:t>버튼을 이용하여 편리하게 접속 할 수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있음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5085184"/>
            <a:ext cx="65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03.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아이디와 패스워드를 입력하고 접속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4" y="5440805"/>
            <a:ext cx="2702274" cy="11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리눅스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 파일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3-1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파일 시스템의 특징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하나의 루트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(root)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디렉토리만을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가지는 파일 시스템이기 때문에 여러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하드디스크로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파티션을 나누기 위해서는 특정 폴더에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마운트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(mount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함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캠핑장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구역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디렉토리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구역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임대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마운트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•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임대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반납 </a:t>
            </a:r>
            <a:r>
              <a:rPr lang="en-US" altLang="ko-KR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= </a:t>
            </a: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언마운트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6" y="3140968"/>
            <a:ext cx="2522388" cy="16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7295" y="18864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리눅스</a:t>
            </a: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 파일 시스템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152" y="982469"/>
            <a:ext cx="54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3-2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리눅스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디렉토리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구조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152" y="1412776"/>
            <a:ext cx="58670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리눅스의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기본 </a:t>
            </a:r>
            <a:r>
              <a:rPr lang="ko-KR" altLang="en-US" sz="1400" dirty="0" err="1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디렉토리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구조는 트리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구조를 가짐 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리눅스는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표준 파일 시스템 계층을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사용하기 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때문에 같은 목적의 파일들은 같은 장소에 일관되게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모아</a:t>
            </a:r>
            <a:r>
              <a:rPr lang="ko-KR" altLang="en-US" sz="1400" dirty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서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 관리함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자세한 사항은 교재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51p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  <a:cs typeface="Ebrima" pitchFamily="2" charset="0"/>
              </a:rPr>
              <a:t>참고</a:t>
            </a:r>
            <a:endParaRPr lang="en-US" altLang="ko-KR" sz="1400" dirty="0">
              <a:latin typeface="나눔스퀘어" pitchFamily="50" charset="-127"/>
              <a:ea typeface="나눔스퀘어" pitchFamily="50" charset="-127"/>
              <a:cs typeface="Ebrima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" y="2582327"/>
            <a:ext cx="456981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1151</Words>
  <Application>Microsoft Office PowerPoint</Application>
  <PresentationFormat>화면 슬라이드 쇼(4:3)</PresentationFormat>
  <Paragraphs>198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설치</dc:title>
  <dc:creator>ssarmango</dc:creator>
  <cp:lastModifiedBy>it</cp:lastModifiedBy>
  <cp:revision>305</cp:revision>
  <dcterms:created xsi:type="dcterms:W3CDTF">2017-08-23T11:56:55Z</dcterms:created>
  <dcterms:modified xsi:type="dcterms:W3CDTF">2020-01-17T05:18:45Z</dcterms:modified>
</cp:coreProperties>
</file>