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81" r:id="rId9"/>
    <p:sldId id="278" r:id="rId10"/>
    <p:sldId id="291" r:id="rId11"/>
    <p:sldId id="263" r:id="rId12"/>
    <p:sldId id="296" r:id="rId13"/>
    <p:sldId id="266" r:id="rId14"/>
    <p:sldId id="265" r:id="rId15"/>
    <p:sldId id="268" r:id="rId16"/>
    <p:sldId id="298" r:id="rId17"/>
    <p:sldId id="292" r:id="rId18"/>
    <p:sldId id="294" r:id="rId19"/>
    <p:sldId id="270" r:id="rId20"/>
    <p:sldId id="271" r:id="rId21"/>
    <p:sldId id="272" r:id="rId22"/>
    <p:sldId id="286" r:id="rId23"/>
    <p:sldId id="273" r:id="rId24"/>
    <p:sldId id="297" r:id="rId25"/>
    <p:sldId id="284" r:id="rId26"/>
    <p:sldId id="285" r:id="rId27"/>
    <p:sldId id="274" r:id="rId28"/>
    <p:sldId id="275" r:id="rId29"/>
    <p:sldId id="28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3360F-7EC3-4A84-9906-1211AB478D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3E1E80-5389-462F-934B-6B0D44F16E30}">
      <dgm:prSet phldrT="[텍스트]"/>
      <dgm:spPr/>
      <dgm:t>
        <a:bodyPr/>
        <a:lstStyle/>
        <a:p>
          <a:pPr latinLnBrk="1"/>
          <a:r>
            <a:rPr lang="ko-KR" altLang="en-US" dirty="0" smtClean="0"/>
            <a:t>타이틀 화면</a:t>
          </a:r>
          <a:endParaRPr lang="ko-KR" altLang="en-US" dirty="0"/>
        </a:p>
      </dgm:t>
    </dgm:pt>
    <dgm:pt modelId="{66748419-F5B1-48C8-B600-76019B1F2E36}" type="parTrans" cxnId="{619709E5-9CBE-4585-9B74-224FD96CD101}">
      <dgm:prSet/>
      <dgm:spPr/>
      <dgm:t>
        <a:bodyPr/>
        <a:lstStyle/>
        <a:p>
          <a:pPr latinLnBrk="1"/>
          <a:endParaRPr lang="ko-KR" altLang="en-US"/>
        </a:p>
      </dgm:t>
    </dgm:pt>
    <dgm:pt modelId="{BB86D086-38C6-41C6-AF88-A261F132E975}" type="sibTrans" cxnId="{619709E5-9CBE-4585-9B74-224FD96CD101}">
      <dgm:prSet/>
      <dgm:spPr/>
      <dgm:t>
        <a:bodyPr/>
        <a:lstStyle/>
        <a:p>
          <a:pPr latinLnBrk="1"/>
          <a:endParaRPr lang="ko-KR" altLang="en-US"/>
        </a:p>
      </dgm:t>
    </dgm:pt>
    <dgm:pt modelId="{736E9A39-66F8-4CCC-8471-FB155DDD554E}">
      <dgm:prSet phldrT="[텍스트]"/>
      <dgm:spPr/>
      <dgm:t>
        <a:bodyPr/>
        <a:lstStyle/>
        <a:p>
          <a:pPr latinLnBrk="1"/>
          <a:r>
            <a:rPr lang="ko-KR" altLang="en-US" dirty="0" smtClean="0"/>
            <a:t>플레이 화면</a:t>
          </a:r>
          <a:endParaRPr lang="ko-KR" altLang="en-US" dirty="0"/>
        </a:p>
      </dgm:t>
    </dgm:pt>
    <dgm:pt modelId="{760404EB-F502-4C33-B50D-E92DC3CD7A92}" type="parTrans" cxnId="{E50AC899-4C87-4012-A1BE-1BA4495490ED}">
      <dgm:prSet/>
      <dgm:spPr/>
      <dgm:t>
        <a:bodyPr/>
        <a:lstStyle/>
        <a:p>
          <a:pPr latinLnBrk="1"/>
          <a:endParaRPr lang="ko-KR" altLang="en-US"/>
        </a:p>
      </dgm:t>
    </dgm:pt>
    <dgm:pt modelId="{0324C98B-08C1-4D3A-BFEC-FC48A5F4337E}" type="sibTrans" cxnId="{E50AC899-4C87-4012-A1BE-1BA4495490ED}">
      <dgm:prSet/>
      <dgm:spPr/>
      <dgm:t>
        <a:bodyPr/>
        <a:lstStyle/>
        <a:p>
          <a:pPr latinLnBrk="1"/>
          <a:endParaRPr lang="ko-KR" altLang="en-US"/>
        </a:p>
      </dgm:t>
    </dgm:pt>
    <dgm:pt modelId="{0DBE5463-EE1E-47CE-AFED-0FCB390AB4AD}" type="pres">
      <dgm:prSet presAssocID="{9F83360F-7EC3-4A84-9906-1211AB478D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28CB82-7945-4CEC-B94C-DFAD5EB2EFC5}" type="pres">
      <dgm:prSet presAssocID="{5D3E1E80-5389-462F-934B-6B0D44F16E30}" presName="root1" presStyleCnt="0"/>
      <dgm:spPr/>
    </dgm:pt>
    <dgm:pt modelId="{0305481B-05E0-40FE-93BF-B0C5E0C7C5A7}" type="pres">
      <dgm:prSet presAssocID="{5D3E1E80-5389-462F-934B-6B0D44F16E3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D3A5C3-D094-426B-B2DB-A611CA18D484}" type="pres">
      <dgm:prSet presAssocID="{5D3E1E80-5389-462F-934B-6B0D44F16E30}" presName="level2hierChild" presStyleCnt="0"/>
      <dgm:spPr/>
    </dgm:pt>
    <dgm:pt modelId="{7FD20C0B-3504-43E0-84A6-3453AA21ED69}" type="pres">
      <dgm:prSet presAssocID="{760404EB-F502-4C33-B50D-E92DC3CD7A92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5C46802-C1FA-4999-B355-FDFCB2E91AE4}" type="pres">
      <dgm:prSet presAssocID="{760404EB-F502-4C33-B50D-E92DC3CD7A92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70A6DE8-6EEE-4182-99A5-1601E2B25E22}" type="pres">
      <dgm:prSet presAssocID="{736E9A39-66F8-4CCC-8471-FB155DDD554E}" presName="root2" presStyleCnt="0"/>
      <dgm:spPr/>
    </dgm:pt>
    <dgm:pt modelId="{2811E6F4-5688-4055-B243-30B24CF77875}" type="pres">
      <dgm:prSet presAssocID="{736E9A39-66F8-4CCC-8471-FB155DDD554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60DF15-1C65-48CB-AE66-F97907AF3A57}" type="pres">
      <dgm:prSet presAssocID="{736E9A39-66F8-4CCC-8471-FB155DDD554E}" presName="level3hierChild" presStyleCnt="0"/>
      <dgm:spPr/>
    </dgm:pt>
  </dgm:ptLst>
  <dgm:cxnLst>
    <dgm:cxn modelId="{390AEC37-376C-47F6-BE58-E2922E2E978B}" type="presOf" srcId="{5D3E1E80-5389-462F-934B-6B0D44F16E30}" destId="{0305481B-05E0-40FE-93BF-B0C5E0C7C5A7}" srcOrd="0" destOrd="0" presId="urn:microsoft.com/office/officeart/2005/8/layout/hierarchy2"/>
    <dgm:cxn modelId="{67BC6EEA-2320-43F0-B8BC-8162AFB82E48}" type="presOf" srcId="{760404EB-F502-4C33-B50D-E92DC3CD7A92}" destId="{55C46802-C1FA-4999-B355-FDFCB2E91AE4}" srcOrd="1" destOrd="0" presId="urn:microsoft.com/office/officeart/2005/8/layout/hierarchy2"/>
    <dgm:cxn modelId="{619709E5-9CBE-4585-9B74-224FD96CD101}" srcId="{9F83360F-7EC3-4A84-9906-1211AB478DE6}" destId="{5D3E1E80-5389-462F-934B-6B0D44F16E30}" srcOrd="0" destOrd="0" parTransId="{66748419-F5B1-48C8-B600-76019B1F2E36}" sibTransId="{BB86D086-38C6-41C6-AF88-A261F132E975}"/>
    <dgm:cxn modelId="{0C58442B-75C8-40BE-829B-61ACA9B1369C}" type="presOf" srcId="{760404EB-F502-4C33-B50D-E92DC3CD7A92}" destId="{7FD20C0B-3504-43E0-84A6-3453AA21ED69}" srcOrd="0" destOrd="0" presId="urn:microsoft.com/office/officeart/2005/8/layout/hierarchy2"/>
    <dgm:cxn modelId="{4A0287FE-6113-443D-88E1-D8ED7604AFB7}" type="presOf" srcId="{9F83360F-7EC3-4A84-9906-1211AB478DE6}" destId="{0DBE5463-EE1E-47CE-AFED-0FCB390AB4AD}" srcOrd="0" destOrd="0" presId="urn:microsoft.com/office/officeart/2005/8/layout/hierarchy2"/>
    <dgm:cxn modelId="{E50AC899-4C87-4012-A1BE-1BA4495490ED}" srcId="{5D3E1E80-5389-462F-934B-6B0D44F16E30}" destId="{736E9A39-66F8-4CCC-8471-FB155DDD554E}" srcOrd="0" destOrd="0" parTransId="{760404EB-F502-4C33-B50D-E92DC3CD7A92}" sibTransId="{0324C98B-08C1-4D3A-BFEC-FC48A5F4337E}"/>
    <dgm:cxn modelId="{73B97814-0BFD-4F97-BC51-7F1AD03EC373}" type="presOf" srcId="{736E9A39-66F8-4CCC-8471-FB155DDD554E}" destId="{2811E6F4-5688-4055-B243-30B24CF77875}" srcOrd="0" destOrd="0" presId="urn:microsoft.com/office/officeart/2005/8/layout/hierarchy2"/>
    <dgm:cxn modelId="{746DDE0C-5B97-45BA-A5D5-38DE40CB4FE7}" type="presParOf" srcId="{0DBE5463-EE1E-47CE-AFED-0FCB390AB4AD}" destId="{B428CB82-7945-4CEC-B94C-DFAD5EB2EFC5}" srcOrd="0" destOrd="0" presId="urn:microsoft.com/office/officeart/2005/8/layout/hierarchy2"/>
    <dgm:cxn modelId="{243948A5-B4FB-44F6-B1C8-5407BDCFE2BE}" type="presParOf" srcId="{B428CB82-7945-4CEC-B94C-DFAD5EB2EFC5}" destId="{0305481B-05E0-40FE-93BF-B0C5E0C7C5A7}" srcOrd="0" destOrd="0" presId="urn:microsoft.com/office/officeart/2005/8/layout/hierarchy2"/>
    <dgm:cxn modelId="{AEBE6343-CE56-4D68-8FE1-B8AD30FF044D}" type="presParOf" srcId="{B428CB82-7945-4CEC-B94C-DFAD5EB2EFC5}" destId="{3AD3A5C3-D094-426B-B2DB-A611CA18D484}" srcOrd="1" destOrd="0" presId="urn:microsoft.com/office/officeart/2005/8/layout/hierarchy2"/>
    <dgm:cxn modelId="{9ED88CB5-BEAB-41B5-87B9-060648C5BA33}" type="presParOf" srcId="{3AD3A5C3-D094-426B-B2DB-A611CA18D484}" destId="{7FD20C0B-3504-43E0-84A6-3453AA21ED69}" srcOrd="0" destOrd="0" presId="urn:microsoft.com/office/officeart/2005/8/layout/hierarchy2"/>
    <dgm:cxn modelId="{57A50E6C-9010-4843-937F-07EB4BF06005}" type="presParOf" srcId="{7FD20C0B-3504-43E0-84A6-3453AA21ED69}" destId="{55C46802-C1FA-4999-B355-FDFCB2E91AE4}" srcOrd="0" destOrd="0" presId="urn:microsoft.com/office/officeart/2005/8/layout/hierarchy2"/>
    <dgm:cxn modelId="{2B30493A-AFB1-4F50-9584-A030801BEB18}" type="presParOf" srcId="{3AD3A5C3-D094-426B-B2DB-A611CA18D484}" destId="{970A6DE8-6EEE-4182-99A5-1601E2B25E22}" srcOrd="1" destOrd="0" presId="urn:microsoft.com/office/officeart/2005/8/layout/hierarchy2"/>
    <dgm:cxn modelId="{E51FC3F3-FC05-49FD-8C30-97D409FE3F1E}" type="presParOf" srcId="{970A6DE8-6EEE-4182-99A5-1601E2B25E22}" destId="{2811E6F4-5688-4055-B243-30B24CF77875}" srcOrd="0" destOrd="0" presId="urn:microsoft.com/office/officeart/2005/8/layout/hierarchy2"/>
    <dgm:cxn modelId="{E450752F-5814-49B6-AFFE-7F4CD6C6CDE6}" type="presParOf" srcId="{970A6DE8-6EEE-4182-99A5-1601E2B25E22}" destId="{DF60DF15-1C65-48CB-AE66-F97907AF3A57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C9740-0D2F-457B-9F0A-6F3B5829505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7B5ACE2-B3F4-46EC-8B47-4FC9994B5D5B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1</a:t>
          </a:r>
          <a:r>
            <a:rPr lang="ko-KR" altLang="en-US" sz="2400" dirty="0" smtClean="0"/>
            <a:t>주차</a:t>
          </a:r>
          <a:endParaRPr lang="ko-KR" altLang="en-US" sz="2400" dirty="0"/>
        </a:p>
      </dgm:t>
    </dgm:pt>
    <dgm:pt modelId="{5CA7F5C9-05B3-4333-99A8-6002C03E9601}" type="parTrans" cxnId="{3D4600AE-07CF-44BF-BAF4-1763521EFECC}">
      <dgm:prSet/>
      <dgm:spPr/>
      <dgm:t>
        <a:bodyPr/>
        <a:lstStyle/>
        <a:p>
          <a:pPr latinLnBrk="1"/>
          <a:endParaRPr lang="ko-KR" altLang="en-US"/>
        </a:p>
      </dgm:t>
    </dgm:pt>
    <dgm:pt modelId="{229A1752-80EF-475F-B0A2-278F1D5588F2}" type="sibTrans" cxnId="{3D4600AE-07CF-44BF-BAF4-1763521EFECC}">
      <dgm:prSet/>
      <dgm:spPr/>
      <dgm:t>
        <a:bodyPr/>
        <a:lstStyle/>
        <a:p>
          <a:pPr latinLnBrk="1"/>
          <a:endParaRPr lang="ko-KR" altLang="en-US"/>
        </a:p>
      </dgm:t>
    </dgm:pt>
    <dgm:pt modelId="{5AD1666B-C920-453B-BA97-A54E47B29546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2</a:t>
          </a:r>
          <a:r>
            <a:rPr lang="ko-KR" altLang="en-US" sz="2400" dirty="0" smtClean="0"/>
            <a:t>주차</a:t>
          </a:r>
          <a:endParaRPr lang="ko-KR" altLang="en-US" sz="2400" dirty="0"/>
        </a:p>
      </dgm:t>
    </dgm:pt>
    <dgm:pt modelId="{AFD36BD7-C4BC-446D-8E72-B990688CF3E9}" type="parTrans" cxnId="{C8EE5DFE-1117-44A7-B9B9-93A3C9C6DC6B}">
      <dgm:prSet/>
      <dgm:spPr/>
      <dgm:t>
        <a:bodyPr/>
        <a:lstStyle/>
        <a:p>
          <a:pPr latinLnBrk="1"/>
          <a:endParaRPr lang="ko-KR" altLang="en-US"/>
        </a:p>
      </dgm:t>
    </dgm:pt>
    <dgm:pt modelId="{D7F10EE6-65D0-48D8-BD24-7D959D5F1A68}" type="sibTrans" cxnId="{C8EE5DFE-1117-44A7-B9B9-93A3C9C6DC6B}">
      <dgm:prSet/>
      <dgm:spPr/>
      <dgm:t>
        <a:bodyPr/>
        <a:lstStyle/>
        <a:p>
          <a:pPr latinLnBrk="1"/>
          <a:endParaRPr lang="ko-KR" altLang="en-US"/>
        </a:p>
      </dgm:t>
    </dgm:pt>
    <dgm:pt modelId="{227DECDD-F63E-40D8-A493-BB32E15A658C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기획 및 회의</a:t>
          </a:r>
          <a:endParaRPr lang="ko-KR" altLang="en-US" sz="1800" dirty="0"/>
        </a:p>
      </dgm:t>
    </dgm:pt>
    <dgm:pt modelId="{08EB5A2D-1B50-4D30-82C7-0D34E0E8ED4F}" type="parTrans" cxnId="{0E6042FA-9271-46C4-B566-3D950E7B87D8}">
      <dgm:prSet/>
      <dgm:spPr/>
      <dgm:t>
        <a:bodyPr/>
        <a:lstStyle/>
        <a:p>
          <a:pPr latinLnBrk="1"/>
          <a:endParaRPr lang="ko-KR" altLang="en-US"/>
        </a:p>
      </dgm:t>
    </dgm:pt>
    <dgm:pt modelId="{71EFD97D-FB74-47D4-93CB-0C926840A523}" type="sibTrans" cxnId="{0E6042FA-9271-46C4-B566-3D950E7B87D8}">
      <dgm:prSet/>
      <dgm:spPr/>
      <dgm:t>
        <a:bodyPr/>
        <a:lstStyle/>
        <a:p>
          <a:pPr latinLnBrk="1"/>
          <a:endParaRPr lang="ko-KR" altLang="en-US"/>
        </a:p>
      </dgm:t>
    </dgm:pt>
    <dgm:pt modelId="{30BDF5EF-CA58-4B77-BCBD-F8562EE7F39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3</a:t>
          </a:r>
          <a:r>
            <a:rPr lang="ko-KR" altLang="en-US" sz="2400" dirty="0" smtClean="0"/>
            <a:t>주차</a:t>
          </a:r>
          <a:endParaRPr lang="ko-KR" altLang="en-US" sz="2400" dirty="0"/>
        </a:p>
      </dgm:t>
    </dgm:pt>
    <dgm:pt modelId="{EA5E5355-2BE8-49B1-AFFE-F5A244C20F90}" type="parTrans" cxnId="{0BA1A838-7C4A-4B51-8D99-78C05E5FBD78}">
      <dgm:prSet/>
      <dgm:spPr/>
      <dgm:t>
        <a:bodyPr/>
        <a:lstStyle/>
        <a:p>
          <a:pPr latinLnBrk="1"/>
          <a:endParaRPr lang="ko-KR" altLang="en-US"/>
        </a:p>
      </dgm:t>
    </dgm:pt>
    <dgm:pt modelId="{4A911F58-3B06-4394-A8E0-FBF467DB2FA2}" type="sibTrans" cxnId="{0BA1A838-7C4A-4B51-8D99-78C05E5FBD78}">
      <dgm:prSet/>
      <dgm:spPr/>
      <dgm:t>
        <a:bodyPr/>
        <a:lstStyle/>
        <a:p>
          <a:pPr latinLnBrk="1"/>
          <a:endParaRPr lang="ko-KR" altLang="en-US"/>
        </a:p>
      </dgm:t>
    </dgm:pt>
    <dgm:pt modelId="{5BADE427-4C47-4075-AD05-CE318EBAC036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4~6</a:t>
          </a:r>
          <a:r>
            <a:rPr lang="ko-KR" altLang="en-US" sz="2400" dirty="0" smtClean="0"/>
            <a:t>주차</a:t>
          </a:r>
          <a:endParaRPr lang="ko-KR" altLang="en-US" sz="2400" dirty="0"/>
        </a:p>
      </dgm:t>
    </dgm:pt>
    <dgm:pt modelId="{CC97BBF1-DB62-4D58-B6B7-73D378F2491D}" type="parTrans" cxnId="{36A94DDE-35D4-4E77-8774-B88DB2407438}">
      <dgm:prSet/>
      <dgm:spPr/>
      <dgm:t>
        <a:bodyPr/>
        <a:lstStyle/>
        <a:p>
          <a:pPr latinLnBrk="1"/>
          <a:endParaRPr lang="ko-KR" altLang="en-US"/>
        </a:p>
      </dgm:t>
    </dgm:pt>
    <dgm:pt modelId="{F25D10F4-5F1E-4DBC-9626-E838C1D79956}" type="sibTrans" cxnId="{36A94DDE-35D4-4E77-8774-B88DB2407438}">
      <dgm:prSet/>
      <dgm:spPr/>
      <dgm:t>
        <a:bodyPr/>
        <a:lstStyle/>
        <a:p>
          <a:pPr latinLnBrk="1"/>
          <a:endParaRPr lang="ko-KR" altLang="en-US"/>
        </a:p>
      </dgm:t>
    </dgm:pt>
    <dgm:pt modelId="{4E60BB76-4D90-49DE-8C21-D72D2F55498F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7</a:t>
          </a:r>
          <a:r>
            <a:rPr lang="ko-KR" altLang="en-US" sz="2400" dirty="0" smtClean="0"/>
            <a:t>주차</a:t>
          </a:r>
          <a:endParaRPr lang="ko-KR" altLang="en-US" sz="2400" dirty="0"/>
        </a:p>
      </dgm:t>
    </dgm:pt>
    <dgm:pt modelId="{B53E76C0-3EB2-4F0B-B57D-1F8125FE34C4}" type="parTrans" cxnId="{8675B97F-BAA8-46BD-B581-90A49E0E00FB}">
      <dgm:prSet/>
      <dgm:spPr/>
      <dgm:t>
        <a:bodyPr/>
        <a:lstStyle/>
        <a:p>
          <a:pPr latinLnBrk="1"/>
          <a:endParaRPr lang="ko-KR" altLang="en-US"/>
        </a:p>
      </dgm:t>
    </dgm:pt>
    <dgm:pt modelId="{3118857F-B27D-43BA-A0EF-EEFBA623C7CD}" type="sibTrans" cxnId="{8675B97F-BAA8-46BD-B581-90A49E0E00FB}">
      <dgm:prSet/>
      <dgm:spPr/>
      <dgm:t>
        <a:bodyPr/>
        <a:lstStyle/>
        <a:p>
          <a:pPr latinLnBrk="1"/>
          <a:endParaRPr lang="ko-KR" altLang="en-US"/>
        </a:p>
      </dgm:t>
    </dgm:pt>
    <dgm:pt modelId="{414B8596-CA9E-4FC5-9999-F1CED18A0D4D}">
      <dgm:prSet phldrT="[텍스트]"/>
      <dgm:spPr/>
      <dgm:t>
        <a:bodyPr/>
        <a:lstStyle/>
        <a:p>
          <a:pPr latinLnBrk="1"/>
          <a:endParaRPr lang="ko-KR" altLang="en-US" sz="1400" dirty="0"/>
        </a:p>
      </dgm:t>
    </dgm:pt>
    <dgm:pt modelId="{75823E23-7B60-4886-AB6C-D5CD17738B26}" type="parTrans" cxnId="{1E059ABC-1973-4204-B23B-C43B7914AA52}">
      <dgm:prSet/>
      <dgm:spPr/>
      <dgm:t>
        <a:bodyPr/>
        <a:lstStyle/>
        <a:p>
          <a:pPr latinLnBrk="1"/>
          <a:endParaRPr lang="ko-KR" altLang="en-US"/>
        </a:p>
      </dgm:t>
    </dgm:pt>
    <dgm:pt modelId="{B500DB4B-F524-4F71-A0E1-1823CF2AB289}" type="sibTrans" cxnId="{1E059ABC-1973-4204-B23B-C43B7914AA52}">
      <dgm:prSet/>
      <dgm:spPr/>
      <dgm:t>
        <a:bodyPr/>
        <a:lstStyle/>
        <a:p>
          <a:pPr latinLnBrk="1"/>
          <a:endParaRPr lang="ko-KR" altLang="en-US"/>
        </a:p>
      </dgm:t>
    </dgm:pt>
    <dgm:pt modelId="{7E07A809-1845-426A-9BAE-E3D6132D673C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8</a:t>
          </a:r>
          <a:r>
            <a:rPr lang="ko-KR" altLang="en-US" sz="2400" dirty="0" smtClean="0"/>
            <a:t>주차</a:t>
          </a:r>
          <a:endParaRPr lang="ko-KR" altLang="en-US" sz="2400" dirty="0"/>
        </a:p>
      </dgm:t>
    </dgm:pt>
    <dgm:pt modelId="{A009A4CE-BFAC-4C09-AA78-954547C0EC0B}" type="parTrans" cxnId="{000D3F89-8ED4-4B48-9E9A-CB420F2524BA}">
      <dgm:prSet/>
      <dgm:spPr/>
      <dgm:t>
        <a:bodyPr/>
        <a:lstStyle/>
        <a:p>
          <a:pPr latinLnBrk="1"/>
          <a:endParaRPr lang="ko-KR" altLang="en-US"/>
        </a:p>
      </dgm:t>
    </dgm:pt>
    <dgm:pt modelId="{B3689A23-7199-4172-819A-AA509B8C43C3}" type="sibTrans" cxnId="{000D3F89-8ED4-4B48-9E9A-CB420F2524BA}">
      <dgm:prSet/>
      <dgm:spPr/>
      <dgm:t>
        <a:bodyPr/>
        <a:lstStyle/>
        <a:p>
          <a:pPr latinLnBrk="1"/>
          <a:endParaRPr lang="ko-KR" altLang="en-US"/>
        </a:p>
      </dgm:t>
    </dgm:pt>
    <dgm:pt modelId="{D5C76CFF-88F6-44F1-A77C-9D141C7C6BD2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9~13</a:t>
          </a:r>
          <a:r>
            <a:rPr lang="ko-KR" altLang="en-US" sz="2400" dirty="0" smtClean="0"/>
            <a:t>주차</a:t>
          </a:r>
          <a:endParaRPr lang="ko-KR" altLang="en-US" sz="2400" dirty="0"/>
        </a:p>
      </dgm:t>
    </dgm:pt>
    <dgm:pt modelId="{85217B32-CBAB-4812-8E10-46E583D926A0}" type="parTrans" cxnId="{90450913-4029-4B2B-A616-F210AF1DD07E}">
      <dgm:prSet/>
      <dgm:spPr/>
      <dgm:t>
        <a:bodyPr/>
        <a:lstStyle/>
        <a:p>
          <a:pPr latinLnBrk="1"/>
          <a:endParaRPr lang="ko-KR" altLang="en-US"/>
        </a:p>
      </dgm:t>
    </dgm:pt>
    <dgm:pt modelId="{A4019C1A-BBD6-4FE0-B0E3-BCAEF2714E78}" type="sibTrans" cxnId="{90450913-4029-4B2B-A616-F210AF1DD07E}">
      <dgm:prSet/>
      <dgm:spPr/>
      <dgm:t>
        <a:bodyPr/>
        <a:lstStyle/>
        <a:p>
          <a:pPr latinLnBrk="1"/>
          <a:endParaRPr lang="ko-KR" altLang="en-US"/>
        </a:p>
      </dgm:t>
    </dgm:pt>
    <dgm:pt modelId="{375C1D1D-AA88-4EF6-AD16-615490B5F3C2}">
      <dgm:prSet phldrT="[텍스트]"/>
      <dgm:spPr/>
      <dgm:t>
        <a:bodyPr/>
        <a:lstStyle/>
        <a:p>
          <a:pPr latinLnBrk="1"/>
          <a:endParaRPr lang="ko-KR" altLang="en-US" sz="1400" dirty="0"/>
        </a:p>
      </dgm:t>
    </dgm:pt>
    <dgm:pt modelId="{2E106660-6240-40F2-907F-56A240B09BAD}" type="parTrans" cxnId="{6AF3ABA2-862F-49CF-ADBD-C74767321DCE}">
      <dgm:prSet/>
      <dgm:spPr/>
      <dgm:t>
        <a:bodyPr/>
        <a:lstStyle/>
        <a:p>
          <a:pPr latinLnBrk="1"/>
          <a:endParaRPr lang="ko-KR" altLang="en-US"/>
        </a:p>
      </dgm:t>
    </dgm:pt>
    <dgm:pt modelId="{6DF85F52-968D-4C8B-B9E0-FAC92B8FABFB}" type="sibTrans" cxnId="{6AF3ABA2-862F-49CF-ADBD-C74767321DCE}">
      <dgm:prSet/>
      <dgm:spPr/>
      <dgm:t>
        <a:bodyPr/>
        <a:lstStyle/>
        <a:p>
          <a:pPr latinLnBrk="1"/>
          <a:endParaRPr lang="ko-KR" altLang="en-US"/>
        </a:p>
      </dgm:t>
    </dgm:pt>
    <dgm:pt modelId="{25C00A23-9370-44D5-903D-9369FDBC68A4}">
      <dgm:prSet phldrT="[텍스트]"/>
      <dgm:spPr/>
      <dgm:t>
        <a:bodyPr/>
        <a:lstStyle/>
        <a:p>
          <a:pPr latinLnBrk="1"/>
          <a:r>
            <a:rPr lang="en-US" altLang="ko-KR" sz="2400" dirty="0" smtClean="0"/>
            <a:t>15</a:t>
          </a:r>
          <a:r>
            <a:rPr lang="ko-KR" altLang="en-US" sz="2400" dirty="0" smtClean="0"/>
            <a:t>주차</a:t>
          </a:r>
          <a:endParaRPr lang="ko-KR" altLang="en-US" sz="2400" dirty="0"/>
        </a:p>
      </dgm:t>
    </dgm:pt>
    <dgm:pt modelId="{52B456E2-36C0-418B-88E9-E76E08BD4A07}" type="parTrans" cxnId="{1FA9709B-8EB5-4D3D-848E-7CDD50717CF7}">
      <dgm:prSet/>
      <dgm:spPr/>
      <dgm:t>
        <a:bodyPr/>
        <a:lstStyle/>
        <a:p>
          <a:pPr latinLnBrk="1"/>
          <a:endParaRPr lang="ko-KR" altLang="en-US"/>
        </a:p>
      </dgm:t>
    </dgm:pt>
    <dgm:pt modelId="{63F281A7-B447-424D-9098-EEA630F044FF}" type="sibTrans" cxnId="{1FA9709B-8EB5-4D3D-848E-7CDD50717CF7}">
      <dgm:prSet/>
      <dgm:spPr/>
      <dgm:t>
        <a:bodyPr/>
        <a:lstStyle/>
        <a:p>
          <a:pPr latinLnBrk="1"/>
          <a:endParaRPr lang="ko-KR" altLang="en-US"/>
        </a:p>
      </dgm:t>
    </dgm:pt>
    <dgm:pt modelId="{C188E206-D63B-45FC-AA67-8B90A4FDBDD3}">
      <dgm:prSet phldrT="[텍스트]"/>
      <dgm:spPr/>
      <dgm:t>
        <a:bodyPr/>
        <a:lstStyle/>
        <a:p>
          <a:pPr latinLnBrk="1"/>
          <a:r>
            <a:rPr lang="en-US" altLang="ko-KR" sz="2400" dirty="0" smtClean="0"/>
            <a:t>14</a:t>
          </a:r>
          <a:r>
            <a:rPr lang="ko-KR" altLang="en-US" sz="2400" dirty="0" smtClean="0"/>
            <a:t>주차</a:t>
          </a:r>
          <a:endParaRPr lang="ko-KR" altLang="en-US" sz="2400" dirty="0"/>
        </a:p>
      </dgm:t>
    </dgm:pt>
    <dgm:pt modelId="{8D8A8C49-885B-40CA-9F90-D2EB602227DA}" type="parTrans" cxnId="{9DD26D98-3BD5-40BA-8A06-A45BFA852DF0}">
      <dgm:prSet/>
      <dgm:spPr/>
      <dgm:t>
        <a:bodyPr/>
        <a:lstStyle/>
        <a:p>
          <a:pPr latinLnBrk="1"/>
          <a:endParaRPr lang="ko-KR" altLang="en-US"/>
        </a:p>
      </dgm:t>
    </dgm:pt>
    <dgm:pt modelId="{87CF4143-FBE1-43C4-96C5-AE93E70B503A}" type="sibTrans" cxnId="{9DD26D98-3BD5-40BA-8A06-A45BFA852DF0}">
      <dgm:prSet/>
      <dgm:spPr/>
      <dgm:t>
        <a:bodyPr/>
        <a:lstStyle/>
        <a:p>
          <a:pPr latinLnBrk="1"/>
          <a:endParaRPr lang="ko-KR" altLang="en-US"/>
        </a:p>
      </dgm:t>
    </dgm:pt>
    <dgm:pt modelId="{F593DAA4-987B-467C-92E1-400E95BFC8E0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최종발표</a:t>
          </a:r>
          <a:endParaRPr lang="ko-KR" altLang="en-US" sz="1800" dirty="0"/>
        </a:p>
      </dgm:t>
    </dgm:pt>
    <dgm:pt modelId="{8649562C-7077-4D9E-9B80-58DC3CEF3074}" type="parTrans" cxnId="{50082232-FCAC-4A5B-9FFD-E10F69B4DE74}">
      <dgm:prSet/>
      <dgm:spPr/>
      <dgm:t>
        <a:bodyPr/>
        <a:lstStyle/>
        <a:p>
          <a:pPr latinLnBrk="1"/>
          <a:endParaRPr lang="ko-KR" altLang="en-US"/>
        </a:p>
      </dgm:t>
    </dgm:pt>
    <dgm:pt modelId="{6C7291BA-1504-4E84-8291-2BED60C5CF00}" type="sibTrans" cxnId="{50082232-FCAC-4A5B-9FFD-E10F69B4DE74}">
      <dgm:prSet/>
      <dgm:spPr/>
      <dgm:t>
        <a:bodyPr/>
        <a:lstStyle/>
        <a:p>
          <a:pPr latinLnBrk="1"/>
          <a:endParaRPr lang="ko-KR" altLang="en-US"/>
        </a:p>
      </dgm:t>
    </dgm:pt>
    <dgm:pt modelId="{6A2371E9-A94B-4C31-8F1A-1DD1D0E38C0A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최종발표 전 검수</a:t>
          </a:r>
          <a:endParaRPr lang="ko-KR" altLang="en-US" sz="1800" dirty="0"/>
        </a:p>
      </dgm:t>
    </dgm:pt>
    <dgm:pt modelId="{96DF8F0C-19A4-4411-BD11-9D9B75100258}" type="parTrans" cxnId="{E88862B7-D21C-417D-8DC1-C1908B786935}">
      <dgm:prSet/>
      <dgm:spPr/>
      <dgm:t>
        <a:bodyPr/>
        <a:lstStyle/>
        <a:p>
          <a:pPr latinLnBrk="1"/>
          <a:endParaRPr lang="ko-KR" altLang="en-US"/>
        </a:p>
      </dgm:t>
    </dgm:pt>
    <dgm:pt modelId="{7F8D6AF2-E4ED-44AD-B030-0410A08C0AC6}" type="sibTrans" cxnId="{E88862B7-D21C-417D-8DC1-C1908B786935}">
      <dgm:prSet/>
      <dgm:spPr/>
      <dgm:t>
        <a:bodyPr/>
        <a:lstStyle/>
        <a:p>
          <a:pPr latinLnBrk="1"/>
          <a:endParaRPr lang="ko-KR" altLang="en-US"/>
        </a:p>
      </dgm:t>
    </dgm:pt>
    <dgm:pt modelId="{4C01F347-74F9-408F-A4E3-C1116E1368C6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게임 개발 및 회의</a:t>
          </a:r>
          <a:endParaRPr lang="ko-KR" altLang="en-US" sz="1800" dirty="0"/>
        </a:p>
      </dgm:t>
    </dgm:pt>
    <dgm:pt modelId="{16C263D3-A159-431B-8DE4-C1D41FB5405C}" type="parTrans" cxnId="{3DC20766-0CDB-4F06-8303-56510AA3D16F}">
      <dgm:prSet/>
      <dgm:spPr/>
      <dgm:t>
        <a:bodyPr/>
        <a:lstStyle/>
        <a:p>
          <a:pPr latinLnBrk="1"/>
          <a:endParaRPr lang="ko-KR" altLang="en-US"/>
        </a:p>
      </dgm:t>
    </dgm:pt>
    <dgm:pt modelId="{CBAD024A-A0F9-4B71-9EC9-D16DB1EAE686}" type="sibTrans" cxnId="{3DC20766-0CDB-4F06-8303-56510AA3D16F}">
      <dgm:prSet/>
      <dgm:spPr/>
      <dgm:t>
        <a:bodyPr/>
        <a:lstStyle/>
        <a:p>
          <a:pPr latinLnBrk="1"/>
          <a:endParaRPr lang="ko-KR" altLang="en-US"/>
        </a:p>
      </dgm:t>
    </dgm:pt>
    <dgm:pt modelId="{D22D6E09-4CC1-4CF2-A0D9-BA4799A7EB8D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중간발표</a:t>
          </a:r>
          <a:endParaRPr lang="ko-KR" altLang="en-US" sz="1800" dirty="0"/>
        </a:p>
      </dgm:t>
    </dgm:pt>
    <dgm:pt modelId="{7DB9D4E4-BD88-4F2F-8346-5541FCCCA005}" type="parTrans" cxnId="{EE8A39DE-2901-46BE-A599-ADECDFCAF7DC}">
      <dgm:prSet/>
      <dgm:spPr/>
      <dgm:t>
        <a:bodyPr/>
        <a:lstStyle/>
        <a:p>
          <a:pPr latinLnBrk="1"/>
          <a:endParaRPr lang="ko-KR" altLang="en-US"/>
        </a:p>
      </dgm:t>
    </dgm:pt>
    <dgm:pt modelId="{3BAA12C3-4991-41BB-98B2-490FC6997175}" type="sibTrans" cxnId="{EE8A39DE-2901-46BE-A599-ADECDFCAF7DC}">
      <dgm:prSet/>
      <dgm:spPr/>
      <dgm:t>
        <a:bodyPr/>
        <a:lstStyle/>
        <a:p>
          <a:pPr latinLnBrk="1"/>
          <a:endParaRPr lang="ko-KR" altLang="en-US"/>
        </a:p>
      </dgm:t>
    </dgm:pt>
    <dgm:pt modelId="{443638E4-B61C-42AC-95BD-05E44A915C6D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중간발표 전 검수</a:t>
          </a:r>
          <a:endParaRPr lang="ko-KR" altLang="en-US" sz="1800" dirty="0"/>
        </a:p>
      </dgm:t>
    </dgm:pt>
    <dgm:pt modelId="{2BBD7545-93E8-4D6E-86A4-FE538B4B3FCE}" type="parTrans" cxnId="{E2F937E7-D782-4CFA-80B2-C32F78B5A172}">
      <dgm:prSet/>
      <dgm:spPr/>
      <dgm:t>
        <a:bodyPr/>
        <a:lstStyle/>
        <a:p>
          <a:pPr latinLnBrk="1"/>
          <a:endParaRPr lang="ko-KR" altLang="en-US"/>
        </a:p>
      </dgm:t>
    </dgm:pt>
    <dgm:pt modelId="{DEB5097D-A209-4106-9585-A456F557B34C}" type="sibTrans" cxnId="{E2F937E7-D782-4CFA-80B2-C32F78B5A172}">
      <dgm:prSet/>
      <dgm:spPr/>
      <dgm:t>
        <a:bodyPr/>
        <a:lstStyle/>
        <a:p>
          <a:pPr latinLnBrk="1"/>
          <a:endParaRPr lang="ko-KR" altLang="en-US"/>
        </a:p>
      </dgm:t>
    </dgm:pt>
    <dgm:pt modelId="{F261E0FC-6DA3-4A27-AC57-33C91BA0F0B6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게임개발 및 회의</a:t>
          </a:r>
          <a:endParaRPr lang="ko-KR" altLang="en-US" sz="1800" dirty="0"/>
        </a:p>
      </dgm:t>
    </dgm:pt>
    <dgm:pt modelId="{59D1C611-44C5-4D2F-858F-65E9BA6F5B12}" type="parTrans" cxnId="{7C6BABE6-E5A9-415E-8B2F-78170BB1FEBD}">
      <dgm:prSet/>
      <dgm:spPr/>
      <dgm:t>
        <a:bodyPr/>
        <a:lstStyle/>
        <a:p>
          <a:pPr latinLnBrk="1"/>
          <a:endParaRPr lang="ko-KR" altLang="en-US"/>
        </a:p>
      </dgm:t>
    </dgm:pt>
    <dgm:pt modelId="{DB8EB3A2-9C7C-4317-B26E-7643AB76C7AC}" type="sibTrans" cxnId="{7C6BABE6-E5A9-415E-8B2F-78170BB1FEBD}">
      <dgm:prSet/>
      <dgm:spPr/>
      <dgm:t>
        <a:bodyPr/>
        <a:lstStyle/>
        <a:p>
          <a:pPr latinLnBrk="1"/>
          <a:endParaRPr lang="ko-KR" altLang="en-US"/>
        </a:p>
      </dgm:t>
    </dgm:pt>
    <dgm:pt modelId="{C5580DFA-FC82-4AB2-BA11-AD726071C0CE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현재시점</a:t>
          </a:r>
          <a:r>
            <a:rPr lang="en-US" altLang="ko-KR" sz="1800" dirty="0" smtClean="0"/>
            <a:t>(</a:t>
          </a:r>
          <a:r>
            <a:rPr lang="ko-KR" altLang="en-US" sz="1800" dirty="0" smtClean="0"/>
            <a:t>기획발표</a:t>
          </a:r>
          <a:r>
            <a:rPr lang="en-US" altLang="ko-KR" sz="1800" dirty="0" smtClean="0"/>
            <a:t>)</a:t>
          </a:r>
          <a:endParaRPr lang="ko-KR" altLang="en-US" sz="1800" dirty="0"/>
        </a:p>
      </dgm:t>
    </dgm:pt>
    <dgm:pt modelId="{94F66A7E-D8DB-49E0-BF03-9FC00E858600}" type="parTrans" cxnId="{750C00D0-2825-4E2D-9E34-20D0A81E1CB4}">
      <dgm:prSet/>
      <dgm:spPr/>
      <dgm:t>
        <a:bodyPr/>
        <a:lstStyle/>
        <a:p>
          <a:pPr latinLnBrk="1"/>
          <a:endParaRPr lang="ko-KR" altLang="en-US"/>
        </a:p>
      </dgm:t>
    </dgm:pt>
    <dgm:pt modelId="{57544975-9065-4223-9565-104DE4C8ED2B}" type="sibTrans" cxnId="{750C00D0-2825-4E2D-9E34-20D0A81E1CB4}">
      <dgm:prSet/>
      <dgm:spPr/>
      <dgm:t>
        <a:bodyPr/>
        <a:lstStyle/>
        <a:p>
          <a:pPr latinLnBrk="1"/>
          <a:endParaRPr lang="ko-KR" altLang="en-US"/>
        </a:p>
      </dgm:t>
    </dgm:pt>
    <dgm:pt modelId="{2B000DEC-CCEA-43AF-AC04-4BA3696898FA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개강</a:t>
          </a:r>
          <a:endParaRPr lang="ko-KR" altLang="en-US" sz="1800" dirty="0"/>
        </a:p>
      </dgm:t>
    </dgm:pt>
    <dgm:pt modelId="{F72BD67C-24A9-44F0-B561-36F5533581FA}" type="sibTrans" cxnId="{EA999C8A-657F-4567-BF4A-2CFBB30720AA}">
      <dgm:prSet/>
      <dgm:spPr/>
      <dgm:t>
        <a:bodyPr/>
        <a:lstStyle/>
        <a:p>
          <a:pPr latinLnBrk="1"/>
          <a:endParaRPr lang="ko-KR" altLang="en-US"/>
        </a:p>
      </dgm:t>
    </dgm:pt>
    <dgm:pt modelId="{4BEF35FC-DCBF-402D-A10A-4ABF46C1BBF8}" type="parTrans" cxnId="{EA999C8A-657F-4567-BF4A-2CFBB30720AA}">
      <dgm:prSet/>
      <dgm:spPr/>
      <dgm:t>
        <a:bodyPr/>
        <a:lstStyle/>
        <a:p>
          <a:pPr latinLnBrk="1"/>
          <a:endParaRPr lang="ko-KR" altLang="en-US"/>
        </a:p>
      </dgm:t>
    </dgm:pt>
    <dgm:pt modelId="{07099ACB-4733-4731-80FE-2FBB138DD2F4}" type="pres">
      <dgm:prSet presAssocID="{FEAC9740-0D2F-457B-9F0A-6F3B582950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997FED-A335-4524-BB71-D307CF06026C}" type="pres">
      <dgm:prSet presAssocID="{97B5ACE2-B3F4-46EC-8B47-4FC9994B5D5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4A3D0C-A5B4-443A-8A42-38EA27D8A2B3}" type="pres">
      <dgm:prSet presAssocID="{229A1752-80EF-475F-B0A2-278F1D5588F2}" presName="sibTrans" presStyleLbl="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F8B5BBBF-605A-4683-9047-6F8297B800C2}" type="pres">
      <dgm:prSet presAssocID="{229A1752-80EF-475F-B0A2-278F1D5588F2}" presName="connectorText" presStyleLbl="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51F34ED-48BE-43CC-8578-B5421E5AAFCA}" type="pres">
      <dgm:prSet presAssocID="{5AD1666B-C920-453B-BA97-A54E47B2954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EFA2E6-0656-49CB-869C-97DEB7AB8A88}" type="pres">
      <dgm:prSet presAssocID="{D7F10EE6-65D0-48D8-BD24-7D959D5F1A68}" presName="sibTrans" presStyleLbl="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B4107C79-5F38-46BC-A012-83B1841AA849}" type="pres">
      <dgm:prSet presAssocID="{D7F10EE6-65D0-48D8-BD24-7D959D5F1A68}" presName="connectorText" presStyleLbl="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65CD1DB3-92B4-4DFB-94CE-30A09053A49F}" type="pres">
      <dgm:prSet presAssocID="{30BDF5EF-CA58-4B77-BCBD-F8562EE7F39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DB3ED-DAE2-42EC-9EA6-E8EE342AFCC4}" type="pres">
      <dgm:prSet presAssocID="{4A911F58-3B06-4394-A8E0-FBF467DB2FA2}" presName="sibTrans" presStyleLbl="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0CEB70B3-45F4-4B66-AB75-9A009932F98A}" type="pres">
      <dgm:prSet presAssocID="{4A911F58-3B06-4394-A8E0-FBF467DB2FA2}" presName="connectorText" presStyleLbl="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204FD00D-45F2-4E97-9AF5-EFA0868F9B2F}" type="pres">
      <dgm:prSet presAssocID="{5BADE427-4C47-4075-AD05-CE318EBAC036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0CF9A3-5D62-4F3B-9981-51A0C3EE60B5}" type="pres">
      <dgm:prSet presAssocID="{F25D10F4-5F1E-4DBC-9626-E838C1D79956}" presName="sibTrans" presStyleLbl="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CB949704-E586-4CD5-81AF-A84BF14A5A0E}" type="pres">
      <dgm:prSet presAssocID="{F25D10F4-5F1E-4DBC-9626-E838C1D79956}" presName="connectorText" presStyleLbl="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8C1ADC6F-CCAF-4D57-9A06-1DBDC8140CC6}" type="pres">
      <dgm:prSet presAssocID="{4E60BB76-4D90-49DE-8C21-D72D2F55498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FCECC7-7D3D-43E7-B908-0F48484AB31C}" type="pres">
      <dgm:prSet presAssocID="{3118857F-B27D-43BA-A0EF-EEFBA623C7CD}" presName="sibTrans" presStyleLbl="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267536FE-7EA1-4D49-BC10-50FAF58AF433}" type="pres">
      <dgm:prSet presAssocID="{3118857F-B27D-43BA-A0EF-EEFBA623C7CD}" presName="connectorText" presStyleLbl="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3CAFC027-2978-477C-A393-AF1A8677146B}" type="pres">
      <dgm:prSet presAssocID="{7E07A809-1845-426A-9BAE-E3D6132D673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651EE8-9A50-4861-9353-D037224A5309}" type="pres">
      <dgm:prSet presAssocID="{B3689A23-7199-4172-819A-AA509B8C43C3}" presName="sibTrans" presStyleLbl="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E8844174-2D65-429A-8E72-E2B1354C53CD}" type="pres">
      <dgm:prSet presAssocID="{B3689A23-7199-4172-819A-AA509B8C43C3}" presName="connectorText" presStyleLbl="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FE37DC4C-413E-4329-84B4-9D04B8696C78}" type="pres">
      <dgm:prSet presAssocID="{D5C76CFF-88F6-44F1-A77C-9D141C7C6BD2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FCDE8C-B36E-44D1-98BB-F97AFB872BE7}" type="pres">
      <dgm:prSet presAssocID="{A4019C1A-BBD6-4FE0-B0E3-BCAEF2714E78}" presName="sibTrans" presStyleLbl="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94AFA8AF-5289-4E4F-A8CB-30F89F191B48}" type="pres">
      <dgm:prSet presAssocID="{A4019C1A-BBD6-4FE0-B0E3-BCAEF2714E78}" presName="connectorText" presStyleLbl="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CD209A61-5737-42F9-BDEB-0A2415AD1837}" type="pres">
      <dgm:prSet presAssocID="{C188E206-D63B-45FC-AA67-8B90A4FDBDD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47085C-84BF-4DF7-8792-26BD131EC331}" type="pres">
      <dgm:prSet presAssocID="{87CF4143-FBE1-43C4-96C5-AE93E70B503A}" presName="sibTrans" presStyleLbl="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B2AF01AD-62F0-40FF-9A4A-13DD61D97719}" type="pres">
      <dgm:prSet presAssocID="{87CF4143-FBE1-43C4-96C5-AE93E70B503A}" presName="connectorText" presStyleLbl="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E7E6266C-1089-4E02-883C-53B8C0530CF3}" type="pres">
      <dgm:prSet presAssocID="{25C00A23-9370-44D5-903D-9369FDBC68A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032118-75C3-4B08-AD9F-2D92FF517987}" type="presOf" srcId="{D7F10EE6-65D0-48D8-BD24-7D959D5F1A68}" destId="{43EFA2E6-0656-49CB-869C-97DEB7AB8A88}" srcOrd="0" destOrd="0" presId="urn:microsoft.com/office/officeart/2005/8/layout/process5"/>
    <dgm:cxn modelId="{1B67E631-5504-4F4F-A82B-E98D128ADCC7}" type="presOf" srcId="{6A2371E9-A94B-4C31-8F1A-1DD1D0E38C0A}" destId="{CD209A61-5737-42F9-BDEB-0A2415AD1837}" srcOrd="0" destOrd="1" presId="urn:microsoft.com/office/officeart/2005/8/layout/process5"/>
    <dgm:cxn modelId="{DE2A4F87-4190-4230-B93D-1D48C35430A7}" type="presOf" srcId="{87CF4143-FBE1-43C4-96C5-AE93E70B503A}" destId="{9147085C-84BF-4DF7-8792-26BD131EC331}" srcOrd="0" destOrd="0" presId="urn:microsoft.com/office/officeart/2005/8/layout/process5"/>
    <dgm:cxn modelId="{B0D3A2FD-FC2D-4E7B-88D1-040D2DC31DA1}" type="presOf" srcId="{375C1D1D-AA88-4EF6-AD16-615490B5F3C2}" destId="{FE37DC4C-413E-4329-84B4-9D04B8696C78}" srcOrd="0" destOrd="2" presId="urn:microsoft.com/office/officeart/2005/8/layout/process5"/>
    <dgm:cxn modelId="{EE8A39DE-2901-46BE-A599-ADECDFCAF7DC}" srcId="{7E07A809-1845-426A-9BAE-E3D6132D673C}" destId="{D22D6E09-4CC1-4CF2-A0D9-BA4799A7EB8D}" srcOrd="0" destOrd="0" parTransId="{7DB9D4E4-BD88-4F2F-8346-5541FCCCA005}" sibTransId="{3BAA12C3-4991-41BB-98B2-490FC6997175}"/>
    <dgm:cxn modelId="{2489068C-1729-4D08-80E8-8EFCA131EF0A}" type="presOf" srcId="{F261E0FC-6DA3-4A27-AC57-33C91BA0F0B6}" destId="{204FD00D-45F2-4E97-9AF5-EFA0868F9B2F}" srcOrd="0" destOrd="1" presId="urn:microsoft.com/office/officeart/2005/8/layout/process5"/>
    <dgm:cxn modelId="{B5CC5217-4107-4F31-BC35-0A4219759D4E}" type="presOf" srcId="{B3689A23-7199-4172-819A-AA509B8C43C3}" destId="{E8844174-2D65-429A-8E72-E2B1354C53CD}" srcOrd="1" destOrd="0" presId="urn:microsoft.com/office/officeart/2005/8/layout/process5"/>
    <dgm:cxn modelId="{3D2D0B85-C78C-4A5B-8376-A7590CFEF023}" type="presOf" srcId="{D5C76CFF-88F6-44F1-A77C-9D141C7C6BD2}" destId="{FE37DC4C-413E-4329-84B4-9D04B8696C78}" srcOrd="0" destOrd="0" presId="urn:microsoft.com/office/officeart/2005/8/layout/process5"/>
    <dgm:cxn modelId="{0BA1A838-7C4A-4B51-8D99-78C05E5FBD78}" srcId="{FEAC9740-0D2F-457B-9F0A-6F3B5829505F}" destId="{30BDF5EF-CA58-4B77-BCBD-F8562EE7F390}" srcOrd="2" destOrd="0" parTransId="{EA5E5355-2BE8-49B1-AFFE-F5A244C20F90}" sibTransId="{4A911F58-3B06-4394-A8E0-FBF467DB2FA2}"/>
    <dgm:cxn modelId="{2063F65C-C08C-4BC8-8965-DB64E43E67AC}" type="presOf" srcId="{5AD1666B-C920-453B-BA97-A54E47B29546}" destId="{351F34ED-48BE-43CC-8578-B5421E5AAFCA}" srcOrd="0" destOrd="0" presId="urn:microsoft.com/office/officeart/2005/8/layout/process5"/>
    <dgm:cxn modelId="{CBCCC98D-32D6-4F77-A6C1-5FA059948D44}" type="presOf" srcId="{D22D6E09-4CC1-4CF2-A0D9-BA4799A7EB8D}" destId="{3CAFC027-2978-477C-A393-AF1A8677146B}" srcOrd="0" destOrd="1" presId="urn:microsoft.com/office/officeart/2005/8/layout/process5"/>
    <dgm:cxn modelId="{6537EC48-D3E8-4D1F-B8AC-46A317002EE4}" type="presOf" srcId="{4A911F58-3B06-4394-A8E0-FBF467DB2FA2}" destId="{62EDB3ED-DAE2-42EC-9EA6-E8EE342AFCC4}" srcOrd="0" destOrd="0" presId="urn:microsoft.com/office/officeart/2005/8/layout/process5"/>
    <dgm:cxn modelId="{1FA9709B-8EB5-4D3D-848E-7CDD50717CF7}" srcId="{FEAC9740-0D2F-457B-9F0A-6F3B5829505F}" destId="{25C00A23-9370-44D5-903D-9369FDBC68A4}" srcOrd="8" destOrd="0" parTransId="{52B456E2-36C0-418B-88E9-E76E08BD4A07}" sibTransId="{63F281A7-B447-424D-9098-EEA630F044FF}"/>
    <dgm:cxn modelId="{2BE0089E-3167-4392-B910-F6A20F7B4832}" type="presOf" srcId="{3118857F-B27D-43BA-A0EF-EEFBA623C7CD}" destId="{12FCECC7-7D3D-43E7-B908-0F48484AB31C}" srcOrd="0" destOrd="0" presId="urn:microsoft.com/office/officeart/2005/8/layout/process5"/>
    <dgm:cxn modelId="{3D4600AE-07CF-44BF-BAF4-1763521EFECC}" srcId="{FEAC9740-0D2F-457B-9F0A-6F3B5829505F}" destId="{97B5ACE2-B3F4-46EC-8B47-4FC9994B5D5B}" srcOrd="0" destOrd="0" parTransId="{5CA7F5C9-05B3-4333-99A8-6002C03E9601}" sibTransId="{229A1752-80EF-475F-B0A2-278F1D5588F2}"/>
    <dgm:cxn modelId="{D4FFBA0D-9404-41F9-A3AC-30C941B179D2}" type="presOf" srcId="{F25D10F4-5F1E-4DBC-9626-E838C1D79956}" destId="{F40CF9A3-5D62-4F3B-9981-51A0C3EE60B5}" srcOrd="0" destOrd="0" presId="urn:microsoft.com/office/officeart/2005/8/layout/process5"/>
    <dgm:cxn modelId="{EFBF81CC-5BA6-4128-AE2A-CB9C232C0880}" type="presOf" srcId="{414B8596-CA9E-4FC5-9999-F1CED18A0D4D}" destId="{8C1ADC6F-CCAF-4D57-9A06-1DBDC8140CC6}" srcOrd="0" destOrd="2" presId="urn:microsoft.com/office/officeart/2005/8/layout/process5"/>
    <dgm:cxn modelId="{1E059ABC-1973-4204-B23B-C43B7914AA52}" srcId="{4E60BB76-4D90-49DE-8C21-D72D2F55498F}" destId="{414B8596-CA9E-4FC5-9999-F1CED18A0D4D}" srcOrd="1" destOrd="0" parTransId="{75823E23-7B60-4886-AB6C-D5CD17738B26}" sibTransId="{B500DB4B-F524-4F71-A0E1-1823CF2AB289}"/>
    <dgm:cxn modelId="{EDA96D45-4271-4304-85F1-97D743A1F62C}" type="presOf" srcId="{F593DAA4-987B-467C-92E1-400E95BFC8E0}" destId="{E7E6266C-1089-4E02-883C-53B8C0530CF3}" srcOrd="0" destOrd="1" presId="urn:microsoft.com/office/officeart/2005/8/layout/process5"/>
    <dgm:cxn modelId="{36A94DDE-35D4-4E77-8774-B88DB2407438}" srcId="{FEAC9740-0D2F-457B-9F0A-6F3B5829505F}" destId="{5BADE427-4C47-4075-AD05-CE318EBAC036}" srcOrd="3" destOrd="0" parTransId="{CC97BBF1-DB62-4D58-B6B7-73D378F2491D}" sibTransId="{F25D10F4-5F1E-4DBC-9626-E838C1D79956}"/>
    <dgm:cxn modelId="{38ECE994-6E07-4501-B201-14E583FA008B}" type="presOf" srcId="{C188E206-D63B-45FC-AA67-8B90A4FDBDD3}" destId="{CD209A61-5737-42F9-BDEB-0A2415AD1837}" srcOrd="0" destOrd="0" presId="urn:microsoft.com/office/officeart/2005/8/layout/process5"/>
    <dgm:cxn modelId="{5F3F3C82-4C6E-4083-A606-A50F0C61E238}" type="presOf" srcId="{25C00A23-9370-44D5-903D-9369FDBC68A4}" destId="{E7E6266C-1089-4E02-883C-53B8C0530CF3}" srcOrd="0" destOrd="0" presId="urn:microsoft.com/office/officeart/2005/8/layout/process5"/>
    <dgm:cxn modelId="{A9B6C544-8AB5-4388-868F-5DEE85606F82}" type="presOf" srcId="{87CF4143-FBE1-43C4-96C5-AE93E70B503A}" destId="{B2AF01AD-62F0-40FF-9A4A-13DD61D97719}" srcOrd="1" destOrd="0" presId="urn:microsoft.com/office/officeart/2005/8/layout/process5"/>
    <dgm:cxn modelId="{D3ACDB23-92F1-4B54-83B8-9E720D6EFC4D}" type="presOf" srcId="{229A1752-80EF-475F-B0A2-278F1D5588F2}" destId="{F8B5BBBF-605A-4683-9047-6F8297B800C2}" srcOrd="1" destOrd="0" presId="urn:microsoft.com/office/officeart/2005/8/layout/process5"/>
    <dgm:cxn modelId="{B0346BC8-FA2E-4E9F-8CAB-9346BC08D2C1}" type="presOf" srcId="{B3689A23-7199-4172-819A-AA509B8C43C3}" destId="{5E651EE8-9A50-4861-9353-D037224A5309}" srcOrd="0" destOrd="0" presId="urn:microsoft.com/office/officeart/2005/8/layout/process5"/>
    <dgm:cxn modelId="{075EC03C-883A-404F-B1A4-B30782FC5840}" type="presOf" srcId="{F25D10F4-5F1E-4DBC-9626-E838C1D79956}" destId="{CB949704-E586-4CD5-81AF-A84BF14A5A0E}" srcOrd="1" destOrd="0" presId="urn:microsoft.com/office/officeart/2005/8/layout/process5"/>
    <dgm:cxn modelId="{53541566-07AB-4834-8B43-1F5A995E1F63}" type="presOf" srcId="{3118857F-B27D-43BA-A0EF-EEFBA623C7CD}" destId="{267536FE-7EA1-4D49-BC10-50FAF58AF433}" srcOrd="1" destOrd="0" presId="urn:microsoft.com/office/officeart/2005/8/layout/process5"/>
    <dgm:cxn modelId="{50082232-FCAC-4A5B-9FFD-E10F69B4DE74}" srcId="{25C00A23-9370-44D5-903D-9369FDBC68A4}" destId="{F593DAA4-987B-467C-92E1-400E95BFC8E0}" srcOrd="0" destOrd="0" parTransId="{8649562C-7077-4D9E-9B80-58DC3CEF3074}" sibTransId="{6C7291BA-1504-4E84-8291-2BED60C5CF00}"/>
    <dgm:cxn modelId="{E551C988-B293-4AB3-93EA-AFDA3C5AB785}" type="presOf" srcId="{D7F10EE6-65D0-48D8-BD24-7D959D5F1A68}" destId="{B4107C79-5F38-46BC-A012-83B1841AA849}" srcOrd="1" destOrd="0" presId="urn:microsoft.com/office/officeart/2005/8/layout/process5"/>
    <dgm:cxn modelId="{D8C625F5-145D-4188-B977-7DBBC11CD922}" type="presOf" srcId="{4C01F347-74F9-408F-A4E3-C1116E1368C6}" destId="{FE37DC4C-413E-4329-84B4-9D04B8696C78}" srcOrd="0" destOrd="1" presId="urn:microsoft.com/office/officeart/2005/8/layout/process5"/>
    <dgm:cxn modelId="{750C00D0-2825-4E2D-9E34-20D0A81E1CB4}" srcId="{30BDF5EF-CA58-4B77-BCBD-F8562EE7F390}" destId="{C5580DFA-FC82-4AB2-BA11-AD726071C0CE}" srcOrd="0" destOrd="0" parTransId="{94F66A7E-D8DB-49E0-BF03-9FC00E858600}" sibTransId="{57544975-9065-4223-9565-104DE4C8ED2B}"/>
    <dgm:cxn modelId="{59BDDF67-2EC9-46D1-8DA4-BC5F048C48EF}" type="presOf" srcId="{30BDF5EF-CA58-4B77-BCBD-F8562EE7F390}" destId="{65CD1DB3-92B4-4DFB-94CE-30A09053A49F}" srcOrd="0" destOrd="0" presId="urn:microsoft.com/office/officeart/2005/8/layout/process5"/>
    <dgm:cxn modelId="{ECE03FB4-5EC5-4A30-9385-4D2FCA93A6A4}" type="presOf" srcId="{4A911F58-3B06-4394-A8E0-FBF467DB2FA2}" destId="{0CEB70B3-45F4-4B66-AB75-9A009932F98A}" srcOrd="1" destOrd="0" presId="urn:microsoft.com/office/officeart/2005/8/layout/process5"/>
    <dgm:cxn modelId="{A9841617-6506-4679-9820-F0720DD91202}" type="presOf" srcId="{4E60BB76-4D90-49DE-8C21-D72D2F55498F}" destId="{8C1ADC6F-CCAF-4D57-9A06-1DBDC8140CC6}" srcOrd="0" destOrd="0" presId="urn:microsoft.com/office/officeart/2005/8/layout/process5"/>
    <dgm:cxn modelId="{A89EA289-54C6-4A27-9E0E-9B44154A645F}" type="presOf" srcId="{A4019C1A-BBD6-4FE0-B0E3-BCAEF2714E78}" destId="{E3FCDE8C-B36E-44D1-98BB-F97AFB872BE7}" srcOrd="0" destOrd="0" presId="urn:microsoft.com/office/officeart/2005/8/layout/process5"/>
    <dgm:cxn modelId="{70E9C520-12D7-43FF-9F2E-F9B13E240C8C}" type="presOf" srcId="{A4019C1A-BBD6-4FE0-B0E3-BCAEF2714E78}" destId="{94AFA8AF-5289-4E4F-A8CB-30F89F191B48}" srcOrd="1" destOrd="0" presId="urn:microsoft.com/office/officeart/2005/8/layout/process5"/>
    <dgm:cxn modelId="{E88862B7-D21C-417D-8DC1-C1908B786935}" srcId="{C188E206-D63B-45FC-AA67-8B90A4FDBDD3}" destId="{6A2371E9-A94B-4C31-8F1A-1DD1D0E38C0A}" srcOrd="0" destOrd="0" parTransId="{96DF8F0C-19A4-4411-BD11-9D9B75100258}" sibTransId="{7F8D6AF2-E4ED-44AD-B030-0410A08C0AC6}"/>
    <dgm:cxn modelId="{C8EE5DFE-1117-44A7-B9B9-93A3C9C6DC6B}" srcId="{FEAC9740-0D2F-457B-9F0A-6F3B5829505F}" destId="{5AD1666B-C920-453B-BA97-A54E47B29546}" srcOrd="1" destOrd="0" parTransId="{AFD36BD7-C4BC-446D-8E72-B990688CF3E9}" sibTransId="{D7F10EE6-65D0-48D8-BD24-7D959D5F1A68}"/>
    <dgm:cxn modelId="{7C6BABE6-E5A9-415E-8B2F-78170BB1FEBD}" srcId="{5BADE427-4C47-4075-AD05-CE318EBAC036}" destId="{F261E0FC-6DA3-4A27-AC57-33C91BA0F0B6}" srcOrd="0" destOrd="0" parTransId="{59D1C611-44C5-4D2F-858F-65E9BA6F5B12}" sibTransId="{DB8EB3A2-9C7C-4317-B26E-7643AB76C7AC}"/>
    <dgm:cxn modelId="{9DD26D98-3BD5-40BA-8A06-A45BFA852DF0}" srcId="{FEAC9740-0D2F-457B-9F0A-6F3B5829505F}" destId="{C188E206-D63B-45FC-AA67-8B90A4FDBDD3}" srcOrd="7" destOrd="0" parTransId="{8D8A8C49-885B-40CA-9F90-D2EB602227DA}" sibTransId="{87CF4143-FBE1-43C4-96C5-AE93E70B503A}"/>
    <dgm:cxn modelId="{8D28C68B-93FC-49DF-B51B-7481C502B678}" type="presOf" srcId="{C5580DFA-FC82-4AB2-BA11-AD726071C0CE}" destId="{65CD1DB3-92B4-4DFB-94CE-30A09053A49F}" srcOrd="0" destOrd="1" presId="urn:microsoft.com/office/officeart/2005/8/layout/process5"/>
    <dgm:cxn modelId="{6AF3ABA2-862F-49CF-ADBD-C74767321DCE}" srcId="{D5C76CFF-88F6-44F1-A77C-9D141C7C6BD2}" destId="{375C1D1D-AA88-4EF6-AD16-615490B5F3C2}" srcOrd="1" destOrd="0" parTransId="{2E106660-6240-40F2-907F-56A240B09BAD}" sibTransId="{6DF85F52-968D-4C8B-B9E0-FAC92B8FABFB}"/>
    <dgm:cxn modelId="{8675B97F-BAA8-46BD-B581-90A49E0E00FB}" srcId="{FEAC9740-0D2F-457B-9F0A-6F3B5829505F}" destId="{4E60BB76-4D90-49DE-8C21-D72D2F55498F}" srcOrd="4" destOrd="0" parTransId="{B53E76C0-3EB2-4F0B-B57D-1F8125FE34C4}" sibTransId="{3118857F-B27D-43BA-A0EF-EEFBA623C7CD}"/>
    <dgm:cxn modelId="{AD128A62-F5C2-492D-819F-76A5AE18EB6E}" type="presOf" srcId="{7E07A809-1845-426A-9BAE-E3D6132D673C}" destId="{3CAFC027-2978-477C-A393-AF1A8677146B}" srcOrd="0" destOrd="0" presId="urn:microsoft.com/office/officeart/2005/8/layout/process5"/>
    <dgm:cxn modelId="{8F5A55E3-6B10-4396-8DEF-84A9536750A4}" type="presOf" srcId="{229A1752-80EF-475F-B0A2-278F1D5588F2}" destId="{5F4A3D0C-A5B4-443A-8A42-38EA27D8A2B3}" srcOrd="0" destOrd="0" presId="urn:microsoft.com/office/officeart/2005/8/layout/process5"/>
    <dgm:cxn modelId="{E2F937E7-D782-4CFA-80B2-C32F78B5A172}" srcId="{4E60BB76-4D90-49DE-8C21-D72D2F55498F}" destId="{443638E4-B61C-42AC-95BD-05E44A915C6D}" srcOrd="0" destOrd="0" parTransId="{2BBD7545-93E8-4D6E-86A4-FE538B4B3FCE}" sibTransId="{DEB5097D-A209-4106-9585-A456F557B34C}"/>
    <dgm:cxn modelId="{26A11BA3-D822-4287-9D6B-FF8365A53788}" type="presOf" srcId="{227DECDD-F63E-40D8-A493-BB32E15A658C}" destId="{351F34ED-48BE-43CC-8578-B5421E5AAFCA}" srcOrd="0" destOrd="1" presId="urn:microsoft.com/office/officeart/2005/8/layout/process5"/>
    <dgm:cxn modelId="{E4388C2E-F55C-4E81-B81B-C5C7671C82AF}" type="presOf" srcId="{5BADE427-4C47-4075-AD05-CE318EBAC036}" destId="{204FD00D-45F2-4E97-9AF5-EFA0868F9B2F}" srcOrd="0" destOrd="0" presId="urn:microsoft.com/office/officeart/2005/8/layout/process5"/>
    <dgm:cxn modelId="{5CF8AEFD-505D-4450-A558-7DEE0BA9BB7F}" type="presOf" srcId="{FEAC9740-0D2F-457B-9F0A-6F3B5829505F}" destId="{07099ACB-4733-4731-80FE-2FBB138DD2F4}" srcOrd="0" destOrd="0" presId="urn:microsoft.com/office/officeart/2005/8/layout/process5"/>
    <dgm:cxn modelId="{9EE50F54-8235-4BC2-91D3-4748A0079E2F}" type="presOf" srcId="{97B5ACE2-B3F4-46EC-8B47-4FC9994B5D5B}" destId="{23997FED-A335-4524-BB71-D307CF06026C}" srcOrd="0" destOrd="0" presId="urn:microsoft.com/office/officeart/2005/8/layout/process5"/>
    <dgm:cxn modelId="{90450913-4029-4B2B-A616-F210AF1DD07E}" srcId="{FEAC9740-0D2F-457B-9F0A-6F3B5829505F}" destId="{D5C76CFF-88F6-44F1-A77C-9D141C7C6BD2}" srcOrd="6" destOrd="0" parTransId="{85217B32-CBAB-4812-8E10-46E583D926A0}" sibTransId="{A4019C1A-BBD6-4FE0-B0E3-BCAEF2714E78}"/>
    <dgm:cxn modelId="{000D3F89-8ED4-4B48-9E9A-CB420F2524BA}" srcId="{FEAC9740-0D2F-457B-9F0A-6F3B5829505F}" destId="{7E07A809-1845-426A-9BAE-E3D6132D673C}" srcOrd="5" destOrd="0" parTransId="{A009A4CE-BFAC-4C09-AA78-954547C0EC0B}" sibTransId="{B3689A23-7199-4172-819A-AA509B8C43C3}"/>
    <dgm:cxn modelId="{BF6149D3-C062-4D60-B816-4FB72AB8A441}" type="presOf" srcId="{443638E4-B61C-42AC-95BD-05E44A915C6D}" destId="{8C1ADC6F-CCAF-4D57-9A06-1DBDC8140CC6}" srcOrd="0" destOrd="1" presId="urn:microsoft.com/office/officeart/2005/8/layout/process5"/>
    <dgm:cxn modelId="{A91C165E-9DD0-4134-B71E-0E032847E56F}" type="presOf" srcId="{2B000DEC-CCEA-43AF-AC04-4BA3696898FA}" destId="{23997FED-A335-4524-BB71-D307CF06026C}" srcOrd="0" destOrd="1" presId="urn:microsoft.com/office/officeart/2005/8/layout/process5"/>
    <dgm:cxn modelId="{3DC20766-0CDB-4F06-8303-56510AA3D16F}" srcId="{D5C76CFF-88F6-44F1-A77C-9D141C7C6BD2}" destId="{4C01F347-74F9-408F-A4E3-C1116E1368C6}" srcOrd="0" destOrd="0" parTransId="{16C263D3-A159-431B-8DE4-C1D41FB5405C}" sibTransId="{CBAD024A-A0F9-4B71-9EC9-D16DB1EAE686}"/>
    <dgm:cxn modelId="{EA999C8A-657F-4567-BF4A-2CFBB30720AA}" srcId="{97B5ACE2-B3F4-46EC-8B47-4FC9994B5D5B}" destId="{2B000DEC-CCEA-43AF-AC04-4BA3696898FA}" srcOrd="0" destOrd="0" parTransId="{4BEF35FC-DCBF-402D-A10A-4ABF46C1BBF8}" sibTransId="{F72BD67C-24A9-44F0-B561-36F5533581FA}"/>
    <dgm:cxn modelId="{0E6042FA-9271-46C4-B566-3D950E7B87D8}" srcId="{5AD1666B-C920-453B-BA97-A54E47B29546}" destId="{227DECDD-F63E-40D8-A493-BB32E15A658C}" srcOrd="0" destOrd="0" parTransId="{08EB5A2D-1B50-4D30-82C7-0D34E0E8ED4F}" sibTransId="{71EFD97D-FB74-47D4-93CB-0C926840A523}"/>
    <dgm:cxn modelId="{DF4D249E-4330-4497-AA80-7702D7B54F8A}" type="presParOf" srcId="{07099ACB-4733-4731-80FE-2FBB138DD2F4}" destId="{23997FED-A335-4524-BB71-D307CF06026C}" srcOrd="0" destOrd="0" presId="urn:microsoft.com/office/officeart/2005/8/layout/process5"/>
    <dgm:cxn modelId="{E76C1CCC-B5E2-417F-9B18-6A3604916AB8}" type="presParOf" srcId="{07099ACB-4733-4731-80FE-2FBB138DD2F4}" destId="{5F4A3D0C-A5B4-443A-8A42-38EA27D8A2B3}" srcOrd="1" destOrd="0" presId="urn:microsoft.com/office/officeart/2005/8/layout/process5"/>
    <dgm:cxn modelId="{AF391CE1-B05F-4576-BB51-45A531FB6063}" type="presParOf" srcId="{5F4A3D0C-A5B4-443A-8A42-38EA27D8A2B3}" destId="{F8B5BBBF-605A-4683-9047-6F8297B800C2}" srcOrd="0" destOrd="0" presId="urn:microsoft.com/office/officeart/2005/8/layout/process5"/>
    <dgm:cxn modelId="{0D6A0692-3FAB-4955-AB7B-2A1D936B6577}" type="presParOf" srcId="{07099ACB-4733-4731-80FE-2FBB138DD2F4}" destId="{351F34ED-48BE-43CC-8578-B5421E5AAFCA}" srcOrd="2" destOrd="0" presId="urn:microsoft.com/office/officeart/2005/8/layout/process5"/>
    <dgm:cxn modelId="{D5E350B8-771F-4FFB-8069-44DA86DBA1B9}" type="presParOf" srcId="{07099ACB-4733-4731-80FE-2FBB138DD2F4}" destId="{43EFA2E6-0656-49CB-869C-97DEB7AB8A88}" srcOrd="3" destOrd="0" presId="urn:microsoft.com/office/officeart/2005/8/layout/process5"/>
    <dgm:cxn modelId="{3DFBEBCE-8481-4C39-91E3-92905BC487C7}" type="presParOf" srcId="{43EFA2E6-0656-49CB-869C-97DEB7AB8A88}" destId="{B4107C79-5F38-46BC-A012-83B1841AA849}" srcOrd="0" destOrd="0" presId="urn:microsoft.com/office/officeart/2005/8/layout/process5"/>
    <dgm:cxn modelId="{12D55E4C-44DE-4C20-9772-1D74EB458B82}" type="presParOf" srcId="{07099ACB-4733-4731-80FE-2FBB138DD2F4}" destId="{65CD1DB3-92B4-4DFB-94CE-30A09053A49F}" srcOrd="4" destOrd="0" presId="urn:microsoft.com/office/officeart/2005/8/layout/process5"/>
    <dgm:cxn modelId="{EDC94548-B3D9-4F75-9122-2A253B4A995D}" type="presParOf" srcId="{07099ACB-4733-4731-80FE-2FBB138DD2F4}" destId="{62EDB3ED-DAE2-42EC-9EA6-E8EE342AFCC4}" srcOrd="5" destOrd="0" presId="urn:microsoft.com/office/officeart/2005/8/layout/process5"/>
    <dgm:cxn modelId="{2FE5DB22-7BAC-4BD0-9E6D-6E2E01B9DE88}" type="presParOf" srcId="{62EDB3ED-DAE2-42EC-9EA6-E8EE342AFCC4}" destId="{0CEB70B3-45F4-4B66-AB75-9A009932F98A}" srcOrd="0" destOrd="0" presId="urn:microsoft.com/office/officeart/2005/8/layout/process5"/>
    <dgm:cxn modelId="{78BE9E02-8E33-4706-A709-27CC56987EDF}" type="presParOf" srcId="{07099ACB-4733-4731-80FE-2FBB138DD2F4}" destId="{204FD00D-45F2-4E97-9AF5-EFA0868F9B2F}" srcOrd="6" destOrd="0" presId="urn:microsoft.com/office/officeart/2005/8/layout/process5"/>
    <dgm:cxn modelId="{8B8BB7D4-749B-4D02-98CA-F63DF8432E8B}" type="presParOf" srcId="{07099ACB-4733-4731-80FE-2FBB138DD2F4}" destId="{F40CF9A3-5D62-4F3B-9981-51A0C3EE60B5}" srcOrd="7" destOrd="0" presId="urn:microsoft.com/office/officeart/2005/8/layout/process5"/>
    <dgm:cxn modelId="{B6C214F9-9799-466D-A0A0-B553E389EFAE}" type="presParOf" srcId="{F40CF9A3-5D62-4F3B-9981-51A0C3EE60B5}" destId="{CB949704-E586-4CD5-81AF-A84BF14A5A0E}" srcOrd="0" destOrd="0" presId="urn:microsoft.com/office/officeart/2005/8/layout/process5"/>
    <dgm:cxn modelId="{8C7317A6-28E9-4969-B3FB-41E0C5C4FDEB}" type="presParOf" srcId="{07099ACB-4733-4731-80FE-2FBB138DD2F4}" destId="{8C1ADC6F-CCAF-4D57-9A06-1DBDC8140CC6}" srcOrd="8" destOrd="0" presId="urn:microsoft.com/office/officeart/2005/8/layout/process5"/>
    <dgm:cxn modelId="{3EB99F52-50AC-4EED-894A-948F5A0F4D2B}" type="presParOf" srcId="{07099ACB-4733-4731-80FE-2FBB138DD2F4}" destId="{12FCECC7-7D3D-43E7-B908-0F48484AB31C}" srcOrd="9" destOrd="0" presId="urn:microsoft.com/office/officeart/2005/8/layout/process5"/>
    <dgm:cxn modelId="{841E3056-9CC0-4F88-B9FC-F18A2F4EA494}" type="presParOf" srcId="{12FCECC7-7D3D-43E7-B908-0F48484AB31C}" destId="{267536FE-7EA1-4D49-BC10-50FAF58AF433}" srcOrd="0" destOrd="0" presId="urn:microsoft.com/office/officeart/2005/8/layout/process5"/>
    <dgm:cxn modelId="{D2F38B7F-9CD5-42B3-A621-F44163CE79B1}" type="presParOf" srcId="{07099ACB-4733-4731-80FE-2FBB138DD2F4}" destId="{3CAFC027-2978-477C-A393-AF1A8677146B}" srcOrd="10" destOrd="0" presId="urn:microsoft.com/office/officeart/2005/8/layout/process5"/>
    <dgm:cxn modelId="{2313652C-B534-4552-982A-A4107436B4B0}" type="presParOf" srcId="{07099ACB-4733-4731-80FE-2FBB138DD2F4}" destId="{5E651EE8-9A50-4861-9353-D037224A5309}" srcOrd="11" destOrd="0" presId="urn:microsoft.com/office/officeart/2005/8/layout/process5"/>
    <dgm:cxn modelId="{1B5B1CEE-57F4-49B2-BCCB-2F7306B964D7}" type="presParOf" srcId="{5E651EE8-9A50-4861-9353-D037224A5309}" destId="{E8844174-2D65-429A-8E72-E2B1354C53CD}" srcOrd="0" destOrd="0" presId="urn:microsoft.com/office/officeart/2005/8/layout/process5"/>
    <dgm:cxn modelId="{77385A6F-5331-4593-82EC-0B414DD996C9}" type="presParOf" srcId="{07099ACB-4733-4731-80FE-2FBB138DD2F4}" destId="{FE37DC4C-413E-4329-84B4-9D04B8696C78}" srcOrd="12" destOrd="0" presId="urn:microsoft.com/office/officeart/2005/8/layout/process5"/>
    <dgm:cxn modelId="{A2183B26-B9F3-4FF8-8744-5101F46E6392}" type="presParOf" srcId="{07099ACB-4733-4731-80FE-2FBB138DD2F4}" destId="{E3FCDE8C-B36E-44D1-98BB-F97AFB872BE7}" srcOrd="13" destOrd="0" presId="urn:microsoft.com/office/officeart/2005/8/layout/process5"/>
    <dgm:cxn modelId="{0D130F1C-A16D-4085-9625-4523166439D7}" type="presParOf" srcId="{E3FCDE8C-B36E-44D1-98BB-F97AFB872BE7}" destId="{94AFA8AF-5289-4E4F-A8CB-30F89F191B48}" srcOrd="0" destOrd="0" presId="urn:microsoft.com/office/officeart/2005/8/layout/process5"/>
    <dgm:cxn modelId="{DD41F9B7-E9E9-443C-B4B7-D4C235EE0329}" type="presParOf" srcId="{07099ACB-4733-4731-80FE-2FBB138DD2F4}" destId="{CD209A61-5737-42F9-BDEB-0A2415AD1837}" srcOrd="14" destOrd="0" presId="urn:microsoft.com/office/officeart/2005/8/layout/process5"/>
    <dgm:cxn modelId="{963C668E-F2F4-4F8C-95A2-13D22764FF58}" type="presParOf" srcId="{07099ACB-4733-4731-80FE-2FBB138DD2F4}" destId="{9147085C-84BF-4DF7-8792-26BD131EC331}" srcOrd="15" destOrd="0" presId="urn:microsoft.com/office/officeart/2005/8/layout/process5"/>
    <dgm:cxn modelId="{3EAA49B7-3FE4-4110-87AB-AC69EC1999FC}" type="presParOf" srcId="{9147085C-84BF-4DF7-8792-26BD131EC331}" destId="{B2AF01AD-62F0-40FF-9A4A-13DD61D97719}" srcOrd="0" destOrd="0" presId="urn:microsoft.com/office/officeart/2005/8/layout/process5"/>
    <dgm:cxn modelId="{74A20BD2-0FF2-465A-AA2A-E5A5F31261D5}" type="presParOf" srcId="{07099ACB-4733-4731-80FE-2FBB138DD2F4}" destId="{E7E6266C-1089-4E02-883C-53B8C0530CF3}" srcOrd="16" destOrd="0" presId="urn:microsoft.com/office/officeart/2005/8/layout/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E19259-D785-43F9-ACAD-72FC52A767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6238091-C840-48E2-AF11-5213EB16ED8B}">
      <dgm:prSet phldrT="[텍스트]"/>
      <dgm:spPr/>
      <dgm:t>
        <a:bodyPr/>
        <a:lstStyle/>
        <a:p>
          <a:pPr latinLnBrk="1"/>
          <a:r>
            <a:rPr lang="en-US" altLang="ko-KR" dirty="0" smtClean="0"/>
            <a:t>4~7</a:t>
          </a:r>
          <a:r>
            <a:rPr lang="ko-KR" altLang="en-US" dirty="0" smtClean="0"/>
            <a:t>주차</a:t>
          </a:r>
          <a:endParaRPr lang="ko-KR" altLang="en-US" dirty="0"/>
        </a:p>
      </dgm:t>
    </dgm:pt>
    <dgm:pt modelId="{2C33A526-ABF3-4FD3-BA0A-121409E516A2}" type="parTrans" cxnId="{87572BC8-FD46-4BE3-A970-9965928C5294}">
      <dgm:prSet/>
      <dgm:spPr/>
      <dgm:t>
        <a:bodyPr/>
        <a:lstStyle/>
        <a:p>
          <a:pPr latinLnBrk="1"/>
          <a:endParaRPr lang="ko-KR" altLang="en-US"/>
        </a:p>
      </dgm:t>
    </dgm:pt>
    <dgm:pt modelId="{7D4160C2-5257-4875-9B38-57782F19D464}" type="sibTrans" cxnId="{87572BC8-FD46-4BE3-A970-9965928C5294}">
      <dgm:prSet/>
      <dgm:spPr/>
      <dgm:t>
        <a:bodyPr/>
        <a:lstStyle/>
        <a:p>
          <a:pPr latinLnBrk="1"/>
          <a:endParaRPr lang="ko-KR" altLang="en-US"/>
        </a:p>
      </dgm:t>
    </dgm:pt>
    <dgm:pt modelId="{EEF40059-5016-4850-93EE-B742B31666C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맵</a:t>
          </a:r>
          <a:r>
            <a:rPr lang="ko-KR" altLang="en-US" dirty="0" smtClean="0"/>
            <a:t> 및 </a:t>
          </a:r>
          <a:r>
            <a:rPr lang="ko-KR" altLang="en-US" dirty="0" err="1" smtClean="0"/>
            <a:t>몬스터</a:t>
          </a:r>
          <a:r>
            <a:rPr lang="en-US" altLang="en-US" dirty="0" smtClean="0"/>
            <a:t>, </a:t>
          </a:r>
          <a:r>
            <a:rPr lang="ko-KR" altLang="en-US" dirty="0" smtClean="0"/>
            <a:t>기본 속성 타워들을 만들어서 </a:t>
          </a:r>
          <a:r>
            <a:rPr lang="ko-KR" altLang="en-US" dirty="0" err="1" smtClean="0"/>
            <a:t>프로토타입으로</a:t>
          </a:r>
          <a:r>
            <a:rPr lang="ko-KR" altLang="en-US" dirty="0" smtClean="0"/>
            <a:t> 돌려 </a:t>
          </a:r>
          <a:r>
            <a:rPr lang="en-US" altLang="en-US" dirty="0" smtClean="0"/>
            <a:t>1~2</a:t>
          </a:r>
          <a:r>
            <a:rPr lang="ko-KR" altLang="en-US" dirty="0" smtClean="0"/>
            <a:t>웨이브까지 제작</a:t>
          </a:r>
          <a:endParaRPr lang="ko-KR" altLang="en-US" dirty="0"/>
        </a:p>
      </dgm:t>
    </dgm:pt>
    <dgm:pt modelId="{5AEE7F64-2CE0-43D5-8DB6-89B47412C6D4}" type="parTrans" cxnId="{9E7BA938-1D1D-4661-BFE6-13FF38B3CD9C}">
      <dgm:prSet/>
      <dgm:spPr/>
      <dgm:t>
        <a:bodyPr/>
        <a:lstStyle/>
        <a:p>
          <a:pPr latinLnBrk="1"/>
          <a:endParaRPr lang="ko-KR" altLang="en-US"/>
        </a:p>
      </dgm:t>
    </dgm:pt>
    <dgm:pt modelId="{39335AB3-180E-4A34-92DA-D50EA5BDB875}" type="sibTrans" cxnId="{9E7BA938-1D1D-4661-BFE6-13FF38B3CD9C}">
      <dgm:prSet/>
      <dgm:spPr/>
      <dgm:t>
        <a:bodyPr/>
        <a:lstStyle/>
        <a:p>
          <a:pPr latinLnBrk="1"/>
          <a:endParaRPr lang="ko-KR" altLang="en-US"/>
        </a:p>
      </dgm:t>
    </dgm:pt>
    <dgm:pt modelId="{6B86B8FB-A5AF-49B5-8FE0-F4DCD3550AE7}">
      <dgm:prSet phldrT="[텍스트]"/>
      <dgm:spPr/>
      <dgm:t>
        <a:bodyPr/>
        <a:lstStyle/>
        <a:p>
          <a:pPr latinLnBrk="1"/>
          <a:r>
            <a:rPr lang="en-US" altLang="ko-KR" dirty="0" smtClean="0"/>
            <a:t>9</a:t>
          </a:r>
          <a:r>
            <a:rPr lang="ko-KR" altLang="en-US" dirty="0" smtClean="0"/>
            <a:t>주차</a:t>
          </a:r>
          <a:r>
            <a:rPr lang="en-US" altLang="ko-KR" dirty="0" smtClean="0"/>
            <a:t>~14</a:t>
          </a:r>
          <a:r>
            <a:rPr lang="ko-KR" altLang="en-US" dirty="0" smtClean="0"/>
            <a:t>주차</a:t>
          </a:r>
          <a:endParaRPr lang="ko-KR" altLang="en-US" dirty="0"/>
        </a:p>
      </dgm:t>
    </dgm:pt>
    <dgm:pt modelId="{9EF7B72E-2D5B-4CCC-B916-961E806EA7FF}" type="parTrans" cxnId="{4184E59C-7246-4BD0-A98E-8CFC11620AA1}">
      <dgm:prSet/>
      <dgm:spPr/>
      <dgm:t>
        <a:bodyPr/>
        <a:lstStyle/>
        <a:p>
          <a:pPr latinLnBrk="1"/>
          <a:endParaRPr lang="ko-KR" altLang="en-US"/>
        </a:p>
      </dgm:t>
    </dgm:pt>
    <dgm:pt modelId="{2B22333F-1927-4B1D-972C-579EBFD4A8E8}" type="sibTrans" cxnId="{4184E59C-7246-4BD0-A98E-8CFC11620AA1}">
      <dgm:prSet/>
      <dgm:spPr/>
      <dgm:t>
        <a:bodyPr/>
        <a:lstStyle/>
        <a:p>
          <a:pPr latinLnBrk="1"/>
          <a:endParaRPr lang="ko-KR" altLang="en-US"/>
        </a:p>
      </dgm:t>
    </dgm:pt>
    <dgm:pt modelId="{739F4CC1-87F8-4F98-A94D-7C7A41D6BA0A}">
      <dgm:prSet phldrT="[텍스트]"/>
      <dgm:spPr/>
      <dgm:t>
        <a:bodyPr/>
        <a:lstStyle/>
        <a:p>
          <a:pPr latinLnBrk="1"/>
          <a:r>
            <a:rPr lang="ko-KR" altLang="en-US" dirty="0" smtClean="0"/>
            <a:t>나머지 웨이브 및 고급 타워들</a:t>
          </a:r>
          <a:r>
            <a:rPr lang="en-US" altLang="en-US" dirty="0" smtClean="0"/>
            <a:t>, </a:t>
          </a:r>
          <a:r>
            <a:rPr lang="ko-KR" altLang="en-US" dirty="0" smtClean="0"/>
            <a:t>게임 개선</a:t>
          </a:r>
          <a:endParaRPr lang="ko-KR" altLang="en-US" dirty="0"/>
        </a:p>
      </dgm:t>
    </dgm:pt>
    <dgm:pt modelId="{C794BDAB-D0CB-4BB7-9124-288CE2BE90FA}" type="parTrans" cxnId="{E0333397-34D6-4305-AE7B-421ECC1659ED}">
      <dgm:prSet/>
      <dgm:spPr/>
      <dgm:t>
        <a:bodyPr/>
        <a:lstStyle/>
        <a:p>
          <a:pPr latinLnBrk="1"/>
          <a:endParaRPr lang="ko-KR" altLang="en-US"/>
        </a:p>
      </dgm:t>
    </dgm:pt>
    <dgm:pt modelId="{074F4D76-64FB-4B03-A0ED-A947D0435FA7}" type="sibTrans" cxnId="{E0333397-34D6-4305-AE7B-421ECC1659ED}">
      <dgm:prSet/>
      <dgm:spPr/>
      <dgm:t>
        <a:bodyPr/>
        <a:lstStyle/>
        <a:p>
          <a:pPr latinLnBrk="1"/>
          <a:endParaRPr lang="ko-KR" altLang="en-US"/>
        </a:p>
      </dgm:t>
    </dgm:pt>
    <dgm:pt modelId="{06CF0EF4-703B-410D-98D8-49572DC9CD54}" type="pres">
      <dgm:prSet presAssocID="{8AE19259-D785-43F9-ACAD-72FC52A767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303042-0B09-4437-A6D2-1A90EE002A56}" type="pres">
      <dgm:prSet presAssocID="{C6238091-C840-48E2-AF11-5213EB16ED8B}" presName="composite" presStyleCnt="0"/>
      <dgm:spPr/>
    </dgm:pt>
    <dgm:pt modelId="{E6C75898-AAF0-4FCF-9243-EF7D8E60CE5B}" type="pres">
      <dgm:prSet presAssocID="{C6238091-C840-48E2-AF11-5213EB16ED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3B0280-8456-4DEA-B79B-F6B5B0089516}" type="pres">
      <dgm:prSet presAssocID="{C6238091-C840-48E2-AF11-5213EB16ED8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C75167-F271-4086-8BF4-5665D9F9B973}" type="pres">
      <dgm:prSet presAssocID="{7D4160C2-5257-4875-9B38-57782F19D464}" presName="space" presStyleCnt="0"/>
      <dgm:spPr/>
    </dgm:pt>
    <dgm:pt modelId="{6EF8B741-5CF5-4980-A078-B4F1B8DDE870}" type="pres">
      <dgm:prSet presAssocID="{6B86B8FB-A5AF-49B5-8FE0-F4DCD3550AE7}" presName="composite" presStyleCnt="0"/>
      <dgm:spPr/>
    </dgm:pt>
    <dgm:pt modelId="{794F1FC4-D6C3-4163-8E9A-CB389AB94EE8}" type="pres">
      <dgm:prSet presAssocID="{6B86B8FB-A5AF-49B5-8FE0-F4DCD3550A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E70B1F-CAE3-40F3-AF43-1322E43FCA98}" type="pres">
      <dgm:prSet presAssocID="{6B86B8FB-A5AF-49B5-8FE0-F4DCD3550AE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7532475-D991-4FE5-AC8D-CF040D5454BB}" type="presOf" srcId="{EEF40059-5016-4850-93EE-B742B31666CC}" destId="{F33B0280-8456-4DEA-B79B-F6B5B0089516}" srcOrd="0" destOrd="0" presId="urn:microsoft.com/office/officeart/2005/8/layout/hList1"/>
    <dgm:cxn modelId="{9E7BA938-1D1D-4661-BFE6-13FF38B3CD9C}" srcId="{C6238091-C840-48E2-AF11-5213EB16ED8B}" destId="{EEF40059-5016-4850-93EE-B742B31666CC}" srcOrd="0" destOrd="0" parTransId="{5AEE7F64-2CE0-43D5-8DB6-89B47412C6D4}" sibTransId="{39335AB3-180E-4A34-92DA-D50EA5BDB875}"/>
    <dgm:cxn modelId="{E0333397-34D6-4305-AE7B-421ECC1659ED}" srcId="{6B86B8FB-A5AF-49B5-8FE0-F4DCD3550AE7}" destId="{739F4CC1-87F8-4F98-A94D-7C7A41D6BA0A}" srcOrd="0" destOrd="0" parTransId="{C794BDAB-D0CB-4BB7-9124-288CE2BE90FA}" sibTransId="{074F4D76-64FB-4B03-A0ED-A947D0435FA7}"/>
    <dgm:cxn modelId="{D7CCC111-8140-4EDA-89DF-2E0445BC8676}" type="presOf" srcId="{C6238091-C840-48E2-AF11-5213EB16ED8B}" destId="{E6C75898-AAF0-4FCF-9243-EF7D8E60CE5B}" srcOrd="0" destOrd="0" presId="urn:microsoft.com/office/officeart/2005/8/layout/hList1"/>
    <dgm:cxn modelId="{6CF1CDC4-00D3-4CDD-AA10-0F4B02AD258A}" type="presOf" srcId="{739F4CC1-87F8-4F98-A94D-7C7A41D6BA0A}" destId="{5FE70B1F-CAE3-40F3-AF43-1322E43FCA98}" srcOrd="0" destOrd="0" presId="urn:microsoft.com/office/officeart/2005/8/layout/hList1"/>
    <dgm:cxn modelId="{19B51D20-C2FF-4289-9B58-0FDD3A9C56DB}" type="presOf" srcId="{8AE19259-D785-43F9-ACAD-72FC52A767BD}" destId="{06CF0EF4-703B-410D-98D8-49572DC9CD54}" srcOrd="0" destOrd="0" presId="urn:microsoft.com/office/officeart/2005/8/layout/hList1"/>
    <dgm:cxn modelId="{4184E59C-7246-4BD0-A98E-8CFC11620AA1}" srcId="{8AE19259-D785-43F9-ACAD-72FC52A767BD}" destId="{6B86B8FB-A5AF-49B5-8FE0-F4DCD3550AE7}" srcOrd="1" destOrd="0" parTransId="{9EF7B72E-2D5B-4CCC-B916-961E806EA7FF}" sibTransId="{2B22333F-1927-4B1D-972C-579EBFD4A8E8}"/>
    <dgm:cxn modelId="{87572BC8-FD46-4BE3-A970-9965928C5294}" srcId="{8AE19259-D785-43F9-ACAD-72FC52A767BD}" destId="{C6238091-C840-48E2-AF11-5213EB16ED8B}" srcOrd="0" destOrd="0" parTransId="{2C33A526-ABF3-4FD3-BA0A-121409E516A2}" sibTransId="{7D4160C2-5257-4875-9B38-57782F19D464}"/>
    <dgm:cxn modelId="{858FB1F7-21F7-444E-BFC4-CFBA2AC9D17B}" type="presOf" srcId="{6B86B8FB-A5AF-49B5-8FE0-F4DCD3550AE7}" destId="{794F1FC4-D6C3-4163-8E9A-CB389AB94EE8}" srcOrd="0" destOrd="0" presId="urn:microsoft.com/office/officeart/2005/8/layout/hList1"/>
    <dgm:cxn modelId="{3760FAFB-A806-439B-AF54-AB593E7B8C5C}" type="presParOf" srcId="{06CF0EF4-703B-410D-98D8-49572DC9CD54}" destId="{7D303042-0B09-4437-A6D2-1A90EE002A56}" srcOrd="0" destOrd="0" presId="urn:microsoft.com/office/officeart/2005/8/layout/hList1"/>
    <dgm:cxn modelId="{0479F7F3-722F-494B-8CC2-D4CA58C1A786}" type="presParOf" srcId="{7D303042-0B09-4437-A6D2-1A90EE002A56}" destId="{E6C75898-AAF0-4FCF-9243-EF7D8E60CE5B}" srcOrd="0" destOrd="0" presId="urn:microsoft.com/office/officeart/2005/8/layout/hList1"/>
    <dgm:cxn modelId="{758008E9-1F4D-48B3-8F75-C5B84F54731F}" type="presParOf" srcId="{7D303042-0B09-4437-A6D2-1A90EE002A56}" destId="{F33B0280-8456-4DEA-B79B-F6B5B0089516}" srcOrd="1" destOrd="0" presId="urn:microsoft.com/office/officeart/2005/8/layout/hList1"/>
    <dgm:cxn modelId="{D90AEAB1-6EBF-4D3B-B607-554D025BC40C}" type="presParOf" srcId="{06CF0EF4-703B-410D-98D8-49572DC9CD54}" destId="{26C75167-F271-4086-8BF4-5665D9F9B973}" srcOrd="1" destOrd="0" presId="urn:microsoft.com/office/officeart/2005/8/layout/hList1"/>
    <dgm:cxn modelId="{7E55F2FC-AD1A-4FB1-802B-D4BB56F706E1}" type="presParOf" srcId="{06CF0EF4-703B-410D-98D8-49572DC9CD54}" destId="{6EF8B741-5CF5-4980-A078-B4F1B8DDE870}" srcOrd="2" destOrd="0" presId="urn:microsoft.com/office/officeart/2005/8/layout/hList1"/>
    <dgm:cxn modelId="{F3807FB7-0021-4848-8B29-29EA231FF947}" type="presParOf" srcId="{6EF8B741-5CF5-4980-A078-B4F1B8DDE870}" destId="{794F1FC4-D6C3-4163-8E9A-CB389AB94EE8}" srcOrd="0" destOrd="0" presId="urn:microsoft.com/office/officeart/2005/8/layout/hList1"/>
    <dgm:cxn modelId="{370A90DF-DB4C-4760-90A5-3AE30315A0C7}" type="presParOf" srcId="{6EF8B741-5CF5-4980-A078-B4F1B8DDE870}" destId="{5FE70B1F-CAE3-40F3-AF43-1322E43FCA98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E0FA8-FC8A-46CE-95DD-6090C6B7B73A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5E1E-6EF1-4BAD-BEBD-598325195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AAFA76-248D-4B53-AF86-6306AE13D6CF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67CEF-17FC-4A34-892F-CA999B258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66934" y="2857496"/>
            <a:ext cx="6977066" cy="685816"/>
          </a:xfrm>
        </p:spPr>
        <p:txBody>
          <a:bodyPr>
            <a:normAutofit fontScale="90000"/>
          </a:bodyPr>
          <a:lstStyle/>
          <a:p>
            <a:r>
              <a:rPr lang="en-US" dirty="0"/>
              <a:t>Slime Tower </a:t>
            </a:r>
            <a:r>
              <a:rPr lang="en-US" dirty="0" err="1" smtClean="0"/>
              <a:t>Defence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2198" y="3857628"/>
            <a:ext cx="2919386" cy="20002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20173469 </a:t>
            </a:r>
            <a:r>
              <a:rPr lang="ko-KR" altLang="en-US" dirty="0" smtClean="0"/>
              <a:t>황지현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20163420 </a:t>
            </a:r>
            <a:r>
              <a:rPr lang="ko-KR" altLang="en-US" dirty="0" smtClean="0"/>
              <a:t>최규현</a:t>
            </a:r>
          </a:p>
          <a:p>
            <a:r>
              <a:rPr lang="en-US" altLang="ko-KR" dirty="0" smtClean="0"/>
              <a:t>20183515 </a:t>
            </a:r>
            <a:r>
              <a:rPr lang="ko-KR" altLang="en-US" dirty="0" smtClean="0"/>
              <a:t>채기주</a:t>
            </a:r>
          </a:p>
          <a:p>
            <a:r>
              <a:rPr lang="en-US" altLang="ko-KR" dirty="0" smtClean="0"/>
              <a:t>20194186 </a:t>
            </a:r>
            <a:r>
              <a:rPr lang="ko-KR" altLang="en-US" dirty="0" smtClean="0"/>
              <a:t>장준근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내용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장르  및 시점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285720" y="3333773"/>
            <a:ext cx="3929090" cy="64008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타워디펜스</a:t>
            </a:r>
            <a:r>
              <a:rPr lang="en-US" altLang="ko-KR" sz="3200" dirty="0" smtClean="0"/>
              <a:t>3D – </a:t>
            </a:r>
            <a:r>
              <a:rPr lang="ko-KR" altLang="en-US" sz="3200" dirty="0" err="1" smtClean="0"/>
              <a:t>몬스터의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역습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>
          <a:xfrm>
            <a:off x="4857752" y="3286124"/>
            <a:ext cx="3929090" cy="64291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err="1" smtClean="0"/>
              <a:t>Reroad</a:t>
            </a:r>
            <a:endParaRPr lang="ko-KR" altLang="en-US" sz="3200" dirty="0"/>
          </a:p>
        </p:txBody>
      </p:sp>
      <p:pic>
        <p:nvPicPr>
          <p:cNvPr id="1028" name="Picture 4" descr="C:\Users\jcw68\Desktop\리로드 게임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929066"/>
            <a:ext cx="3900515" cy="2643206"/>
          </a:xfrm>
          <a:prstGeom prst="rect">
            <a:avLst/>
          </a:prstGeom>
          <a:noFill/>
        </p:spPr>
      </p:pic>
      <p:pic>
        <p:nvPicPr>
          <p:cNvPr id="1029" name="Picture 5" descr="C:\Users\jcw68\Desktop\타워디펜스3D - 몬스터의 역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00504"/>
            <a:ext cx="3929090" cy="261939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85720" y="1643050"/>
            <a:ext cx="392909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장르</a:t>
            </a:r>
            <a:r>
              <a:rPr lang="en-US" altLang="ko-KR" sz="2800" dirty="0" smtClean="0"/>
              <a:t>: 3D </a:t>
            </a:r>
            <a:r>
              <a:rPr lang="ko-KR" altLang="en-US" sz="2800" dirty="0" smtClean="0"/>
              <a:t>타워 디펜스 게임</a:t>
            </a:r>
            <a:endParaRPr lang="en-US" altLang="ko-KR" sz="2800" dirty="0" smtClean="0"/>
          </a:p>
          <a:p>
            <a:r>
              <a:rPr lang="ko-KR" altLang="en-US" sz="2800" dirty="0" smtClean="0"/>
              <a:t>시점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쿼터뷰</a:t>
            </a:r>
            <a:r>
              <a:rPr lang="en-US" altLang="ko-KR" sz="2800" dirty="0" smtClean="0"/>
              <a:t>(</a:t>
            </a:r>
            <a:r>
              <a:rPr lang="en-US" sz="2800" dirty="0" smtClean="0"/>
              <a:t>Quarter View)</a:t>
            </a:r>
          </a:p>
          <a:p>
            <a:r>
              <a:rPr lang="ko-KR" altLang="en-US" sz="2800" dirty="0" err="1" smtClean="0"/>
              <a:t>플렛폼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데스크탑</a:t>
            </a:r>
            <a:r>
              <a:rPr lang="en-US" altLang="ko-KR" sz="2800" dirty="0" smtClean="0"/>
              <a:t>(PC)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타겟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유저층</a:t>
            </a:r>
            <a:endParaRPr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3D, SD</a:t>
            </a:r>
            <a:r>
              <a:rPr lang="ko-KR" altLang="en-US" dirty="0" smtClean="0"/>
              <a:t>느낌 그래픽이므로 아기자기한 느낌의 그래픽과 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타워디펜스 장르를 좋아하는 </a:t>
            </a:r>
            <a:r>
              <a:rPr lang="ko-KR" altLang="en-US" dirty="0" err="1" smtClean="0"/>
              <a:t>유저층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컨셉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4000" dirty="0" err="1" smtClean="0">
                <a:solidFill>
                  <a:srgbClr val="00B050"/>
                </a:solidFill>
              </a:rPr>
              <a:t>슬라임</a:t>
            </a:r>
            <a:r>
              <a:rPr lang="ko-KR" altLang="en-US" sz="4000" dirty="0" smtClean="0"/>
              <a:t> 마을에 다른 </a:t>
            </a:r>
            <a:r>
              <a:rPr lang="ko-KR" altLang="en-US" sz="4000" dirty="0" err="1" smtClean="0">
                <a:solidFill>
                  <a:schemeClr val="accent3">
                    <a:lumMod val="50000"/>
                  </a:schemeClr>
                </a:solidFill>
              </a:rPr>
              <a:t>몬스터</a:t>
            </a:r>
            <a:r>
              <a:rPr lang="ko-KR" altLang="en-US" sz="4000" dirty="0" err="1" smtClean="0"/>
              <a:t>들이</a:t>
            </a:r>
            <a:r>
              <a:rPr lang="ko-KR" altLang="en-US" sz="4000" dirty="0" smtClean="0"/>
              <a:t> 쳐들어왔고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 </a:t>
            </a:r>
            <a:endParaRPr lang="en-US" altLang="ko-KR" sz="4000" dirty="0" smtClean="0"/>
          </a:p>
          <a:p>
            <a:pPr algn="ctr">
              <a:buNone/>
            </a:pPr>
            <a:r>
              <a:rPr lang="ko-KR" altLang="en-US" sz="4000" dirty="0" err="1" smtClean="0">
                <a:solidFill>
                  <a:srgbClr val="00B050"/>
                </a:solidFill>
              </a:rPr>
              <a:t>슬라임</a:t>
            </a:r>
            <a:r>
              <a:rPr lang="ko-KR" altLang="en-US" sz="4000" dirty="0" err="1" smtClean="0"/>
              <a:t>들이</a:t>
            </a:r>
            <a:r>
              <a:rPr lang="ko-KR" altLang="en-US" sz="4000" dirty="0" smtClean="0"/>
              <a:t> 마을을 지킨다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스테이지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sz="3600" dirty="0" smtClean="0"/>
              <a:t>하나의 </a:t>
            </a:r>
            <a:r>
              <a:rPr lang="ko-KR" altLang="en-US" sz="3600" dirty="0" err="1" smtClean="0"/>
              <a:t>맵에서</a:t>
            </a:r>
            <a:r>
              <a:rPr lang="ko-KR" altLang="en-US" sz="3600" dirty="0" smtClean="0"/>
              <a:t> 길을 두 갈래로 나누어 여러 웨이브에 걸쳐 </a:t>
            </a:r>
            <a:r>
              <a:rPr lang="ko-KR" altLang="en-US" sz="3600" dirty="0" err="1" smtClean="0"/>
              <a:t>몹들이</a:t>
            </a:r>
            <a:r>
              <a:rPr lang="ko-KR" altLang="en-US" sz="3600" dirty="0" smtClean="0"/>
              <a:t> 나옴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스테이지는 따로 나누지 않음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재료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자원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/>
              <a:t>몬스터</a:t>
            </a:r>
            <a:r>
              <a:rPr lang="ko-KR" altLang="en-US" sz="3600" dirty="0" smtClean="0"/>
              <a:t> 처치 시 일정 </a:t>
            </a:r>
            <a:r>
              <a:rPr lang="ko-KR" altLang="en-US" sz="3600" dirty="0" err="1" smtClean="0"/>
              <a:t>확률으로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드랍</a:t>
            </a:r>
            <a:endParaRPr lang="en-US" altLang="ko-KR" sz="3600" dirty="0" smtClean="0"/>
          </a:p>
        </p:txBody>
      </p:sp>
      <p:pic>
        <p:nvPicPr>
          <p:cNvPr id="5122" name="Picture 2" descr="C:\Users\jcw68\Desktop\파란 열매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00438"/>
            <a:ext cx="2000264" cy="2000264"/>
          </a:xfrm>
          <a:prstGeom prst="rect">
            <a:avLst/>
          </a:prstGeom>
          <a:noFill/>
        </p:spPr>
      </p:pic>
      <p:pic>
        <p:nvPicPr>
          <p:cNvPr id="5123" name="Picture 3" descr="C:\Users\jcw68\Desktop\노란 열매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429000"/>
            <a:ext cx="2000264" cy="2000264"/>
          </a:xfrm>
          <a:prstGeom prst="rect">
            <a:avLst/>
          </a:prstGeom>
          <a:noFill/>
        </p:spPr>
      </p:pic>
      <p:pic>
        <p:nvPicPr>
          <p:cNvPr id="5124" name="Picture 4" descr="C:\Users\jcw68\Desktop\불 열매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3429000"/>
            <a:ext cx="2000264" cy="200026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14414" y="5429264"/>
            <a:ext cx="121444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얼음열매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3372" y="5429264"/>
            <a:ext cx="1143008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전기열매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16" y="5357826"/>
            <a:ext cx="928694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</a:rPr>
              <a:t>불열매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2786058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EX)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타워 생성</a:t>
            </a:r>
            <a:r>
              <a:rPr lang="en-US" altLang="ko-KR" dirty="0" smtClean="0"/>
              <a:t>(</a:t>
            </a:r>
            <a:endParaRPr lang="ko-KR" altLang="en-US" dirty="0"/>
          </a:p>
        </p:txBody>
      </p:sp>
      <p:pic>
        <p:nvPicPr>
          <p:cNvPr id="4" name="내용 개체 틀 3" descr="슬라임 속성 표식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14356"/>
            <a:ext cx="9559494" cy="6760064"/>
          </a:xfrm>
        </p:spPr>
      </p:pic>
      <p:pic>
        <p:nvPicPr>
          <p:cNvPr id="1026" name="Picture 2" descr="C:\Users\jcw68\Desktop\불 열매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1928802"/>
            <a:ext cx="928713" cy="928713"/>
          </a:xfrm>
          <a:prstGeom prst="rect">
            <a:avLst/>
          </a:prstGeom>
          <a:noFill/>
        </p:spPr>
      </p:pic>
      <p:pic>
        <p:nvPicPr>
          <p:cNvPr id="1027" name="Picture 3" descr="C:\Users\jcw68\Desktop\노란 열매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5429264"/>
            <a:ext cx="928694" cy="928694"/>
          </a:xfrm>
          <a:prstGeom prst="rect">
            <a:avLst/>
          </a:prstGeom>
          <a:noFill/>
        </p:spPr>
      </p:pic>
      <p:pic>
        <p:nvPicPr>
          <p:cNvPr id="1028" name="Picture 4" descr="C:\Users\jcw68\Desktop\파란 열매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3714752"/>
            <a:ext cx="912821" cy="9128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타워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종류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2050" name="Picture 2" descr="C:\Users\jcw68\Desktop\스케치\슬라임 불꽃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14478" y="1643050"/>
            <a:ext cx="6549653" cy="4632326"/>
          </a:xfrm>
          <a:prstGeom prst="rect">
            <a:avLst/>
          </a:prstGeom>
          <a:noFill/>
        </p:spPr>
      </p:pic>
      <p:pic>
        <p:nvPicPr>
          <p:cNvPr id="2051" name="Picture 3" descr="C:\Users\jcw68\Desktop\스케치\슬라임 얼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357298"/>
            <a:ext cx="7070443" cy="5000660"/>
          </a:xfrm>
          <a:prstGeom prst="rect">
            <a:avLst/>
          </a:prstGeom>
          <a:noFill/>
        </p:spPr>
      </p:pic>
      <p:pic>
        <p:nvPicPr>
          <p:cNvPr id="2052" name="Picture 4" descr="C:\Users\jcw68\Desktop\스케치\슬라임 전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1142984"/>
            <a:ext cx="7441852" cy="526334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28728" y="5143512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범위형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714744" y="5143512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디버프형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12" y="5143512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원거리형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타워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조합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cw68\Desktop\스케치\슬라임 불꽃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71800" y="390744"/>
            <a:ext cx="9144064" cy="6467256"/>
          </a:xfrm>
          <a:prstGeom prst="rect">
            <a:avLst/>
          </a:prstGeom>
          <a:noFill/>
        </p:spPr>
      </p:pic>
      <p:pic>
        <p:nvPicPr>
          <p:cNvPr id="5123" name="Picture 3" descr="C:\Users\jcw68\Desktop\스케치\슬라임 얼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98470"/>
            <a:ext cx="8850361" cy="6259530"/>
          </a:xfrm>
          <a:prstGeom prst="rect">
            <a:avLst/>
          </a:prstGeom>
          <a:noFill/>
        </p:spPr>
      </p:pic>
      <p:sp>
        <p:nvSpPr>
          <p:cNvPr id="6" name="덧셈 기호 5"/>
          <p:cNvSpPr/>
          <p:nvPr/>
        </p:nvSpPr>
        <p:spPr>
          <a:xfrm>
            <a:off x="3000364" y="3857628"/>
            <a:ext cx="785818" cy="78581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등호 6"/>
          <p:cNvSpPr/>
          <p:nvPr/>
        </p:nvSpPr>
        <p:spPr>
          <a:xfrm>
            <a:off x="6143636" y="3857628"/>
            <a:ext cx="857256" cy="78581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8082" y="3357562"/>
            <a:ext cx="642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atin typeface="+mj-ea"/>
                <a:ea typeface="+mj-ea"/>
              </a:rPr>
              <a:t>?</a:t>
            </a:r>
            <a:endParaRPr lang="ko-KR" altLang="en-US" sz="9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몬스터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32" y="5857892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/>
              <a:t>고블린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5929330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/>
              <a:t>오크</a:t>
            </a:r>
            <a:endParaRPr lang="ko-KR" altLang="en-US" sz="3200" dirty="0"/>
          </a:p>
        </p:txBody>
      </p:sp>
      <p:pic>
        <p:nvPicPr>
          <p:cNvPr id="2050" name="Picture 2" descr="C:\Users\jcw68\Desktop\오크 슬라임 표식\오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2214554"/>
            <a:ext cx="5449814" cy="3854451"/>
          </a:xfrm>
          <a:prstGeom prst="rect">
            <a:avLst/>
          </a:prstGeom>
          <a:noFill/>
        </p:spPr>
      </p:pic>
      <p:pic>
        <p:nvPicPr>
          <p:cNvPr id="2051" name="Picture 3" descr="C:\Users\jcw68\Desktop\스케치\고블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908" y="2643182"/>
            <a:ext cx="4662477" cy="32975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sz="3200" dirty="0" smtClean="0"/>
              <a:t>팀 소개</a:t>
            </a:r>
            <a:endParaRPr lang="en-US" altLang="ko-KR" sz="3200" dirty="0" smtClean="0"/>
          </a:p>
          <a:p>
            <a:r>
              <a:rPr lang="ko-KR" altLang="en-US" sz="3200" dirty="0" smtClean="0"/>
              <a:t>게임소개 및 내용</a:t>
            </a:r>
            <a:endParaRPr lang="en-US" altLang="ko-KR" sz="3200" dirty="0" smtClean="0"/>
          </a:p>
          <a:p>
            <a:r>
              <a:rPr lang="ko-KR" altLang="en-US" sz="3200" dirty="0" smtClean="0"/>
              <a:t>기대하는 효과</a:t>
            </a:r>
            <a:endParaRPr lang="en-US" altLang="ko-KR" sz="3200" dirty="0" smtClean="0"/>
          </a:p>
          <a:p>
            <a:r>
              <a:rPr lang="ko-KR" altLang="en-US" sz="3200" dirty="0" smtClean="0"/>
              <a:t>계획</a:t>
            </a:r>
            <a:endParaRPr lang="en-US" altLang="ko-KR" sz="32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b="1" dirty="0" err="1" smtClean="0"/>
              <a:t>맵</a:t>
            </a:r>
            <a:r>
              <a:rPr lang="ko-KR" altLang="en-US" b="1" dirty="0" smtClean="0"/>
              <a:t>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층이 없는  두 갈래길 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평지</a:t>
            </a:r>
            <a:r>
              <a:rPr lang="en-US" altLang="ko-KR" dirty="0" smtClean="0"/>
              <a:t>(1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낙사</a:t>
            </a:r>
            <a:r>
              <a:rPr lang="ko-KR" altLang="en-US" dirty="0" smtClean="0"/>
              <a:t> 구간 존재</a:t>
            </a:r>
            <a:endParaRPr lang="en-US" altLang="ko-KR" dirty="0" smtClean="0"/>
          </a:p>
          <a:p>
            <a:r>
              <a:rPr lang="ko-KR" altLang="en-US" dirty="0" smtClean="0"/>
              <a:t>웨이브 별로 다른 길로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ko-KR" altLang="en-US" dirty="0" smtClean="0"/>
              <a:t>테마는 들판</a:t>
            </a:r>
            <a:endParaRPr lang="en-US" altLang="ko-KR" dirty="0" smtClean="0"/>
          </a:p>
          <a:p>
            <a:r>
              <a:rPr lang="ko-KR" altLang="en-US" dirty="0" err="1" smtClean="0"/>
              <a:t>몹이</a:t>
            </a:r>
            <a:r>
              <a:rPr lang="ko-KR" altLang="en-US" dirty="0" smtClean="0"/>
              <a:t> 지나가는 길과 </a:t>
            </a:r>
            <a:r>
              <a:rPr lang="ko-KR" altLang="en-US" dirty="0" err="1" smtClean="0"/>
              <a:t>슬라임</a:t>
            </a:r>
            <a:r>
              <a:rPr lang="ko-KR" altLang="en-US" dirty="0" smtClean="0"/>
              <a:t> 배치 공간을 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질감 등을 통해 구분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풀밭 등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초기 디자인</a:t>
            </a:r>
            <a:endParaRPr lang="ko-KR" altLang="en-US" b="1" dirty="0"/>
          </a:p>
        </p:txBody>
      </p:sp>
      <p:pic>
        <p:nvPicPr>
          <p:cNvPr id="6" name="내용 개체 틀 5" descr="KakaoTalk_20220321_11461946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 rot="16200000">
            <a:off x="2035951" y="607199"/>
            <a:ext cx="5357850" cy="7143800"/>
          </a:xfrm>
        </p:spPr>
      </p:pic>
      <p:pic>
        <p:nvPicPr>
          <p:cNvPr id="1026" name="Picture 2" descr="C:\Users\jcw68\Documents\카카오톡 받은 파일\KakaoTalk_20220321_114619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43001" y="-22431555"/>
            <a:ext cx="3964809" cy="5286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게임 씬</a:t>
            </a:r>
            <a:endParaRPr lang="ko-KR" altLang="en-US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플로우</a:t>
            </a:r>
            <a:r>
              <a:rPr lang="ko-KR" altLang="en-US" b="1" dirty="0" smtClean="0"/>
              <a:t> 차트</a:t>
            </a:r>
            <a:endParaRPr lang="ko-KR" altLang="en-US" b="1" dirty="0"/>
          </a:p>
        </p:txBody>
      </p:sp>
      <p:pic>
        <p:nvPicPr>
          <p:cNvPr id="6" name="내용 개체 틀 5" descr="KakaoTalk_20220321_15325999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7657" y="1600200"/>
            <a:ext cx="6883636" cy="44958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계획</a:t>
            </a:r>
            <a:endParaRPr lang="ko-KR" altLang="en-US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계획</a:t>
            </a:r>
            <a:endParaRPr lang="ko-KR" altLang="en-US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4572000" y="3571876"/>
            <a:ext cx="285752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기대효과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회사의 업무를 미리 경험함으로써 나중에 취업을 했을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 내 팀 프로젝트를 경험하지 못한 사람들에 비해서 업무에 대한 이해도 높으며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 업무에 대해서도 금방 적응할 수 있음 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각자의 전공분야 실력을 향상할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강점과 약점 등을 파악할 수 있게 됨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팀소개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팀소개</a:t>
            </a:r>
            <a:endParaRPr lang="ko-KR" altLang="en-US" b="1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/>
          </a:p>
          <a:p>
            <a:r>
              <a:rPr lang="ko-KR" altLang="en-US" sz="3200" dirty="0" smtClean="0">
                <a:latin typeface="+mn-ea"/>
              </a:rPr>
              <a:t>팀장 및 서브 프로그래머</a:t>
            </a:r>
            <a:endParaRPr lang="en-US" altLang="ko-KR" sz="3200" dirty="0" smtClean="0">
              <a:latin typeface="+mn-ea"/>
            </a:endParaRPr>
          </a:p>
          <a:p>
            <a:r>
              <a:rPr lang="ko-KR" altLang="en-US" sz="3200" dirty="0" err="1" smtClean="0">
                <a:latin typeface="+mn-ea"/>
              </a:rPr>
              <a:t>몬스터</a:t>
            </a:r>
            <a:r>
              <a:rPr lang="ko-KR" altLang="en-US" sz="3200" dirty="0" smtClean="0">
                <a:latin typeface="+mn-ea"/>
              </a:rPr>
              <a:t> 관련 코드 담당</a:t>
            </a:r>
            <a:endParaRPr lang="en-US" altLang="ko-KR" sz="3200" dirty="0" smtClean="0">
              <a:latin typeface="+mn-ea"/>
            </a:endParaRPr>
          </a:p>
          <a:p>
            <a:r>
              <a:rPr lang="ko-KR" altLang="en-US" sz="3200" dirty="0" smtClean="0">
                <a:latin typeface="+mn-ea"/>
              </a:rPr>
              <a:t>서류</a:t>
            </a:r>
            <a:r>
              <a:rPr lang="en-US" altLang="ko-KR" sz="3200" dirty="0" smtClean="0">
                <a:latin typeface="+mn-ea"/>
              </a:rPr>
              <a:t> </a:t>
            </a:r>
            <a:r>
              <a:rPr lang="ko-KR" altLang="en-US" sz="3200" dirty="0" smtClean="0">
                <a:latin typeface="+mn-ea"/>
              </a:rPr>
              <a:t>작업 및 발표</a:t>
            </a:r>
            <a:endParaRPr lang="en-US" altLang="ko-KR" sz="3200" dirty="0" smtClean="0">
              <a:latin typeface="+mn-ea"/>
            </a:endParaRPr>
          </a:p>
          <a:p>
            <a:endParaRPr lang="en-US" altLang="ko-KR" sz="2800" dirty="0" smtClean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sz="3200" dirty="0" smtClean="0"/>
              <a:t>기획자 및 서브 프로그래머</a:t>
            </a:r>
            <a:endParaRPr lang="en-US" altLang="ko-KR" sz="3200" dirty="0" smtClean="0"/>
          </a:p>
          <a:p>
            <a:r>
              <a:rPr lang="en-US" altLang="ko-KR" sz="3200" dirty="0" smtClean="0"/>
              <a:t>UI</a:t>
            </a:r>
            <a:r>
              <a:rPr lang="ko-KR" altLang="en-US" sz="3200" dirty="0" smtClean="0"/>
              <a:t> 관련 코드 담당</a:t>
            </a:r>
            <a:endParaRPr lang="en-US" altLang="ko-KR" sz="3200" dirty="0" smtClean="0"/>
          </a:p>
          <a:p>
            <a:r>
              <a:rPr lang="ko-KR" altLang="en-US" sz="3200" dirty="0" smtClean="0"/>
              <a:t>회의록 기록</a:t>
            </a:r>
            <a:endParaRPr lang="en-US" altLang="ko-KR" sz="3200" dirty="0" smtClean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20173469 </a:t>
            </a:r>
            <a:r>
              <a:rPr lang="ko-KR" altLang="en-US" sz="3200" dirty="0" smtClean="0"/>
              <a:t>황지현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팀장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20183515 </a:t>
            </a:r>
            <a:r>
              <a:rPr lang="ko-KR" altLang="en-US" sz="3200" dirty="0" smtClean="0"/>
              <a:t>채기주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팀소개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sz="3200" dirty="0" smtClean="0">
                <a:latin typeface="+mn-ea"/>
              </a:rPr>
              <a:t>메인 프로그래머</a:t>
            </a:r>
            <a:endParaRPr lang="en-US" altLang="ko-KR" sz="3200" dirty="0" smtClean="0">
              <a:latin typeface="+mn-ea"/>
            </a:endParaRPr>
          </a:p>
          <a:p>
            <a:r>
              <a:rPr lang="ko-KR" altLang="en-US" sz="3200" dirty="0" smtClean="0">
                <a:latin typeface="+mn-ea"/>
              </a:rPr>
              <a:t>타워 관련 코드 담당</a:t>
            </a:r>
            <a:endParaRPr lang="en-US" altLang="ko-KR" sz="3200" dirty="0" smtClean="0">
              <a:latin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sz="3200" dirty="0" smtClean="0"/>
              <a:t>메인 그래픽 디자이너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20163420 </a:t>
            </a:r>
            <a:r>
              <a:rPr lang="ko-KR" altLang="en-US" sz="3200" dirty="0" smtClean="0"/>
              <a:t>최규현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20194186 </a:t>
            </a:r>
            <a:r>
              <a:rPr lang="ko-KR" altLang="en-US" sz="3200" dirty="0" smtClean="0"/>
              <a:t>장준근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개발툴</a:t>
            </a:r>
            <a:r>
              <a:rPr lang="ko-KR" altLang="en-US" dirty="0" smtClean="0"/>
              <a:t> 및 지원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게임엔진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코딩 </a:t>
            </a:r>
            <a:endParaRPr lang="ko-KR" altLang="en-US" b="1" dirty="0"/>
          </a:p>
        </p:txBody>
      </p:sp>
      <p:pic>
        <p:nvPicPr>
          <p:cNvPr id="7" name="내용 개체 틀 6" descr="Unity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609600" y="3522449"/>
            <a:ext cx="3886200" cy="1413302"/>
          </a:xfrm>
        </p:spPr>
      </p:pic>
      <p:pic>
        <p:nvPicPr>
          <p:cNvPr id="8" name="내용 개체 틀 7" descr="Visual Studi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67375" y="3167062"/>
            <a:ext cx="2152650" cy="212407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Unity</a:t>
            </a:r>
            <a:endParaRPr lang="ko-KR" altLang="en-US" sz="32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>
          <a:solidFill>
            <a:srgbClr val="CC99FF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Visual Studio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그래픽</a:t>
            </a:r>
            <a:endParaRPr lang="ko-KR" altLang="en-US" b="1" dirty="0"/>
          </a:p>
        </p:txBody>
      </p:sp>
      <p:pic>
        <p:nvPicPr>
          <p:cNvPr id="7" name="내용 개체 틀 6" descr="3ds_max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071538" y="2857496"/>
            <a:ext cx="3036508" cy="3015750"/>
          </a:xfrm>
        </p:spPr>
      </p:pic>
      <p:pic>
        <p:nvPicPr>
          <p:cNvPr id="8" name="내용 개체 틀 7" descr="Ps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57752" y="2428868"/>
            <a:ext cx="3786214" cy="3786214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1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3ds max</a:t>
            </a:r>
            <a:endParaRPr lang="ko-KR" altLang="en-US" sz="32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Photoshop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기타</a:t>
            </a:r>
            <a:endParaRPr lang="ko-KR" altLang="en-US" b="1" dirty="0"/>
          </a:p>
        </p:txBody>
      </p:sp>
      <p:pic>
        <p:nvPicPr>
          <p:cNvPr id="7" name="내용 개체 틀 6" descr="GitHub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09600" y="3443763"/>
            <a:ext cx="3886200" cy="1570673"/>
          </a:xfrm>
        </p:spPr>
      </p:pic>
      <p:pic>
        <p:nvPicPr>
          <p:cNvPr id="8" name="내용 개체 틀 7" descr="unnamed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53000" y="2438400"/>
            <a:ext cx="3581400" cy="3581400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200" dirty="0" err="1" smtClean="0"/>
              <a:t>GitHub</a:t>
            </a:r>
            <a:endParaRPr lang="ko-KR" altLang="en-US" sz="32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>
          <a:solidFill>
            <a:srgbClr val="FF0000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YouTube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6000768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※</a:t>
            </a:r>
            <a:r>
              <a:rPr lang="ko-KR" altLang="en-US" sz="2800" dirty="0" smtClean="0"/>
              <a:t>사운드는 각자 파트에서 구하기로 함</a:t>
            </a:r>
            <a:endParaRPr lang="ko-KR" alt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869</TotalTime>
  <Words>365</Words>
  <Application>Microsoft Office PowerPoint</Application>
  <PresentationFormat>화면 슬라이드 쇼(4:3)</PresentationFormat>
  <Paragraphs>127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가을</vt:lpstr>
      <vt:lpstr>Slime Tower Defence</vt:lpstr>
      <vt:lpstr>목차</vt:lpstr>
      <vt:lpstr>팀소개</vt:lpstr>
      <vt:lpstr>팀소개</vt:lpstr>
      <vt:lpstr>팀소개</vt:lpstr>
      <vt:lpstr>개발툴 및 지원</vt:lpstr>
      <vt:lpstr>게임엔진 및 코딩 </vt:lpstr>
      <vt:lpstr>그래픽</vt:lpstr>
      <vt:lpstr>기타</vt:lpstr>
      <vt:lpstr>게임 내용</vt:lpstr>
      <vt:lpstr>장르  및 시점</vt:lpstr>
      <vt:lpstr>타겟 유저층</vt:lpstr>
      <vt:lpstr>컨셉</vt:lpstr>
      <vt:lpstr>스테이지</vt:lpstr>
      <vt:lpstr>재료(자원)</vt:lpstr>
      <vt:lpstr>타워 생성(</vt:lpstr>
      <vt:lpstr>타워(종류)</vt:lpstr>
      <vt:lpstr>타워(조합)</vt:lpstr>
      <vt:lpstr>몬스터</vt:lpstr>
      <vt:lpstr>맵 디자인</vt:lpstr>
      <vt:lpstr>초기 디자인</vt:lpstr>
      <vt:lpstr>게임 씬</vt:lpstr>
      <vt:lpstr>플로우 차트</vt:lpstr>
      <vt:lpstr>계획</vt:lpstr>
      <vt:lpstr>계획</vt:lpstr>
      <vt:lpstr>계획</vt:lpstr>
      <vt:lpstr>기대효과</vt:lpstr>
      <vt:lpstr>기대효과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Slime Tower Defence</dc:title>
  <dc:creator>Windows User</dc:creator>
  <cp:lastModifiedBy>Windows User</cp:lastModifiedBy>
  <cp:revision>90</cp:revision>
  <dcterms:created xsi:type="dcterms:W3CDTF">2022-03-18T13:03:54Z</dcterms:created>
  <dcterms:modified xsi:type="dcterms:W3CDTF">2022-03-22T13:40:42Z</dcterms:modified>
</cp:coreProperties>
</file>