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9" r:id="rId4"/>
    <p:sldId id="257" r:id="rId5"/>
    <p:sldId id="258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81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41714-83DE-3FF8-D8A4-6007EBC06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239A86-05FC-81A3-A6B5-3749163EB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583F17-572C-38F1-4C3D-BB0D12D8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42AC-F4C0-4574-80D6-20A1FD26FBA8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575564-A560-7D0B-4D71-1EAA47E8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C492C2-B8CF-30B3-01C3-674163DAD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693A-C51D-4015-82C9-D847C9633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82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3536A-ED74-9AA4-D2B0-B3002AC8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F58743-737D-6EE1-0E87-10A743FAF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576B03-94AA-0711-8C34-00C80D00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42AC-F4C0-4574-80D6-20A1FD26FBA8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E5A0F-BFDF-3ABA-BE23-0D6FAC7EB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06291A-E258-69E6-9C2D-A8C0F25A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693A-C51D-4015-82C9-D847C9633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08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4C0F17-EDD1-CA31-F58C-A26FDF7C8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BCB944-3A20-11F8-EC1F-12BA69673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2248C-BBBA-B399-231A-2016AF60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42AC-F4C0-4574-80D6-20A1FD26FBA8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E5A5CD-61B4-F503-759E-C8FF3557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093871-60E8-D49D-4BDD-7AEC3FC5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693A-C51D-4015-82C9-D847C9633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89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67BD5-97E2-1059-074A-794B398F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2FE3E-4556-8AF9-1154-FE453EEC4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CFFF6D-49B3-5345-92CC-A40D2D5A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42AC-F4C0-4574-80D6-20A1FD26FBA8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31A327-C25F-D57A-4AFA-B3D03281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016933-9E31-4759-CEB4-81D88405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693A-C51D-4015-82C9-D847C9633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6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43670-6FF2-94BC-F10F-C5D69A1E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30EBCC-5342-6400-D21D-E1E4717CB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39BC3-7B43-330A-6DED-5C900444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42AC-F4C0-4574-80D6-20A1FD26FBA8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A293F0-E782-290C-80CB-51CE61AE9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1F7885-4A1C-3CEB-284D-8B09A079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693A-C51D-4015-82C9-D847C9633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46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96712-656E-711C-7F67-0C00DC614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9365DD-29EF-8A14-24A5-82BEF8567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C13922-6D55-22BF-7F55-700947A8E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20F718-14E9-55C1-5775-9FAA9D0DC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42AC-F4C0-4574-80D6-20A1FD26FBA8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AF825D-3232-F164-CA65-5D6D337E3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085D09-37EF-A38B-9AFD-EECAF4FD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693A-C51D-4015-82C9-D847C9633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413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45651-8564-0B5C-494F-7879964E3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02D237-6DEF-67AD-E66C-50E04A91D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DB7E63-75B9-1BEC-B99A-D0E0AC1E5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358A70-4FF3-80DE-1751-859691416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4766E5-EE93-3E1D-149B-430BE94C3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AD43B9-D630-8D01-E8FE-AC4C5BB85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42AC-F4C0-4574-80D6-20A1FD26FBA8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283860-C11B-FE74-8540-759C7D8D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12F733-068D-24C6-288A-274C6E61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693A-C51D-4015-82C9-D847C9633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803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59673-A0FA-4A97-8AEC-073748D1D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B9CA27-C444-B86C-542F-FFDF6FC2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42AC-F4C0-4574-80D6-20A1FD26FBA8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56F469-F105-35A9-E758-BD3942FD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10FA1D-576A-19E7-926F-23528DB83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693A-C51D-4015-82C9-D847C9633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36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DF94B9-6E7C-327E-0C6B-E2DF493D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42AC-F4C0-4574-80D6-20A1FD26FBA8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761098-E14F-9BD6-D5CA-17EC40A4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EA88B8-3CB7-EA0B-C54F-74DF67B5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693A-C51D-4015-82C9-D847C9633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39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B4564-5917-E6B7-BD0F-5957129BD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6C4C27-6418-33E4-38F8-82393F147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CC23EF-9118-35E8-D6D0-3F7CACFF8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1D12FF-027D-2B68-1381-14752ED35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42AC-F4C0-4574-80D6-20A1FD26FBA8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BCEB01-50DE-9A47-1DA5-B0838113E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8548DB-BBF4-BCFA-8905-E7B3AD5B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693A-C51D-4015-82C9-D847C9633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88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FCA9A-BA6D-DD56-E8E8-2833FA8D4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B236D0-BA3F-8154-3FDE-607251343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F757D4-1F16-0418-918F-1E7FB8996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A6A8E9-8D98-FF13-5A8B-D3726005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42AC-F4C0-4574-80D6-20A1FD26FBA8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6B3432-6921-3B9B-7BD2-EACEB310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BF434B-B4E3-C306-645D-ED45992C5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693A-C51D-4015-82C9-D847C9633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83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205112-F2C4-546D-04BC-69D64CC6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B86329-31EE-F9BC-CF40-4F8A149B3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1C4D4-2B1A-0BDD-55B8-A33C8E708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B42AC-F4C0-4574-80D6-20A1FD26FBA8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F0AD76-6D3C-B3E0-8B04-50E6D7030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A2E752-C6E6-DFE5-9533-B87F09A35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2693A-C51D-4015-82C9-D847C9633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0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2510B-B4AB-499E-7B3C-46AD264D1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1958" y="2128920"/>
            <a:ext cx="9228083" cy="115613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양산시 문화시설 건립제안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7640FE-FF6D-8E21-2F75-51214F5BD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6455" y="4907756"/>
            <a:ext cx="9144000" cy="1655762"/>
          </a:xfrm>
        </p:spPr>
        <p:txBody>
          <a:bodyPr/>
          <a:lstStyle/>
          <a:p>
            <a:pPr algn="r"/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오채원</a:t>
            </a:r>
          </a:p>
        </p:txBody>
      </p:sp>
    </p:spTree>
    <p:extLst>
      <p:ext uri="{BB962C8B-B14F-4D97-AF65-F5344CB8AC3E}">
        <p14:creationId xmlns:p14="http://schemas.microsoft.com/office/powerpoint/2010/main" val="236236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D84AE1B-19D9-16A1-C6AA-603FF719C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34" t="12414" r="7931" b="16015"/>
          <a:stretch/>
        </p:blipFill>
        <p:spPr>
          <a:xfrm>
            <a:off x="315309" y="220716"/>
            <a:ext cx="11340371" cy="54653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C929BC-2E83-44A7-BD08-10827A985CAB}"/>
              </a:ext>
            </a:extLst>
          </p:cNvPr>
          <p:cNvSpPr txBox="1"/>
          <p:nvPr/>
        </p:nvSpPr>
        <p:spPr>
          <a:xfrm>
            <a:off x="536320" y="5654564"/>
            <a:ext cx="10699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서울특별시와 경기도 수도권 지역에 문화시설이 </a:t>
            </a:r>
            <a:r>
              <a:rPr lang="ko-KR" altLang="en-US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밀집되있는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것을 확인할 수 있음 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경상남도 지역 문화시설의 수는 부산과 </a:t>
            </a:r>
            <a:r>
              <a:rPr lang="ko-KR" altLang="en-US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밀집되어있는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지역일 수록 많음을 확인할 수 있다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 </a:t>
            </a:r>
          </a:p>
          <a:p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197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CE2F9C6-58F2-8C6A-D524-6AE103C928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45" t="5671" r="8187" b="11110"/>
          <a:stretch/>
        </p:blipFill>
        <p:spPr>
          <a:xfrm>
            <a:off x="199695" y="91965"/>
            <a:ext cx="11519338" cy="642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3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1D1051-CCF4-183B-E330-E6A3BF7B875D}"/>
              </a:ext>
            </a:extLst>
          </p:cNvPr>
          <p:cNvSpPr txBox="1"/>
          <p:nvPr/>
        </p:nvSpPr>
        <p:spPr>
          <a:xfrm>
            <a:off x="241737" y="6021249"/>
            <a:ext cx="1119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표면적인 통계로는 인구수에 비해서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양산의 인구수는 경상남도에서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3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위 이다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.)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시설의 수는 적음을 확인 할 수 있다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 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6DC29E-C289-A123-0590-951D2BFD32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97" t="6816" r="9138" b="15250"/>
          <a:stretch/>
        </p:blipFill>
        <p:spPr>
          <a:xfrm>
            <a:off x="378372" y="152108"/>
            <a:ext cx="10237075" cy="534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52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6D448C6-189B-5208-9171-7A99139169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26" t="9369" r="5431" b="11571"/>
          <a:stretch/>
        </p:blipFill>
        <p:spPr>
          <a:xfrm>
            <a:off x="189186" y="168166"/>
            <a:ext cx="10804635" cy="550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16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B833EE8-F202-DFAC-62EF-E4E6E8367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87"/>
          <a:stretch/>
        </p:blipFill>
        <p:spPr>
          <a:xfrm>
            <a:off x="451945" y="210207"/>
            <a:ext cx="10857186" cy="57842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9D7694-9FCE-3DD3-5CAC-256D44D659FE}"/>
              </a:ext>
            </a:extLst>
          </p:cNvPr>
          <p:cNvSpPr txBox="1"/>
          <p:nvPr/>
        </p:nvSpPr>
        <p:spPr>
          <a:xfrm>
            <a:off x="651642" y="6159062"/>
            <a:ext cx="3433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미술관이 없다는 점을 확인할 수 있다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 </a:t>
            </a:r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endParaRPr lang="en-US" altLang="ko-KR" sz="16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2390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885631B-BC8F-061B-DE8A-B23BD79BF1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40" t="7662" r="6035" b="10652"/>
          <a:stretch/>
        </p:blipFill>
        <p:spPr>
          <a:xfrm>
            <a:off x="204252" y="126125"/>
            <a:ext cx="11783495" cy="624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12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EA3A3C-39A4-01C7-DBE4-8E511549E1D8}"/>
              </a:ext>
            </a:extLst>
          </p:cNvPr>
          <p:cNvSpPr txBox="1"/>
          <p:nvPr/>
        </p:nvSpPr>
        <p:spPr>
          <a:xfrm>
            <a:off x="388883" y="462455"/>
            <a:ext cx="2694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이용자수 현황 </a:t>
            </a:r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성별 선호도 연령별 선호도 </a:t>
            </a:r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4570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와이드스크린</PresentationFormat>
  <Paragraphs>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08서울남산체 B</vt:lpstr>
      <vt:lpstr>08서울남산체 M</vt:lpstr>
      <vt:lpstr>맑은 고딕</vt:lpstr>
      <vt:lpstr>Arial</vt:lpstr>
      <vt:lpstr>Office 테마</vt:lpstr>
      <vt:lpstr>양산시 문화시설 건립제안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오채원</dc:creator>
  <cp:lastModifiedBy>오채원</cp:lastModifiedBy>
  <cp:revision>6</cp:revision>
  <dcterms:created xsi:type="dcterms:W3CDTF">2023-04-10T07:59:19Z</dcterms:created>
  <dcterms:modified xsi:type="dcterms:W3CDTF">2023-04-10T19:53:10Z</dcterms:modified>
</cp:coreProperties>
</file>