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0" r:id="rId6"/>
    <p:sldId id="261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5.jpeg"/><Relationship Id="rId4" Type="http://schemas.openxmlformats.org/officeDocument/2006/relationships/image" Target="../media/image3.pn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483" y="2324100"/>
            <a:ext cx="17059034" cy="96220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0" kern="0" spc="-300" dirty="0">
                <a:solidFill>
                  <a:srgbClr val="000000"/>
                </a:solidFill>
                <a:latin typeface="a아티스트M" panose="02020600000000000000" pitchFamily="18" charset="-127"/>
                <a:ea typeface="a아티스트M" panose="02020600000000000000" pitchFamily="18" charset="-127"/>
              </a:rPr>
              <a:t>FURY</a:t>
            </a:r>
            <a:endParaRPr lang="en-US" sz="1400" spc="-300" dirty="0">
              <a:latin typeface="a아티스트M" panose="02020600000000000000" pitchFamily="18" charset="-127"/>
              <a:ea typeface="a아티스트M" panose="02020600000000000000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6600" y="5372100"/>
            <a:ext cx="12388255" cy="6995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2020</a:t>
            </a:r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년도</a:t>
            </a:r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 </a:t>
            </a:r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종합 설계</a:t>
            </a:r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1</a:t>
            </a:r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 </a:t>
            </a:r>
            <a:endParaRPr lang="en-US" sz="12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4015" y="7352286"/>
            <a:ext cx="7079969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2014182015 </a:t>
            </a:r>
            <a:r>
              <a:rPr lang="ko-KR" altLang="en-US" sz="2900" kern="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박두환</a:t>
            </a:r>
            <a:endParaRPr lang="en-US" altLang="ko-KR" sz="2900" kern="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5" pitchFamily="34" charset="0"/>
            </a:endParaRPr>
          </a:p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2014182008 </a:t>
            </a:r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김동엽</a:t>
            </a:r>
            <a:endParaRPr lang="en-US" altLang="ko-KR" sz="2900" kern="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5" pitchFamily="34" charset="0"/>
            </a:endParaRPr>
          </a:p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2015182016 </a:t>
            </a:r>
            <a:r>
              <a:rPr lang="ko-KR" altLang="en-US" sz="2900" kern="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손채영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00579" y="3865015"/>
            <a:ext cx="7169521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내용을 이곳에 입력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하여 주세요. 텍스트 박스를 더블클릭하여 내용을 수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정하여 주세요. 이곳의 세부사항을 변경해 주세요. 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텍스트 요소의 다양한 효과를 사용하여 나만의 디자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인을 쉽고 빠르게 만들어 보세요.이곳에 텍스트를 입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력해주세요. 내용을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박두환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0579" y="3127793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클라이언트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29472" y="8253039"/>
            <a:ext cx="2891925" cy="16319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해주세요. 내용을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C5BC86FB-913E-4BA5-BCAD-1E5E99CCB3A7}"/>
              </a:ext>
            </a:extLst>
          </p:cNvPr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진행 상황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김동엽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29472" y="8253039"/>
            <a:ext cx="2891925" cy="16319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해주세요. 내용을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C5BC86FB-913E-4BA5-BCAD-1E5E99CCB3A7}"/>
              </a:ext>
            </a:extLst>
          </p:cNvPr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진행 상황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72E0B-3464-47EC-8125-181F961CB8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0" y="2897108"/>
            <a:ext cx="4278400" cy="2349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20D0BD-B695-4CCC-9D04-9F4A4FB2DD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7288" y="2861463"/>
            <a:ext cx="4407508" cy="24210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88B2F0-87C6-48C3-BCC8-384B567AD9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08609" y="2793314"/>
            <a:ext cx="3467450" cy="25573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C5D651-1298-451D-AE02-842B98940D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6885" y="5556580"/>
            <a:ext cx="4410004" cy="24210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F12305-13B9-408E-9590-51E05803C7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71941" y="5652908"/>
            <a:ext cx="4062655" cy="222837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id="{74452AFC-1280-4B9D-9DF2-F572CF3FC39F}"/>
              </a:ext>
            </a:extLst>
          </p:cNvPr>
          <p:cNvSpPr txBox="1"/>
          <p:nvPr/>
        </p:nvSpPr>
        <p:spPr>
          <a:xfrm>
            <a:off x="2818389" y="2989356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클라이언트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64F8333B-FAF8-4F84-8434-FBB78C25C4B7}"/>
              </a:ext>
            </a:extLst>
          </p:cNvPr>
          <p:cNvSpPr txBox="1"/>
          <p:nvPr/>
        </p:nvSpPr>
        <p:spPr>
          <a:xfrm>
            <a:off x="272269" y="4071977"/>
            <a:ext cx="4627303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 algn="just">
              <a:buAutoNum type="arabicParenBoth"/>
            </a:pP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Game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FrameWork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제작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ko-KR" altLang="en-US" sz="2400" kern="0" spc="-1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씬전환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플레이어 컨트롤</a:t>
            </a:r>
            <a:r>
              <a:rPr lang="en-US" altLang="ko-KR" sz="2400" kern="0" spc="-10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이펙트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라이팅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적용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algn="just"/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(2)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VR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적용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플레이어와 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VR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기기 연동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VR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컨트롤러를 통한 캐릭터 움직임 구현중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684B016-9163-4F20-9651-2247DD370E21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4781207" y="5951127"/>
            <a:ext cx="3322254" cy="16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2269" y="4071977"/>
            <a:ext cx="4627303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 algn="just">
              <a:buAutoNum type="arabicParenBoth"/>
            </a:pPr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Unity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및 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Photon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서버 공부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2D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네트워킹 게임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탄막 슈팅 게임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2D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러닝 게임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좀비 슈팅 네트워킹 게임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algn="just"/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(2)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자체 제작 서버 제작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Overlapped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io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모델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접속 동기화 완료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위치 동기화 처리 중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손채영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6200" y="2989356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서버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C5BC86FB-913E-4BA5-BCAD-1E5E99CCB3A7}"/>
              </a:ext>
            </a:extLst>
          </p:cNvPr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진행 상황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8585B2C-73C4-4172-A044-0BF41EA0870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978" y="2513053"/>
            <a:ext cx="3560453" cy="318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5769236-8004-4D6A-9CA4-CE86E56D5A9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854" y="2513053"/>
            <a:ext cx="2774158" cy="3192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EBC8AE6-E7D8-49D1-B5FB-68D5032F71BD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435" y="2513053"/>
            <a:ext cx="2694244" cy="316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D909867-4A4E-46E7-81CB-316CE6922316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433" y="2513052"/>
            <a:ext cx="2734466" cy="318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ABE289-0F0F-4D02-A19F-6F08F1C2B070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301" y="5818367"/>
            <a:ext cx="6907803" cy="435137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Object 10">
            <a:extLst>
              <a:ext uri="{FF2B5EF4-FFF2-40B4-BE49-F238E27FC236}">
                <a16:creationId xmlns:a16="http://schemas.microsoft.com/office/drawing/2014/main" id="{94D4F48E-B515-4B1A-984B-96BCF2C2B86D}"/>
              </a:ext>
            </a:extLst>
          </p:cNvPr>
          <p:cNvSpPr txBox="1"/>
          <p:nvPr/>
        </p:nvSpPr>
        <p:spPr>
          <a:xfrm>
            <a:off x="17811238" y="5303409"/>
            <a:ext cx="585704" cy="8034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dirty="0">
                <a:latin typeface="a뉴굴림1" panose="02020600000000000000" pitchFamily="18" charset="-127"/>
                <a:ea typeface="a뉴굴림1" panose="02020600000000000000" pitchFamily="18" charset="-127"/>
              </a:rPr>
              <a:t>(1)</a:t>
            </a: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8FFB6F7C-E5AC-41A8-8CC6-F5E20364AAB9}"/>
              </a:ext>
            </a:extLst>
          </p:cNvPr>
          <p:cNvSpPr txBox="1"/>
          <p:nvPr/>
        </p:nvSpPr>
        <p:spPr>
          <a:xfrm>
            <a:off x="17808905" y="9658468"/>
            <a:ext cx="585704" cy="8034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dirty="0">
                <a:latin typeface="a뉴굴림1" panose="02020600000000000000" pitchFamily="18" charset="-127"/>
                <a:ea typeface="a뉴굴림1" panose="02020600000000000000" pitchFamily="18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9266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6976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0579" y="3865015"/>
            <a:ext cx="7169521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내용을 이곳에 입력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하여 주세요. 텍스트 박스를 더블클릭하여 내용을 수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정하여 주세요. 이곳의 세부사항을 변경해 주세요. 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텍스트 요소의 다양한 효과를 사용하여 나만의 디자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인을 쉽고 빠르게 만들어 보세요.이곳에 텍스트를 입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력해주세요. 내용을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900" kern="0" spc="-8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제목을 입력하세요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게임 소개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4071672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02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4943540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03.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215" y="5800183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04.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0579" y="3127793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소타이틀을 입력하세요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82267" y="2979841"/>
            <a:ext cx="5147826" cy="6618955"/>
            <a:chOff x="11782267" y="2979841"/>
            <a:chExt cx="5147826" cy="66189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2267" y="2979841"/>
              <a:ext cx="5147826" cy="661895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1648"/>
            <a:ext cx="4278400" cy="10474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870420" y="6888532"/>
            <a:ext cx="4032368" cy="10474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내용을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29472" y="8253039"/>
            <a:ext cx="2891925" cy="16319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해주세요. 내용을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5600579" y="6720000"/>
            <a:ext cx="6330849" cy="2266572"/>
            <a:chOff x="5600579" y="6720000"/>
            <a:chExt cx="6330849" cy="22665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0579" y="6720000"/>
              <a:ext cx="6330849" cy="226657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830003" y="7498892"/>
            <a:ext cx="8050450" cy="15316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강조하고자 하는 문구를 이곳에 입력</a:t>
            </a:r>
          </a:p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하여 주세요. 텍스트박스를 더블클릭!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07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6976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0579" y="3865015"/>
            <a:ext cx="7169521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내용을 이곳에 입력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하여 주세요. 텍스트 박스를 더블클릭하여 내용을 수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정하여 주세요. 이곳의 세부사항을 변경해 주세요. 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텍스트 요소의 다양한 효과를 사용하여 나만의 디자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인을 쉽고 빠르게 만들어 보세요.이곳에 텍스트를 입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력해주세요. 내용을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900" kern="0" spc="-8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제목을 입력하세요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게임 소개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4071672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02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4943540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03.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215" y="5800183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04.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0579" y="3127793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소타이틀을 입력하세요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82267" y="2979841"/>
            <a:ext cx="5147826" cy="6618955"/>
            <a:chOff x="11782267" y="2979841"/>
            <a:chExt cx="5147826" cy="66189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2267" y="2979841"/>
              <a:ext cx="5147826" cy="661895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1648"/>
            <a:ext cx="4278400" cy="10474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870420" y="6888532"/>
            <a:ext cx="4032368" cy="10474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내용을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29472" y="8253039"/>
            <a:ext cx="2891925" cy="16319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해주세요. 내용을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5600579" y="6720000"/>
            <a:ext cx="6330849" cy="2266572"/>
            <a:chOff x="5600579" y="6720000"/>
            <a:chExt cx="6330849" cy="22665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0579" y="6720000"/>
              <a:ext cx="6330849" cy="226657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830003" y="7498892"/>
            <a:ext cx="8050450" cy="15316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강조하고자 하는 문구를 이곳에 입력</a:t>
            </a:r>
          </a:p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하여 주세요. 텍스트박스를 더블클릭!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81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486</Words>
  <Application>Microsoft Office PowerPoint</Application>
  <PresentationFormat>사용자 지정</PresentationFormat>
  <Paragraphs>107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a뉴굴림1</vt:lpstr>
      <vt:lpstr>a아티스트M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동엽</cp:lastModifiedBy>
  <cp:revision>14</cp:revision>
  <dcterms:created xsi:type="dcterms:W3CDTF">2020-03-21T20:51:35Z</dcterms:created>
  <dcterms:modified xsi:type="dcterms:W3CDTF">2020-04-15T08:36:39Z</dcterms:modified>
</cp:coreProperties>
</file>