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0" r:id="rId6"/>
    <p:sldId id="261" r:id="rId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0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4483" y="2324100"/>
            <a:ext cx="17059034" cy="962202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0" kern="0" spc="-300" dirty="0">
                <a:solidFill>
                  <a:srgbClr val="000000"/>
                </a:solidFill>
                <a:latin typeface="a아티스트M" panose="02020600000000000000" pitchFamily="18" charset="-127"/>
                <a:ea typeface="a아티스트M" panose="02020600000000000000" pitchFamily="18" charset="-127"/>
              </a:rPr>
              <a:t>FURY</a:t>
            </a:r>
            <a:endParaRPr lang="en-US" sz="1400" spc="-300" dirty="0">
              <a:latin typeface="a아티스트M" panose="02020600000000000000" pitchFamily="18" charset="-127"/>
              <a:ea typeface="a아티스트M" panose="02020600000000000000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6600" y="5372100"/>
            <a:ext cx="12388255" cy="69955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2020</a:t>
            </a:r>
            <a:r>
              <a:rPr lang="ko-KR" altLang="en-US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년도</a:t>
            </a:r>
            <a:r>
              <a:rPr lang="en-US" altLang="ko-KR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 </a:t>
            </a:r>
            <a:r>
              <a:rPr lang="ko-KR" altLang="en-US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종합 설계</a:t>
            </a:r>
            <a:r>
              <a:rPr lang="en-US" altLang="ko-KR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1</a:t>
            </a:r>
            <a:r>
              <a:rPr lang="ko-KR" altLang="en-US" sz="2400" kern="0" spc="23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 </a:t>
            </a:r>
            <a:endParaRPr lang="en-US" sz="12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4015" y="7352286"/>
            <a:ext cx="7079969" cy="61061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게임공학과 </a:t>
            </a:r>
            <a:r>
              <a:rPr lang="en-US" altLang="ko-KR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2014182015 </a:t>
            </a:r>
            <a:r>
              <a:rPr lang="ko-KR" altLang="en-US" sz="2900" kern="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박두환</a:t>
            </a:r>
            <a:endParaRPr lang="en-US" altLang="ko-KR" sz="2900" kern="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5" pitchFamily="34" charset="0"/>
            </a:endParaRPr>
          </a:p>
          <a:p>
            <a:pPr algn="ctr"/>
            <a:r>
              <a:rPr lang="ko-KR" altLang="en-US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게임공학과 </a:t>
            </a:r>
            <a:r>
              <a:rPr lang="en-US" altLang="ko-KR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2014182008 </a:t>
            </a:r>
            <a:r>
              <a:rPr lang="ko-KR" altLang="en-US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김동엽</a:t>
            </a:r>
            <a:endParaRPr lang="en-US" altLang="ko-KR" sz="2900" kern="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5" pitchFamily="34" charset="0"/>
            </a:endParaRPr>
          </a:p>
          <a:p>
            <a:pPr algn="ctr"/>
            <a:r>
              <a:rPr lang="ko-KR" altLang="en-US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게임공학과 </a:t>
            </a:r>
            <a:r>
              <a:rPr lang="en-US" altLang="ko-KR" sz="2900" kern="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2015182016 </a:t>
            </a:r>
            <a:r>
              <a:rPr lang="ko-KR" altLang="en-US" sz="2900" kern="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손채영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7730"/>
            <a:ext cx="8394284" cy="15906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900" kern="0" spc="-80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박두환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85303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01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2771041" y="4906743"/>
            <a:ext cx="4278400" cy="22164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 내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용을 이곳에 입력하여 주세요. 이곳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에 텍스트를 입력해주세요. 내용을 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829472" y="8253039"/>
            <a:ext cx="2891925" cy="163193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해주세요. 내용을 이곳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xmlns="" id="{C5BC86FB-913E-4BA5-BCAD-1E5E99CCB3A7}"/>
              </a:ext>
            </a:extLst>
          </p:cNvPr>
          <p:cNvSpPr txBox="1"/>
          <p:nvPr/>
        </p:nvSpPr>
        <p:spPr>
          <a:xfrm>
            <a:off x="1933913" y="1524666"/>
            <a:ext cx="3109565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진행 상황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pic>
        <p:nvPicPr>
          <p:cNvPr id="17" name="그림 16"/>
          <p:cNvPicPr/>
          <p:nvPr/>
        </p:nvPicPr>
        <p:blipFill>
          <a:blip r:embed="rId6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628900"/>
            <a:ext cx="56388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734800" y="2400300"/>
            <a:ext cx="5638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72400" y="6429375"/>
            <a:ext cx="685800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Object 3">
            <a:extLst>
              <a:ext uri="{FF2B5EF4-FFF2-40B4-BE49-F238E27FC236}">
                <a16:creationId xmlns:a16="http://schemas.microsoft.com/office/drawing/2014/main" xmlns="" id="{64F8333B-FAF8-4F84-8434-FBB78C25C4B7}"/>
              </a:ext>
            </a:extLst>
          </p:cNvPr>
          <p:cNvSpPr txBox="1"/>
          <p:nvPr/>
        </p:nvSpPr>
        <p:spPr>
          <a:xfrm>
            <a:off x="0" y="4914900"/>
            <a:ext cx="4627303" cy="4000129"/>
          </a:xfrm>
          <a:prstGeom prst="rect">
            <a:avLst/>
          </a:prstGeom>
          <a:noFill/>
        </p:spPr>
        <p:txBody>
          <a:bodyPr wrap="square" rtlCol="0"/>
          <a:lstStyle/>
          <a:p>
            <a:pPr marL="457200" indent="-457200" algn="just">
              <a:buAutoNum type="arabicParenBoth"/>
            </a:pPr>
            <a:r>
              <a:rPr lang="ko-KR" altLang="en-US" sz="2400" kern="0" spc="-100" dirty="0" smtClean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탱크 내부 그래픽 </a:t>
            </a:r>
            <a:r>
              <a:rPr lang="ko-KR" altLang="en-US" sz="2400" kern="0" spc="-100" dirty="0" err="1" smtClean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에셋</a:t>
            </a:r>
            <a:r>
              <a:rPr lang="ko-KR" altLang="en-US" sz="2400" kern="0" spc="-100" dirty="0" smtClean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 </a:t>
            </a:r>
            <a:r>
              <a:rPr lang="en-US" altLang="ko-KR" sz="2400" kern="0" spc="-100" dirty="0" smtClean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70</a:t>
            </a:r>
            <a:r>
              <a:rPr lang="ko-KR" altLang="en-US" sz="2400" kern="0" spc="-100" dirty="0" smtClean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프로 제작</a:t>
            </a:r>
            <a:endParaRPr lang="en-US" altLang="ko-KR" sz="2400" kern="0" spc="-100" dirty="0" smtClean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  <a:p>
            <a:pPr algn="just"/>
            <a:r>
              <a:rPr lang="en-US" altLang="ko-KR" sz="2400" kern="0" spc="-100" dirty="0" smtClean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(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2)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 </a:t>
            </a:r>
            <a:r>
              <a:rPr lang="ko-KR" altLang="en-US" sz="2400" kern="0" spc="-100" dirty="0" smtClean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제작된 </a:t>
            </a:r>
            <a:r>
              <a:rPr lang="ko-KR" altLang="en-US" sz="2400" kern="0" spc="-100" dirty="0" err="1" smtClean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에셋</a:t>
            </a:r>
            <a:r>
              <a:rPr lang="ko-KR" altLang="en-US" sz="2400" kern="0" spc="-100" dirty="0" smtClean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 절반 </a:t>
            </a:r>
            <a:r>
              <a:rPr lang="ko-KR" altLang="en-US" sz="2400" kern="0" spc="-100" dirty="0" err="1" smtClean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메터리얼</a:t>
            </a:r>
            <a:r>
              <a:rPr lang="ko-KR" altLang="en-US" sz="2400" kern="0" spc="-100" dirty="0" smtClean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 및 색상 작업완료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</p:txBody>
      </p:sp>
      <p:sp>
        <p:nvSpPr>
          <p:cNvPr id="22" name="Object 10">
            <a:extLst>
              <a:ext uri="{FF2B5EF4-FFF2-40B4-BE49-F238E27FC236}">
                <a16:creationId xmlns:a16="http://schemas.microsoft.com/office/drawing/2014/main" xmlns="" id="{74452AFC-1280-4B9D-9DF2-F572CF3FC39F}"/>
              </a:ext>
            </a:extLst>
          </p:cNvPr>
          <p:cNvSpPr txBox="1"/>
          <p:nvPr/>
        </p:nvSpPr>
        <p:spPr>
          <a:xfrm>
            <a:off x="0" y="3086100"/>
            <a:ext cx="7111181" cy="75215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클라이언트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500457" y="1077730"/>
            <a:ext cx="8394284" cy="15906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900" kern="0" spc="-8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김동엽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85303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01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2771041" y="4906743"/>
            <a:ext cx="4278400" cy="22164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 내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용을 이곳에 입력하여 주세요. 이곳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에 텍스트를 입력해주세요. 내용을 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829472" y="8253039"/>
            <a:ext cx="2891925" cy="163193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해주세요. 내용을 이곳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xmlns="" id="{C5BC86FB-913E-4BA5-BCAD-1E5E99CCB3A7}"/>
              </a:ext>
            </a:extLst>
          </p:cNvPr>
          <p:cNvSpPr txBox="1"/>
          <p:nvPr/>
        </p:nvSpPr>
        <p:spPr>
          <a:xfrm>
            <a:off x="1933913" y="1524666"/>
            <a:ext cx="3109565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진행 상황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8972E0B-3464-47EC-8125-181F961CB8C3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15000" y="2897108"/>
            <a:ext cx="4278400" cy="23497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E20D0BD-B695-4CCC-9D04-9F4A4FB2DD66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17288" y="2861463"/>
            <a:ext cx="4407508" cy="24210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E88B2F0-87C6-48C3-BCC8-384B567AD9A1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708609" y="2793314"/>
            <a:ext cx="3467450" cy="25573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8C5D651-1298-451D-AE02-842B98940D75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76885" y="5556580"/>
            <a:ext cx="4410004" cy="24210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AF12305-13B9-408E-9590-51E05803C7A9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471941" y="5652908"/>
            <a:ext cx="4062655" cy="2228370"/>
          </a:xfrm>
          <a:prstGeom prst="rect">
            <a:avLst/>
          </a:prstGeom>
        </p:spPr>
      </p:pic>
      <p:sp>
        <p:nvSpPr>
          <p:cNvPr id="23" name="Object 10">
            <a:extLst>
              <a:ext uri="{FF2B5EF4-FFF2-40B4-BE49-F238E27FC236}">
                <a16:creationId xmlns:a16="http://schemas.microsoft.com/office/drawing/2014/main" xmlns="" id="{74452AFC-1280-4B9D-9DF2-F572CF3FC39F}"/>
              </a:ext>
            </a:extLst>
          </p:cNvPr>
          <p:cNvSpPr txBox="1"/>
          <p:nvPr/>
        </p:nvSpPr>
        <p:spPr>
          <a:xfrm>
            <a:off x="2818389" y="2989356"/>
            <a:ext cx="7111181" cy="75215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클라이언트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xmlns="" id="{64F8333B-FAF8-4F84-8434-FBB78C25C4B7}"/>
              </a:ext>
            </a:extLst>
          </p:cNvPr>
          <p:cNvSpPr txBox="1"/>
          <p:nvPr/>
        </p:nvSpPr>
        <p:spPr>
          <a:xfrm>
            <a:off x="272269" y="4071977"/>
            <a:ext cx="4627303" cy="4000129"/>
          </a:xfrm>
          <a:prstGeom prst="rect">
            <a:avLst/>
          </a:prstGeom>
          <a:noFill/>
        </p:spPr>
        <p:txBody>
          <a:bodyPr wrap="square" rtlCol="0"/>
          <a:lstStyle/>
          <a:p>
            <a:pPr marL="457200" indent="-457200" algn="just">
              <a:buAutoNum type="arabicParenBoth"/>
            </a:pP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Game 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FrameWork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제작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ko-KR" altLang="en-US" sz="2400" kern="0" spc="-10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씬전환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, </a:t>
            </a:r>
            <a:r>
              <a:rPr lang="ko-KR" altLang="en-US" sz="2400" kern="0" spc="-10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플레이어 컨트롤</a:t>
            </a:r>
            <a:r>
              <a:rPr lang="en-US" altLang="ko-KR" sz="2400" kern="0" spc="-10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,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이펙트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, </a:t>
            </a:r>
            <a:r>
              <a:rPr lang="ko-KR" altLang="en-US" sz="2400" kern="0" spc="-10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라이팅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 적용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  <a:p>
            <a:pPr algn="just"/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(2)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 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VR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적용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플레이어와 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VR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기기 연동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VR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컨트롤러를 통한 캐릭터 움직임 구현중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4684B016-9163-4F20-9651-2247DD370E21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781207" y="5951127"/>
            <a:ext cx="3322254" cy="163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303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2269" y="4071977"/>
            <a:ext cx="4627303" cy="4000129"/>
          </a:xfrm>
          <a:prstGeom prst="rect">
            <a:avLst/>
          </a:prstGeom>
          <a:noFill/>
        </p:spPr>
        <p:txBody>
          <a:bodyPr wrap="square" rtlCol="0"/>
          <a:lstStyle/>
          <a:p>
            <a:pPr marL="457200" indent="-457200" algn="just">
              <a:buAutoNum type="arabicParenBoth"/>
            </a:pPr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Unity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및 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Photon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서버 공부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2D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네트워킹 게임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,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탄막 슈팅 게임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, 2D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러닝 게임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,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좀비 슈팅 네트워킹 게임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  <a:p>
            <a:pPr algn="just"/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(2)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 자체 제작 서버 제작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Overlapped 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io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모델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접속 동기화 완료</a:t>
            </a:r>
            <a:r>
              <a:rPr lang="en-US" altLang="ko-KR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, </a:t>
            </a:r>
            <a:r>
              <a:rPr lang="ko-KR" alt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위치 동기화 처리 중</a:t>
            </a: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altLang="ko-KR" sz="2400" kern="0" spc="-100" dirty="0">
              <a:solidFill>
                <a:srgbClr val="000000"/>
              </a:solidFill>
              <a:latin typeface="a뉴굴림1" panose="02020600000000000000" pitchFamily="18" charset="-127"/>
              <a:ea typeface="a뉴굴림1" panose="02020600000000000000" pitchFamily="18" charset="-127"/>
              <a:cs typeface="에스코어 드림 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7730"/>
            <a:ext cx="8394284" cy="15906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7900" kern="0" spc="-800" dirty="0" err="1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손채영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85303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01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86200" y="2989356"/>
            <a:ext cx="7111181" cy="75215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서버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2771041" y="4906743"/>
            <a:ext cx="4278400" cy="22164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 내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용을 이곳에 입력하여 주세요. 이곳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에 텍스트를 입력해주세요. 내용을 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xmlns="" id="{C5BC86FB-913E-4BA5-BCAD-1E5E99CCB3A7}"/>
              </a:ext>
            </a:extLst>
          </p:cNvPr>
          <p:cNvSpPr txBox="1"/>
          <p:nvPr/>
        </p:nvSpPr>
        <p:spPr>
          <a:xfrm>
            <a:off x="1933913" y="1524666"/>
            <a:ext cx="3109565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진행 상황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D8585B2C-73C4-4172-A044-0BF41EA08706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25978" y="2513053"/>
            <a:ext cx="3560453" cy="3182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85769236-8004-4D6A-9CA4-CE86E56D5A92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62854" y="2513053"/>
            <a:ext cx="2774158" cy="3192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8EBC8AE6-E7D8-49D1-B5FB-68D5032F71BD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213435" y="2513053"/>
            <a:ext cx="2694244" cy="3162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0D909867-4A4E-46E7-81CB-316CE6922316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97433" y="2513052"/>
            <a:ext cx="2734466" cy="3182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A1ABE289-0F0F-4D02-A19F-6F08F1C2B070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71301" y="5818367"/>
            <a:ext cx="6907803" cy="435137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Object 10">
            <a:extLst>
              <a:ext uri="{FF2B5EF4-FFF2-40B4-BE49-F238E27FC236}">
                <a16:creationId xmlns:a16="http://schemas.microsoft.com/office/drawing/2014/main" xmlns="" id="{94D4F48E-B515-4B1A-984B-96BCF2C2B86D}"/>
              </a:ext>
            </a:extLst>
          </p:cNvPr>
          <p:cNvSpPr txBox="1"/>
          <p:nvPr/>
        </p:nvSpPr>
        <p:spPr>
          <a:xfrm>
            <a:off x="17811238" y="5303409"/>
            <a:ext cx="585704" cy="80345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dirty="0">
                <a:latin typeface="a뉴굴림1" panose="02020600000000000000" pitchFamily="18" charset="-127"/>
                <a:ea typeface="a뉴굴림1" panose="02020600000000000000" pitchFamily="18" charset="-127"/>
              </a:rPr>
              <a:t>(1)</a:t>
            </a: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xmlns="" id="{8FFB6F7C-E5AC-41A8-8CC6-F5E20364AAB9}"/>
              </a:ext>
            </a:extLst>
          </p:cNvPr>
          <p:cNvSpPr txBox="1"/>
          <p:nvPr/>
        </p:nvSpPr>
        <p:spPr>
          <a:xfrm>
            <a:off x="17808905" y="9658468"/>
            <a:ext cx="585704" cy="80345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dirty="0">
                <a:latin typeface="a뉴굴림1" panose="02020600000000000000" pitchFamily="18" charset="-127"/>
                <a:ea typeface="a뉴굴림1" panose="02020600000000000000" pitchFamily="18" charset="-127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xmlns="" val="39266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6976"/>
            <a:ext cx="4898413" cy="9449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kern="0" spc="-4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01 소제목을 입력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00579" y="3865015"/>
            <a:ext cx="7169521" cy="4000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 내용을 이곳에 입력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하여 주세요. 텍스트 박스를 더블클릭하여 내용을 수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정하여 주세요. 이곳의 세부사항을 변경해 주세요. 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텍스트 요소의 다양한 효과를 사용하여 나만의 디자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인을 쉽고 빠르게 만들어 보세요.이곳에 텍스트를 입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력해주세요. 내용을 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7730"/>
            <a:ext cx="8394284" cy="15906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900" kern="0" spc="-8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제목을 입력하세요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3913" y="1524666"/>
            <a:ext cx="3109565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게임 소개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85303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01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215" y="4071672"/>
            <a:ext cx="5285962" cy="74289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02 소제목을 입력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215" y="4943540"/>
            <a:ext cx="5285962" cy="74289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03. 소제목을 입력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9215" y="5800183"/>
            <a:ext cx="5285962" cy="74289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04. 소제목을 입력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0579" y="3127793"/>
            <a:ext cx="7111181" cy="75215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소타이틀을 입력하세요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782267" y="2979841"/>
            <a:ext cx="5147826" cy="6618955"/>
            <a:chOff x="11782267" y="2979841"/>
            <a:chExt cx="5147826" cy="661895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82267" y="2979841"/>
              <a:ext cx="5147826" cy="661895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905156" y="3741648"/>
            <a:ext cx="4278400" cy="104744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 내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용을 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771041" y="4906743"/>
            <a:ext cx="4278400" cy="22164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 내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용을 이곳에 입력하여 주세요. 이곳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에 텍스트를 입력해주세요. 내용을 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870420" y="6888532"/>
            <a:ext cx="4032368" cy="104744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 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내용을 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829472" y="8253039"/>
            <a:ext cx="2891925" cy="163193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해주세요. 내용을 이곳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5600579" y="6720000"/>
            <a:ext cx="6330849" cy="2266572"/>
            <a:chOff x="5600579" y="6720000"/>
            <a:chExt cx="6330849" cy="226657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00579" y="6720000"/>
              <a:ext cx="6330849" cy="2266572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5830003" y="7498892"/>
            <a:ext cx="8050450" cy="15316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강조하고자 하는 문구를 이곳에 입력</a:t>
            </a:r>
          </a:p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하여 주세요. 텍스트박스를 더블클릭!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707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6976"/>
            <a:ext cx="4898413" cy="94491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kern="0" spc="-400" dirty="0">
                <a:solidFill>
                  <a:srgbClr val="3F5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01 소제목을 입력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00579" y="3865015"/>
            <a:ext cx="7169521" cy="40001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 내용을 이곳에 입력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하여 주세요. 텍스트 박스를 더블클릭하여 내용을 수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정하여 주세요. 이곳의 세부사항을 변경해 주세요. 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텍스트 요소의 다양한 효과를 사용하여 나만의 디자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인을 쉽고 빠르게 만들어 보세요.이곳에 텍스트를 입</a:t>
            </a:r>
          </a:p>
          <a:p>
            <a:pPr algn="just"/>
            <a:r>
              <a:rPr lang="en-US" sz="2400" kern="0" spc="-1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력해주세요. 내용을 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7730"/>
            <a:ext cx="8394284" cy="15906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900" kern="0" spc="-8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제목을 입력하세요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3913" y="1524666"/>
            <a:ext cx="3109565" cy="79178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8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게임 소개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644" y="785303"/>
            <a:ext cx="2000276" cy="225492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200" kern="0" spc="-10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8" pitchFamily="34" charset="0"/>
              </a:rPr>
              <a:t>01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215" y="4071672"/>
            <a:ext cx="5285962" cy="74289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02 소제목을 입력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215" y="4943540"/>
            <a:ext cx="5285962" cy="74289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03. 소제목을 입력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9215" y="5800183"/>
            <a:ext cx="5285962" cy="74289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04. 소제목을 입력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0579" y="3127793"/>
            <a:ext cx="7111181" cy="75215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소타이틀을 입력하세요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782267" y="2979841"/>
            <a:ext cx="5147826" cy="6618955"/>
            <a:chOff x="11782267" y="2979841"/>
            <a:chExt cx="5147826" cy="661895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82267" y="2979841"/>
              <a:ext cx="5147826" cy="661895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905156" y="3741648"/>
            <a:ext cx="4278400" cy="104744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 내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용을 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771041" y="4906743"/>
            <a:ext cx="4278400" cy="22164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 내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용을 이곳에 입력하여 주세요. 이곳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에 텍스트를 입력해주세요. 내용을 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870420" y="6888532"/>
            <a:ext cx="4032368" cy="104744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입력해주세요. 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내용을 이곳에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829472" y="8253039"/>
            <a:ext cx="2891925" cy="163193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이곳에 텍스트를 입력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해주세요. 내용을 이곳</a:t>
            </a:r>
          </a:p>
          <a:p>
            <a:pPr algn="just"/>
            <a:r>
              <a:rPr lang="en-US" sz="2200" kern="0" spc="-200" dirty="0">
                <a:solidFill>
                  <a:srgbClr val="FFFFFF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4" pitchFamily="34" charset="0"/>
              </a:rPr>
              <a:t>에 입력하여 주세요. 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5600579" y="6720000"/>
            <a:ext cx="6330849" cy="2266572"/>
            <a:chOff x="5600579" y="6720000"/>
            <a:chExt cx="6330849" cy="226657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00579" y="6720000"/>
              <a:ext cx="6330849" cy="2266572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5830003" y="7498892"/>
            <a:ext cx="8050450" cy="15316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강조하고자 하는 문구를 이곳에 입력</a:t>
            </a:r>
          </a:p>
          <a:p>
            <a:pPr algn="just"/>
            <a:r>
              <a:rPr lang="en-US" sz="3600" kern="0" spc="-300" dirty="0">
                <a:solidFill>
                  <a:srgbClr val="000000"/>
                </a:solidFill>
                <a:latin typeface="a뉴굴림1" panose="02020600000000000000" pitchFamily="18" charset="-127"/>
                <a:ea typeface="a뉴굴림1" panose="02020600000000000000" pitchFamily="18" charset="-127"/>
                <a:cs typeface="에스코어 드림 5" pitchFamily="34" charset="0"/>
              </a:rPr>
              <a:t>하여 주세요. 텍스트박스를 더블클릭!</a:t>
            </a:r>
            <a:endParaRPr lang="en-US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281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381</Words>
  <Application>Microsoft Office PowerPoint</Application>
  <PresentationFormat>사용자 지정</PresentationFormat>
  <Paragraphs>103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duhwan park</cp:lastModifiedBy>
  <cp:revision>16</cp:revision>
  <dcterms:created xsi:type="dcterms:W3CDTF">2020-03-21T20:51:35Z</dcterms:created>
  <dcterms:modified xsi:type="dcterms:W3CDTF">2020-04-15T12:14:11Z</dcterms:modified>
</cp:coreProperties>
</file>