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F57F-376D-4677-AFD7-055B5E5FE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B4C67D-9EA1-4DDD-A420-951124D9E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347645-FC3C-4B30-A495-857B47EF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FB79-99E5-4DB5-B86D-BEA10F0366D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C32D7-857F-4D1A-A39F-FA69397F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E9B6A-11B7-4FFB-B6CF-71497119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295A-E0B4-4BCB-8F74-344890C83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6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2C430-5100-47E9-AE8A-103EE21B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62C723-7153-4CF5-ACA6-D203828BD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75EC0-9E2A-4A1C-A9EB-A590FEDB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FB79-99E5-4DB5-B86D-BEA10F0366D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C8D07-E0D1-4237-9EC4-DA1FF098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4755B-0BA7-4ABB-9E04-0262B6E3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295A-E0B4-4BCB-8F74-344890C83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2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FA2AEF-73EE-4144-BCA9-68B3DAB1F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6A7A78-20C6-4BC0-AB00-404030E71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5D08C-02A0-495F-944E-AEF9515B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FB79-99E5-4DB5-B86D-BEA10F0366D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E0FF5-F66C-4926-B40C-E9C9D35D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2F462-2A43-4621-BC0F-DC82A993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295A-E0B4-4BCB-8F74-344890C83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7A66-D045-4CDC-B7E5-8106F8FD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810F2-D182-48D7-B352-45BE74824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7A591-ACBE-4BDD-BDD5-CC79189F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FB79-99E5-4DB5-B86D-BEA10F0366D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2F14A-E027-4B86-B3DC-C2DFC123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72402-B373-4760-86BD-C6F9FDA4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295A-E0B4-4BCB-8F74-344890C83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7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E320F-157C-41B9-8A05-D03C291C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2FCA3-158F-4BE1-8A82-1311B5622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878B4-569B-4A37-9AF3-D62295A2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FB79-99E5-4DB5-B86D-BEA10F0366D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4BC94-3490-40F6-91C6-120F1D99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FE0F5-64CA-483C-8E99-D4E23B46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295A-E0B4-4BCB-8F74-344890C83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22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6E9BD-FA14-4D4A-8267-A673D4DA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4C95A-D37D-4F04-8C2A-6BFBEB0D5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5E7EF-82F3-4D98-A8AC-C650B793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27B4C2-292D-442B-AFCC-284B7B12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FB79-99E5-4DB5-B86D-BEA10F0366D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61CC3-E530-411E-B79E-AD449F7B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CCC93-909F-40F3-8724-B10D29DE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295A-E0B4-4BCB-8F74-344890C83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3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B1240-ED38-433F-A671-B00BB178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0E8AFB-8E02-4B9E-92B6-67DDE30E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184A21-7803-4B83-920E-434F4D685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DB5615-67E1-43A3-B451-34DB26E40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2839B4-2B00-4F4B-9DCC-8C51BA795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A8F9B7-761D-4EB0-8FDB-634FE535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FB79-99E5-4DB5-B86D-BEA10F0366D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304765-0E29-4AA7-9700-831D0CD5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DDEA28-49B3-4DC7-8945-60D686E8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295A-E0B4-4BCB-8F74-344890C83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5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87019-2E95-49AF-BEC5-F78A65B7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7E5FC1-BDE0-4C4D-9049-38A1EDA1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FB79-99E5-4DB5-B86D-BEA10F0366D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6B20A3-B804-42F9-9EFE-1AF47B36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F15205-8080-437A-B77C-E639D33E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295A-E0B4-4BCB-8F74-344890C83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4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98D2CC-0724-45F9-9B46-134D7383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FB79-99E5-4DB5-B86D-BEA10F0366D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AEE4C-747E-4AFA-93FE-E0E208A4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1CEA64-4682-4F66-BBC6-EE72E628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295A-E0B4-4BCB-8F74-344890C83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8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B1EF3-33D7-43F8-BADD-250174F8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4F6D2-258B-4AD0-9323-45B502F9B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521789-7E78-4D4F-ABFE-F5EFFBBD4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88CB6-A736-4DE9-A1FB-87D2C2CE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FB79-99E5-4DB5-B86D-BEA10F0366D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52DE23-503E-4C13-ACF0-1A288755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AAB656-35D1-4FB2-883D-39B3DA26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295A-E0B4-4BCB-8F74-344890C83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8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AD73E-9E58-4BD8-882D-F0D9EC16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14E636-CC30-4BBD-A7B3-D77EF5946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4DDAC-61DF-4321-B70B-6698C1ECD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8D178-6116-477A-8A2F-BF775428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FB79-99E5-4DB5-B86D-BEA10F0366D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737FF6-7235-4218-9F29-8F825E3D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E36E9-FA9D-4229-99D1-2D155BC7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295A-E0B4-4BCB-8F74-344890C83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6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4B133-5737-4E26-8EE7-1A999F2B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655AB-7EDB-4E2E-A35B-94A6EB71A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A7B44-CFF7-446A-9B3E-9690C6ED6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FB79-99E5-4DB5-B86D-BEA10F0366D6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78EEA-7D6D-4224-83CD-491914F3C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142D9-1FE3-48AB-BF5B-387918C20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295A-E0B4-4BCB-8F74-344890C83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73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714604-2F8E-4F7A-8924-E1F7BA7BC33B}"/>
              </a:ext>
            </a:extLst>
          </p:cNvPr>
          <p:cNvSpPr txBox="1"/>
          <p:nvPr/>
        </p:nvSpPr>
        <p:spPr>
          <a:xfrm>
            <a:off x="219075" y="390525"/>
            <a:ext cx="6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조작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3E68F9-5B5E-4EB3-8435-B1C16E43F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131" y="697957"/>
            <a:ext cx="5619031" cy="3520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AA2A91-237A-4538-931A-1352E8FD2FCA}"/>
              </a:ext>
            </a:extLst>
          </p:cNvPr>
          <p:cNvSpPr txBox="1"/>
          <p:nvPr/>
        </p:nvSpPr>
        <p:spPr>
          <a:xfrm>
            <a:off x="960227" y="4382219"/>
            <a:ext cx="9678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이동 </a:t>
            </a:r>
            <a:r>
              <a:rPr lang="en-US" altLang="ko-KR" sz="1200" dirty="0"/>
              <a:t>: (L)</a:t>
            </a:r>
            <a:r>
              <a:rPr lang="en-US" altLang="ko-KR" sz="1200" dirty="0" err="1"/>
              <a:t>Thumbstick</a:t>
            </a:r>
            <a:endParaRPr lang="en-US" altLang="ko-KR" sz="1200" dirty="0"/>
          </a:p>
          <a:p>
            <a:r>
              <a:rPr lang="ko-KR" altLang="en-US" sz="1200" dirty="0"/>
              <a:t>오브젝트 상호작용</a:t>
            </a:r>
            <a:r>
              <a:rPr lang="en-US" altLang="ko-KR" sz="1200" dirty="0"/>
              <a:t>(Grab)</a:t>
            </a:r>
            <a:r>
              <a:rPr lang="ko-KR" altLang="en-US" sz="1200" dirty="0"/>
              <a:t> </a:t>
            </a:r>
            <a:r>
              <a:rPr lang="en-US" altLang="ko-KR" sz="1200" dirty="0"/>
              <a:t>: (L)Grip Button, (R)Grip Button</a:t>
            </a:r>
          </a:p>
          <a:p>
            <a:r>
              <a:rPr lang="ko-KR" altLang="en-US" sz="1200" dirty="0"/>
              <a:t>사격</a:t>
            </a:r>
            <a:r>
              <a:rPr lang="en-US" altLang="ko-KR" sz="1200" dirty="0"/>
              <a:t>, </a:t>
            </a:r>
            <a:r>
              <a:rPr lang="ko-KR" altLang="en-US" sz="1200" dirty="0"/>
              <a:t>포격 </a:t>
            </a:r>
            <a:r>
              <a:rPr lang="en-US" altLang="ko-KR" sz="1200" dirty="0"/>
              <a:t>:  (R)Trigger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510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714604-2F8E-4F7A-8924-E1F7BA7BC33B}"/>
              </a:ext>
            </a:extLst>
          </p:cNvPr>
          <p:cNvSpPr txBox="1"/>
          <p:nvPr/>
        </p:nvSpPr>
        <p:spPr>
          <a:xfrm>
            <a:off x="219075" y="390525"/>
            <a:ext cx="6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A2A91-237A-4538-931A-1352E8FD2FCA}"/>
              </a:ext>
            </a:extLst>
          </p:cNvPr>
          <p:cNvSpPr txBox="1"/>
          <p:nvPr/>
        </p:nvSpPr>
        <p:spPr>
          <a:xfrm>
            <a:off x="864652" y="3172492"/>
            <a:ext cx="4060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이동</a:t>
            </a:r>
            <a:r>
              <a:rPr lang="en-US" altLang="ko-KR" sz="1200" dirty="0"/>
              <a:t>, </a:t>
            </a:r>
            <a:r>
              <a:rPr lang="ko-KR" altLang="en-US" sz="1200" dirty="0"/>
              <a:t>오브젝트 상호작용</a:t>
            </a:r>
            <a:r>
              <a:rPr lang="en-US" altLang="ko-KR" sz="1200" dirty="0"/>
              <a:t>(Grab)</a:t>
            </a:r>
            <a:endParaRPr lang="ko-KR" altLang="en-US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644305-E070-495B-BB6E-0F18D75AF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52" y="782267"/>
            <a:ext cx="4248509" cy="23262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FE05C0-F087-4AD6-A8A5-64CF59F52BC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4740" y="734858"/>
            <a:ext cx="4410004" cy="2421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BE1F7A-F251-4F32-868D-35E0C4C5F8B9}"/>
              </a:ext>
            </a:extLst>
          </p:cNvPr>
          <p:cNvSpPr txBox="1"/>
          <p:nvPr/>
        </p:nvSpPr>
        <p:spPr>
          <a:xfrm>
            <a:off x="5424740" y="3172492"/>
            <a:ext cx="4060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포격 시 불꽃 이펙트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라이팅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E425F5-454D-47DB-AE32-91B33A3BA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52" y="3449491"/>
            <a:ext cx="2935228" cy="2690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1CA207-2C4C-4AF3-B3AC-B48E824F9644}"/>
              </a:ext>
            </a:extLst>
          </p:cNvPr>
          <p:cNvSpPr txBox="1"/>
          <p:nvPr/>
        </p:nvSpPr>
        <p:spPr>
          <a:xfrm>
            <a:off x="864651" y="6328975"/>
            <a:ext cx="406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특정 오브젝트에 상호작용 시 탱크 내부 </a:t>
            </a:r>
            <a:r>
              <a:rPr lang="en-US" altLang="ko-KR" sz="1200" dirty="0"/>
              <a:t>&lt;-&gt; </a:t>
            </a:r>
            <a:r>
              <a:rPr lang="ko-KR" altLang="en-US" sz="1200" dirty="0"/>
              <a:t>외부 씬 전환</a:t>
            </a:r>
          </a:p>
        </p:txBody>
      </p:sp>
    </p:spTree>
    <p:extLst>
      <p:ext uri="{BB962C8B-B14F-4D97-AF65-F5344CB8AC3E}">
        <p14:creationId xmlns:p14="http://schemas.microsoft.com/office/powerpoint/2010/main" val="278170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16C25A-D5D4-4681-B0CE-6ACF3D941C7A}"/>
              </a:ext>
            </a:extLst>
          </p:cNvPr>
          <p:cNvSpPr txBox="1"/>
          <p:nvPr/>
        </p:nvSpPr>
        <p:spPr>
          <a:xfrm>
            <a:off x="219075" y="390525"/>
            <a:ext cx="6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97880-60E1-446F-A777-52D550A901C2}"/>
              </a:ext>
            </a:extLst>
          </p:cNvPr>
          <p:cNvSpPr txBox="1"/>
          <p:nvPr/>
        </p:nvSpPr>
        <p:spPr>
          <a:xfrm>
            <a:off x="219075" y="1092088"/>
            <a:ext cx="9678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Oculus </a:t>
            </a:r>
            <a:r>
              <a:rPr lang="ko-KR" altLang="en-US" sz="1200" dirty="0" err="1"/>
              <a:t>에셋에서</a:t>
            </a:r>
            <a:r>
              <a:rPr lang="ko-KR" altLang="en-US" sz="1200" dirty="0"/>
              <a:t> 제공해주는 </a:t>
            </a:r>
            <a:r>
              <a:rPr lang="ko-KR" altLang="en-US" sz="1200" dirty="0" err="1"/>
              <a:t>로컬아바타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프리팹의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매터리얼이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lwrp</a:t>
            </a:r>
            <a:r>
              <a:rPr lang="ko-KR" altLang="en-US" sz="1200" dirty="0"/>
              <a:t>환경에서 제대로 표현되지 않는 문제가 있음</a:t>
            </a:r>
            <a:endParaRPr lang="en-US" altLang="ko-KR" sz="1200" dirty="0"/>
          </a:p>
          <a:p>
            <a:r>
              <a:rPr lang="ko-KR" altLang="en-US" sz="1200" dirty="0"/>
              <a:t>임의로 </a:t>
            </a:r>
            <a:r>
              <a:rPr lang="en-US" altLang="ko-KR" sz="1200" dirty="0" err="1"/>
              <a:t>lwrp</a:t>
            </a:r>
            <a:r>
              <a:rPr lang="ko-KR" altLang="en-US" sz="1200" dirty="0" err="1"/>
              <a:t>쉐이더</a:t>
            </a:r>
            <a:r>
              <a:rPr lang="ko-KR" altLang="en-US" sz="1200" dirty="0"/>
              <a:t> 기반의 </a:t>
            </a:r>
            <a:r>
              <a:rPr lang="ko-KR" altLang="en-US" sz="1200" dirty="0" err="1"/>
              <a:t>매터리얼을</a:t>
            </a:r>
            <a:r>
              <a:rPr lang="ko-KR" altLang="en-US" sz="1200" dirty="0"/>
              <a:t> 만들어 적용시켰음</a:t>
            </a:r>
          </a:p>
        </p:txBody>
      </p:sp>
    </p:spTree>
    <p:extLst>
      <p:ext uri="{BB962C8B-B14F-4D97-AF65-F5344CB8AC3E}">
        <p14:creationId xmlns:p14="http://schemas.microsoft.com/office/powerpoint/2010/main" val="91796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16C25A-D5D4-4681-B0CE-6ACF3D941C7A}"/>
              </a:ext>
            </a:extLst>
          </p:cNvPr>
          <p:cNvSpPr txBox="1"/>
          <p:nvPr/>
        </p:nvSpPr>
        <p:spPr>
          <a:xfrm>
            <a:off x="219075" y="390525"/>
            <a:ext cx="6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향후 개발일정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97880-60E1-446F-A777-52D550A901C2}"/>
              </a:ext>
            </a:extLst>
          </p:cNvPr>
          <p:cNvSpPr txBox="1"/>
          <p:nvPr/>
        </p:nvSpPr>
        <p:spPr>
          <a:xfrm>
            <a:off x="219075" y="1092088"/>
            <a:ext cx="9678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정해진 동선을 따라 움직이는 탱크의 이동 알고리즘</a:t>
            </a:r>
            <a:endParaRPr lang="en-US" altLang="ko-KR" sz="1200" dirty="0"/>
          </a:p>
          <a:p>
            <a:r>
              <a:rPr lang="ko-KR" altLang="en-US" sz="1200" dirty="0"/>
              <a:t>적 </a:t>
            </a:r>
            <a:r>
              <a:rPr lang="en-US" altLang="ko-KR" sz="1200" dirty="0"/>
              <a:t>NPC</a:t>
            </a:r>
            <a:r>
              <a:rPr lang="ko-KR" altLang="en-US" sz="1200" dirty="0"/>
              <a:t>의 행동 패턴</a:t>
            </a:r>
            <a:r>
              <a:rPr lang="en-US" altLang="ko-KR" sz="1200" dirty="0"/>
              <a:t>, </a:t>
            </a:r>
            <a:r>
              <a:rPr lang="ko-KR" altLang="en-US" sz="1200" dirty="0"/>
              <a:t>애니메이션</a:t>
            </a:r>
            <a:endParaRPr lang="en-US" altLang="ko-KR" sz="1200" dirty="0"/>
          </a:p>
          <a:p>
            <a:r>
              <a:rPr lang="ko-KR" altLang="en-US" sz="1200" dirty="0"/>
              <a:t>탱크</a:t>
            </a:r>
            <a:r>
              <a:rPr lang="en-US" altLang="ko-KR" sz="1200" dirty="0"/>
              <a:t>, </a:t>
            </a:r>
            <a:r>
              <a:rPr lang="ko-KR" altLang="en-US" sz="1200" dirty="0"/>
              <a:t>자동차</a:t>
            </a:r>
            <a:r>
              <a:rPr lang="en-US" altLang="ko-KR" sz="1200" dirty="0"/>
              <a:t>, </a:t>
            </a:r>
            <a:r>
              <a:rPr lang="ko-KR" altLang="en-US" sz="1200" dirty="0"/>
              <a:t>포탄 등의 폭발 이펙트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033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105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동엽</dc:creator>
  <cp:lastModifiedBy>김 동엽</cp:lastModifiedBy>
  <cp:revision>6</cp:revision>
  <dcterms:created xsi:type="dcterms:W3CDTF">2020-05-07T10:07:37Z</dcterms:created>
  <dcterms:modified xsi:type="dcterms:W3CDTF">2020-05-07T11:59:57Z</dcterms:modified>
</cp:coreProperties>
</file>