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483" y="2324100"/>
            <a:ext cx="17059034" cy="9622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</a:rPr>
              <a:t>FURY</a:t>
            </a:r>
            <a:endParaRPr lang="en-US" sz="1400" spc="-300" dirty="0">
              <a:latin typeface="a아티스트M" panose="02020600000000000000" pitchFamily="18" charset="-127"/>
              <a:ea typeface="a아티스트M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5372100"/>
            <a:ext cx="12388255" cy="6995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2020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년도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종합 설계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1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endParaRPr lang="en-US" sz="1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4015" y="7352286"/>
            <a:ext cx="7079969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2014182015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2014182008 </a:t>
            </a:r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2015182016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7" name="그림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28900"/>
            <a:ext cx="56388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734800" y="2400300"/>
            <a:ext cx="5638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72400" y="6429375"/>
            <a:ext cx="6858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bject 3">
            <a:extLst>
              <a:ext uri="{FF2B5EF4-FFF2-40B4-BE49-F238E27FC236}">
                <a16:creationId xmlns:a16="http://schemas.microsoft.com/office/drawing/2014/main" id="{64F8333B-FAF8-4F84-8434-FBB78C25C4B7}"/>
              </a:ext>
            </a:extLst>
          </p:cNvPr>
          <p:cNvSpPr txBox="1"/>
          <p:nvPr/>
        </p:nvSpPr>
        <p:spPr>
          <a:xfrm>
            <a:off x="0" y="4914900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탱크 내부 그래픽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에셋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70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프로 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제작된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에셋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절반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메터리얼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및 색상 작업완료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74452AFC-1280-4B9D-9DF2-F572CF3FC39F}"/>
              </a:ext>
            </a:extLst>
          </p:cNvPr>
          <p:cNvSpPr txBox="1"/>
          <p:nvPr/>
        </p:nvSpPr>
        <p:spPr>
          <a:xfrm>
            <a:off x="838200" y="309594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클라이언트  및 그래픽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72E0B-3464-47EC-8125-181F961CB8C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5000" y="2897108"/>
            <a:ext cx="4278400" cy="2349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20D0BD-B695-4CCC-9D04-9F4A4FB2DD6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17288" y="2861463"/>
            <a:ext cx="4407508" cy="2421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88B2F0-87C6-48C3-BCC8-384B567AD9A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08609" y="2793314"/>
            <a:ext cx="3467450" cy="2557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C5D651-1298-451D-AE02-842B98940D7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76885" y="5556580"/>
            <a:ext cx="4410004" cy="2421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F12305-13B9-408E-9590-51E05803C7A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71941" y="5652908"/>
            <a:ext cx="4062655" cy="222837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74452AFC-1280-4B9D-9DF2-F572CF3FC39F}"/>
              </a:ext>
            </a:extLst>
          </p:cNvPr>
          <p:cNvSpPr txBox="1"/>
          <p:nvPr/>
        </p:nvSpPr>
        <p:spPr>
          <a:xfrm>
            <a:off x="2818389" y="298935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4F8333B-FAF8-4F84-8434-FBB78C25C4B7}"/>
              </a:ext>
            </a:extLst>
          </p:cNvPr>
          <p:cNvSpPr txBox="1"/>
          <p:nvPr/>
        </p:nvSpPr>
        <p:spPr>
          <a:xfrm>
            <a:off x="272269" y="4071977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Game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FrameWork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씬전환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플레이어 컨트롤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이펙트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라이팅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적용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적용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플레이어와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기기 연동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컨트롤러를 통한 캐릭터 움직임 구현중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684B016-9163-4F20-9651-2247DD370E21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81207" y="5951127"/>
            <a:ext cx="3322254" cy="16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269" y="4071977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Unity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및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Photon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서버 공부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네트워킹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탄막 슈팅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러닝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좀비 슈팅 네트워킹 게임 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자체 제작 서버 제작 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Overlapped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io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모델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접속 동기화 완료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위치 동기화 처리 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200" y="298935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585B2C-73C4-4172-A044-0BF41EA0870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78" y="2513053"/>
            <a:ext cx="3560453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769236-8004-4D6A-9CA4-CE86E56D5A9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54" y="2513053"/>
            <a:ext cx="2774158" cy="319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BC8AE6-E7D8-49D1-B5FB-68D5032F71B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435" y="2513053"/>
            <a:ext cx="2694244" cy="316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909867-4A4E-46E7-81CB-316CE692231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433" y="2513052"/>
            <a:ext cx="2734466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ABE289-0F0F-4D02-A19F-6F08F1C2B070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01" y="5818367"/>
            <a:ext cx="6907803" cy="43513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Object 10">
            <a:extLst>
              <a:ext uri="{FF2B5EF4-FFF2-40B4-BE49-F238E27FC236}">
                <a16:creationId xmlns:a16="http://schemas.microsoft.com/office/drawing/2014/main" id="{94D4F48E-B515-4B1A-984B-96BCF2C2B86D}"/>
              </a:ext>
            </a:extLst>
          </p:cNvPr>
          <p:cNvSpPr txBox="1"/>
          <p:nvPr/>
        </p:nvSpPr>
        <p:spPr>
          <a:xfrm>
            <a:off x="17811238" y="5303409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(1)</a:t>
            </a: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8FFB6F7C-E5AC-41A8-8CC6-F5E20364AAB9}"/>
              </a:ext>
            </a:extLst>
          </p:cNvPr>
          <p:cNvSpPr txBox="1"/>
          <p:nvPr/>
        </p:nvSpPr>
        <p:spPr>
          <a:xfrm>
            <a:off x="17808905" y="9658468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266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개발 일정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aphicFrame>
        <p:nvGraphicFramePr>
          <p:cNvPr id="30" name="표 2">
            <a:extLst>
              <a:ext uri="{FF2B5EF4-FFF2-40B4-BE49-F238E27FC236}">
                <a16:creationId xmlns:a16="http://schemas.microsoft.com/office/drawing/2014/main" id="{F4B4AF4C-06D2-4668-B0C5-C814780A5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80817"/>
              </p:ext>
            </p:extLst>
          </p:nvPr>
        </p:nvGraphicFramePr>
        <p:xfrm>
          <a:off x="1219200" y="2973215"/>
          <a:ext cx="16373424" cy="6544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7773">
                  <a:extLst>
                    <a:ext uri="{9D8B030D-6E8A-4147-A177-3AD203B41FA5}">
                      <a16:colId xmlns:a16="http://schemas.microsoft.com/office/drawing/2014/main" val="3837139612"/>
                    </a:ext>
                  </a:extLst>
                </a:gridCol>
                <a:gridCol w="3143698">
                  <a:extLst>
                    <a:ext uri="{9D8B030D-6E8A-4147-A177-3AD203B41FA5}">
                      <a16:colId xmlns:a16="http://schemas.microsoft.com/office/drawing/2014/main" val="4147158790"/>
                    </a:ext>
                  </a:extLst>
                </a:gridCol>
                <a:gridCol w="1309874">
                  <a:extLst>
                    <a:ext uri="{9D8B030D-6E8A-4147-A177-3AD203B41FA5}">
                      <a16:colId xmlns:a16="http://schemas.microsoft.com/office/drawing/2014/main" val="3979535894"/>
                    </a:ext>
                  </a:extLst>
                </a:gridCol>
                <a:gridCol w="1309874">
                  <a:extLst>
                    <a:ext uri="{9D8B030D-6E8A-4147-A177-3AD203B41FA5}">
                      <a16:colId xmlns:a16="http://schemas.microsoft.com/office/drawing/2014/main" val="713917619"/>
                    </a:ext>
                  </a:extLst>
                </a:gridCol>
                <a:gridCol w="1440861">
                  <a:extLst>
                    <a:ext uri="{9D8B030D-6E8A-4147-A177-3AD203B41FA5}">
                      <a16:colId xmlns:a16="http://schemas.microsoft.com/office/drawing/2014/main" val="3330078778"/>
                    </a:ext>
                  </a:extLst>
                </a:gridCol>
                <a:gridCol w="1440861">
                  <a:extLst>
                    <a:ext uri="{9D8B030D-6E8A-4147-A177-3AD203B41FA5}">
                      <a16:colId xmlns:a16="http://schemas.microsoft.com/office/drawing/2014/main" val="3657012194"/>
                    </a:ext>
                  </a:extLst>
                </a:gridCol>
                <a:gridCol w="1309874">
                  <a:extLst>
                    <a:ext uri="{9D8B030D-6E8A-4147-A177-3AD203B41FA5}">
                      <a16:colId xmlns:a16="http://schemas.microsoft.com/office/drawing/2014/main" val="3338944600"/>
                    </a:ext>
                  </a:extLst>
                </a:gridCol>
                <a:gridCol w="1309874">
                  <a:extLst>
                    <a:ext uri="{9D8B030D-6E8A-4147-A177-3AD203B41FA5}">
                      <a16:colId xmlns:a16="http://schemas.microsoft.com/office/drawing/2014/main" val="3752590932"/>
                    </a:ext>
                  </a:extLst>
                </a:gridCol>
                <a:gridCol w="1440861">
                  <a:extLst>
                    <a:ext uri="{9D8B030D-6E8A-4147-A177-3AD203B41FA5}">
                      <a16:colId xmlns:a16="http://schemas.microsoft.com/office/drawing/2014/main" val="4120432673"/>
                    </a:ext>
                  </a:extLst>
                </a:gridCol>
                <a:gridCol w="1309874">
                  <a:extLst>
                    <a:ext uri="{9D8B030D-6E8A-4147-A177-3AD203B41FA5}">
                      <a16:colId xmlns:a16="http://schemas.microsoft.com/office/drawing/2014/main" val="792900902"/>
                    </a:ext>
                  </a:extLst>
                </a:gridCol>
              </a:tblGrid>
              <a:tr h="3698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항목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3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5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6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7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8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5811"/>
                  </a:ext>
                </a:extLst>
              </a:tr>
              <a:tr h="3698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박두환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그래픽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캐릭터 </a:t>
                      </a:r>
                      <a:r>
                        <a:rPr lang="ko-KR" altLang="en-US" sz="1600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텍스쳐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장애물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7064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오브젝트 간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99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맵 제작 및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18234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52745"/>
                  </a:ext>
                </a:extLst>
              </a:tr>
              <a:tr h="60092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SRP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를 통한 렌더링 파이프라인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13457"/>
                  </a:ext>
                </a:extLst>
              </a:tr>
              <a:tr h="3698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김동엽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메인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2867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기기 연동 및 처리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5926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씬 전환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73631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적 구현 및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AI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281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UI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2627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91463"/>
                  </a:ext>
                </a:extLst>
              </a:tr>
              <a:tr h="3698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손채영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50999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통신 처리 및 동기화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2555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랭킹 시스템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3007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04041"/>
                  </a:ext>
                </a:extLst>
              </a:tr>
              <a:tr h="392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최적화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843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FFC59D-3B32-4CDF-8CB3-A8EEFF920E80}"/>
              </a:ext>
            </a:extLst>
          </p:cNvPr>
          <p:cNvSpPr/>
          <p:nvPr/>
        </p:nvSpPr>
        <p:spPr>
          <a:xfrm>
            <a:off x="6696022" y="7658100"/>
            <a:ext cx="5486400" cy="1859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70EBF-328A-4713-85EE-C7BC49A3155D}"/>
              </a:ext>
            </a:extLst>
          </p:cNvPr>
          <p:cNvSpPr/>
          <p:nvPr/>
        </p:nvSpPr>
        <p:spPr>
          <a:xfrm>
            <a:off x="6705600" y="5417803"/>
            <a:ext cx="4114800" cy="2240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C36219-8FB2-4099-832A-F194949E6173}"/>
              </a:ext>
            </a:extLst>
          </p:cNvPr>
          <p:cNvSpPr/>
          <p:nvPr/>
        </p:nvSpPr>
        <p:spPr>
          <a:xfrm>
            <a:off x="6738937" y="3325178"/>
            <a:ext cx="4081463" cy="209262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E285D-A734-435E-8F01-A181912AA76A}"/>
              </a:ext>
            </a:extLst>
          </p:cNvPr>
          <p:cNvSpPr/>
          <p:nvPr/>
        </p:nvSpPr>
        <p:spPr>
          <a:xfrm>
            <a:off x="10820400" y="3333747"/>
            <a:ext cx="6772224" cy="618364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30B5FA-D169-40B3-A607-DE22AD834D7C}"/>
              </a:ext>
            </a:extLst>
          </p:cNvPr>
          <p:cNvSpPr/>
          <p:nvPr/>
        </p:nvSpPr>
        <p:spPr>
          <a:xfrm>
            <a:off x="10287000" y="1758906"/>
            <a:ext cx="1285824" cy="42006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E0EAE3-23BB-4183-964D-9A1CFCD65981}"/>
              </a:ext>
            </a:extLst>
          </p:cNvPr>
          <p:cNvSpPr/>
          <p:nvPr/>
        </p:nvSpPr>
        <p:spPr>
          <a:xfrm>
            <a:off x="10287000" y="1198558"/>
            <a:ext cx="1243013" cy="41411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2CCDA3-2CAD-4210-B9AA-795E9E2F9BE0}"/>
              </a:ext>
            </a:extLst>
          </p:cNvPr>
          <p:cNvSpPr txBox="1"/>
          <p:nvPr/>
        </p:nvSpPr>
        <p:spPr>
          <a:xfrm>
            <a:off x="11658600" y="11927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완료 및 진행 중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E126D-E98D-4014-8211-FB67F009662C}"/>
              </a:ext>
            </a:extLst>
          </p:cNvPr>
          <p:cNvSpPr txBox="1"/>
          <p:nvPr/>
        </p:nvSpPr>
        <p:spPr>
          <a:xfrm>
            <a:off x="11658600" y="17145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38707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301</Words>
  <Application>Microsoft Office PowerPoint</Application>
  <PresentationFormat>사용자 지정</PresentationFormat>
  <Paragraphs>86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a고딕13</vt:lpstr>
      <vt:lpstr>a뉴굴림1</vt:lpstr>
      <vt:lpstr>a아티스트M</vt:lpstr>
      <vt:lpstr>a타이틀고딕2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 cy</cp:lastModifiedBy>
  <cp:revision>18</cp:revision>
  <dcterms:created xsi:type="dcterms:W3CDTF">2020-03-21T20:51:35Z</dcterms:created>
  <dcterms:modified xsi:type="dcterms:W3CDTF">2020-04-15T12:27:49Z</dcterms:modified>
</cp:coreProperties>
</file>