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0" r:id="rId6"/>
    <p:sldId id="261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483" y="2324100"/>
            <a:ext cx="17059034" cy="962202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0" kern="0" spc="-300" dirty="0">
                <a:solidFill>
                  <a:srgbClr val="000000"/>
                </a:solidFill>
                <a:latin typeface="a아티스트M" panose="02020600000000000000" pitchFamily="18" charset="-127"/>
                <a:ea typeface="a아티스트M" panose="02020600000000000000" pitchFamily="18" charset="-127"/>
              </a:rPr>
              <a:t>FURY</a:t>
            </a:r>
            <a:endParaRPr lang="en-US" sz="1400" spc="-300" dirty="0">
              <a:latin typeface="a아티스트M" panose="02020600000000000000" pitchFamily="18" charset="-127"/>
              <a:ea typeface="a아티스트M" panose="02020600000000000000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6600" y="5372100"/>
            <a:ext cx="12388255" cy="69955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2020</a:t>
            </a:r>
            <a:r>
              <a:rPr lang="ko-KR" altLang="en-US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년도</a:t>
            </a:r>
            <a:r>
              <a:rPr lang="en-US" altLang="ko-KR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 </a:t>
            </a:r>
            <a:r>
              <a:rPr lang="ko-KR" altLang="en-US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종합 설계</a:t>
            </a:r>
            <a:r>
              <a:rPr lang="en-US" altLang="ko-KR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1</a:t>
            </a:r>
            <a:r>
              <a:rPr lang="ko-KR" altLang="en-US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 </a:t>
            </a:r>
            <a:endParaRPr lang="en-US" sz="12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4015" y="7352286"/>
            <a:ext cx="7079969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게임공학과 </a:t>
            </a:r>
            <a:r>
              <a:rPr lang="en-US" altLang="ko-KR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2014182015 </a:t>
            </a:r>
            <a:r>
              <a:rPr lang="ko-KR" altLang="en-US" sz="2900" kern="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박두환</a:t>
            </a:r>
            <a:endParaRPr lang="en-US" altLang="ko-KR" sz="2900" kern="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5" pitchFamily="34" charset="0"/>
            </a:endParaRPr>
          </a:p>
          <a:p>
            <a:pPr algn="ctr"/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게임공학과 </a:t>
            </a:r>
            <a:r>
              <a:rPr lang="en-US" altLang="ko-KR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2014182008 </a:t>
            </a:r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김동엽</a:t>
            </a:r>
            <a:endParaRPr lang="en-US" altLang="ko-KR" sz="2900" kern="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5" pitchFamily="34" charset="0"/>
            </a:endParaRPr>
          </a:p>
          <a:p>
            <a:pPr algn="ctr"/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게임공학과 </a:t>
            </a:r>
            <a:r>
              <a:rPr lang="en-US" altLang="ko-KR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2015182016 </a:t>
            </a:r>
            <a:r>
              <a:rPr lang="ko-KR" altLang="en-US" sz="2900" kern="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손채영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00579" y="3865015"/>
            <a:ext cx="7169521" cy="4000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내용을 이곳에 입력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하여 주세요. 텍스트 박스를 더블클릭하여 내용을 수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정하여 주세요. 이곳의 세부사항을 변경해 주세요. 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텍스트 요소의 다양한 효과를 사용하여 나만의 디자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인을 쉽고 빠르게 만들어 보세요.이곳에 텍스트를 입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력해주세요. 내용을 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7730"/>
            <a:ext cx="8394284" cy="15906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900" kern="0" spc="-80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박두환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85303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0579" y="3127793"/>
            <a:ext cx="7111181" cy="7521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클라이언트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2771041" y="4906743"/>
            <a:ext cx="4278400" cy="2216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용을 이곳에 입력하여 주세요.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텍스트를 입력해주세요. 내용을 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29472" y="8253039"/>
            <a:ext cx="2891925" cy="163193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해주세요. 내용을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C5BC86FB-913E-4BA5-BCAD-1E5E99CCB3A7}"/>
              </a:ext>
            </a:extLst>
          </p:cNvPr>
          <p:cNvSpPr txBox="1"/>
          <p:nvPr/>
        </p:nvSpPr>
        <p:spPr>
          <a:xfrm>
            <a:off x="1933913" y="1524666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진행 상황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00579" y="3865015"/>
            <a:ext cx="7169521" cy="4000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내용을 이곳에 입력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하여 주세요. 텍스트 박스를 더블클릭하여 내용을 수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정하여 주세요. 이곳의 세부사항을 변경해 주세요. 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텍스트 요소의 다양한 효과를 사용하여 나만의 디자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인을 쉽고 빠르게 만들어 보세요.이곳에 텍스트를 입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력해주세요. 내용을 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7730"/>
            <a:ext cx="8394284" cy="15906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900" kern="0" spc="-8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김동엽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85303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0579" y="3127793"/>
            <a:ext cx="7111181" cy="7521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클라이언트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2771041" y="4906743"/>
            <a:ext cx="4278400" cy="2216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용을 이곳에 입력하여 주세요.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텍스트를 입력해주세요. 내용을 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29472" y="8253039"/>
            <a:ext cx="2891925" cy="163193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해주세요. 내용을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C5BC86FB-913E-4BA5-BCAD-1E5E99CCB3A7}"/>
              </a:ext>
            </a:extLst>
          </p:cNvPr>
          <p:cNvSpPr txBox="1"/>
          <p:nvPr/>
        </p:nvSpPr>
        <p:spPr>
          <a:xfrm>
            <a:off x="1933913" y="1524666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진행 상황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3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2269" y="4071977"/>
            <a:ext cx="4627303" cy="4000129"/>
          </a:xfrm>
          <a:prstGeom prst="rect">
            <a:avLst/>
          </a:prstGeom>
          <a:noFill/>
        </p:spPr>
        <p:txBody>
          <a:bodyPr wrap="square" rtlCol="0"/>
          <a:lstStyle/>
          <a:p>
            <a:pPr marL="457200" indent="-457200" algn="just">
              <a:buAutoNum type="arabicParenBoth"/>
            </a:pPr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Unity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및 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Photon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서버 공부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2D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네트워킹 게임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탄막 슈팅 게임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2D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러닝 게임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좀비 슈팅 네트워킹 게임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algn="just"/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(2)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 자체 제작 서버 제작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Overlapped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io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모델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접속 동기화 완료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위치 동기화 처리 중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7730"/>
            <a:ext cx="8394284" cy="15906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900" kern="0" spc="-80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손채영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85303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86200" y="2989356"/>
            <a:ext cx="7111181" cy="7521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서버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2771041" y="4906743"/>
            <a:ext cx="4278400" cy="2216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용을 이곳에 입력하여 주세요.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텍스트를 입력해주세요. 내용을 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C5BC86FB-913E-4BA5-BCAD-1E5E99CCB3A7}"/>
              </a:ext>
            </a:extLst>
          </p:cNvPr>
          <p:cNvSpPr txBox="1"/>
          <p:nvPr/>
        </p:nvSpPr>
        <p:spPr>
          <a:xfrm>
            <a:off x="1933913" y="1524666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진행 상황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8585B2C-73C4-4172-A044-0BF41EA08706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978" y="2513053"/>
            <a:ext cx="3560453" cy="318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5769236-8004-4D6A-9CA4-CE86E56D5A92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854" y="2513053"/>
            <a:ext cx="2774158" cy="3192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EBC8AE6-E7D8-49D1-B5FB-68D5032F71BD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3435" y="2513053"/>
            <a:ext cx="2694244" cy="3162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D909867-4A4E-46E7-81CB-316CE6922316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433" y="2513052"/>
            <a:ext cx="2734466" cy="318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ABE289-0F0F-4D02-A19F-6F08F1C2B070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301" y="5818367"/>
            <a:ext cx="6907803" cy="435137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Object 10">
            <a:extLst>
              <a:ext uri="{FF2B5EF4-FFF2-40B4-BE49-F238E27FC236}">
                <a16:creationId xmlns:a16="http://schemas.microsoft.com/office/drawing/2014/main" id="{94D4F48E-B515-4B1A-984B-96BCF2C2B86D}"/>
              </a:ext>
            </a:extLst>
          </p:cNvPr>
          <p:cNvSpPr txBox="1"/>
          <p:nvPr/>
        </p:nvSpPr>
        <p:spPr>
          <a:xfrm>
            <a:off x="17811238" y="5303409"/>
            <a:ext cx="585704" cy="8034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dirty="0">
                <a:latin typeface="a뉴굴림1" panose="02020600000000000000" pitchFamily="18" charset="-127"/>
                <a:ea typeface="a뉴굴림1" panose="02020600000000000000" pitchFamily="18" charset="-127"/>
              </a:rPr>
              <a:t>(1)</a:t>
            </a: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8FFB6F7C-E5AC-41A8-8CC6-F5E20364AAB9}"/>
              </a:ext>
            </a:extLst>
          </p:cNvPr>
          <p:cNvSpPr txBox="1"/>
          <p:nvPr/>
        </p:nvSpPr>
        <p:spPr>
          <a:xfrm>
            <a:off x="17808905" y="9658468"/>
            <a:ext cx="585704" cy="8034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dirty="0">
                <a:latin typeface="a뉴굴림1" panose="02020600000000000000" pitchFamily="18" charset="-127"/>
                <a:ea typeface="a뉴굴림1" panose="02020600000000000000" pitchFamily="18" charset="-127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9266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6976"/>
            <a:ext cx="4898413" cy="944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4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00579" y="3865015"/>
            <a:ext cx="7169521" cy="4000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내용을 이곳에 입력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하여 주세요. 텍스트 박스를 더블클릭하여 내용을 수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정하여 주세요. 이곳의 세부사항을 변경해 주세요. 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텍스트 요소의 다양한 효과를 사용하여 나만의 디자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인을 쉽고 빠르게 만들어 보세요.이곳에 텍스트를 입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력해주세요. 내용을 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7730"/>
            <a:ext cx="8394284" cy="15906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900" kern="0" spc="-8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제목을 입력하세요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3913" y="1524666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게임 소개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85303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215" y="4071672"/>
            <a:ext cx="5285962" cy="7428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02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15" y="4943540"/>
            <a:ext cx="5285962" cy="7428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03.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215" y="5800183"/>
            <a:ext cx="5285962" cy="7428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04.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0579" y="3127793"/>
            <a:ext cx="7111181" cy="7521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소타이틀을 입력하세요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82267" y="2979841"/>
            <a:ext cx="5147826" cy="6618955"/>
            <a:chOff x="11782267" y="2979841"/>
            <a:chExt cx="5147826" cy="661895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82267" y="2979841"/>
              <a:ext cx="5147826" cy="661895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1648"/>
            <a:ext cx="4278400" cy="10474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용을 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771041" y="4906743"/>
            <a:ext cx="4278400" cy="2216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용을 이곳에 입력하여 주세요.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텍스트를 입력해주세요. 내용을 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870420" y="6888532"/>
            <a:ext cx="4032368" cy="10474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 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내용을 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29472" y="8253039"/>
            <a:ext cx="2891925" cy="163193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해주세요. 내용을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5600579" y="6720000"/>
            <a:ext cx="6330849" cy="2266572"/>
            <a:chOff x="5600579" y="6720000"/>
            <a:chExt cx="6330849" cy="226657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00579" y="6720000"/>
              <a:ext cx="6330849" cy="226657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5830003" y="7498892"/>
            <a:ext cx="8050450" cy="15316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강조하고자 하는 문구를 이곳에 입력</a:t>
            </a:r>
          </a:p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하여 주세요. 텍스트박스를 더블클릭!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07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6976"/>
            <a:ext cx="4898413" cy="944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4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00579" y="3865015"/>
            <a:ext cx="7169521" cy="4000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내용을 이곳에 입력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하여 주세요. 텍스트 박스를 더블클릭하여 내용을 수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정하여 주세요. 이곳의 세부사항을 변경해 주세요. 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텍스트 요소의 다양한 효과를 사용하여 나만의 디자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인을 쉽고 빠르게 만들어 보세요.이곳에 텍스트를 입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력해주세요. 내용을 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7730"/>
            <a:ext cx="8394284" cy="15906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900" kern="0" spc="-8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제목을 입력하세요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3913" y="1524666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게임 소개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85303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215" y="4071672"/>
            <a:ext cx="5285962" cy="7428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02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15" y="4943540"/>
            <a:ext cx="5285962" cy="7428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03.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215" y="5800183"/>
            <a:ext cx="5285962" cy="7428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04.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0579" y="3127793"/>
            <a:ext cx="7111181" cy="7521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소타이틀을 입력하세요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82267" y="2979841"/>
            <a:ext cx="5147826" cy="6618955"/>
            <a:chOff x="11782267" y="2979841"/>
            <a:chExt cx="5147826" cy="661895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82267" y="2979841"/>
              <a:ext cx="5147826" cy="661895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1648"/>
            <a:ext cx="4278400" cy="10474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용을 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771041" y="4906743"/>
            <a:ext cx="4278400" cy="2216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용을 이곳에 입력하여 주세요.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텍스트를 입력해주세요. 내용을 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870420" y="6888532"/>
            <a:ext cx="4032368" cy="10474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 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내용을 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29472" y="8253039"/>
            <a:ext cx="2891925" cy="163193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해주세요. 내용을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5600579" y="6720000"/>
            <a:ext cx="6330849" cy="2266572"/>
            <a:chOff x="5600579" y="6720000"/>
            <a:chExt cx="6330849" cy="226657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00579" y="6720000"/>
              <a:ext cx="6330849" cy="226657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5830003" y="7498892"/>
            <a:ext cx="8050450" cy="15316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강조하고자 하는 문구를 이곳에 입력</a:t>
            </a:r>
          </a:p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하여 주세요. 텍스트박스를 더블클릭!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281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505</Words>
  <Application>Microsoft Office PowerPoint</Application>
  <PresentationFormat>사용자 지정</PresentationFormat>
  <Paragraphs>108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a뉴굴림1</vt:lpstr>
      <vt:lpstr>a아티스트M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 cy</cp:lastModifiedBy>
  <cp:revision>10</cp:revision>
  <dcterms:created xsi:type="dcterms:W3CDTF">2020-03-21T20:51:35Z</dcterms:created>
  <dcterms:modified xsi:type="dcterms:W3CDTF">2020-04-13T15:07:27Z</dcterms:modified>
</cp:coreProperties>
</file>