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483" y="2324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5372100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종합 설계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1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4015" y="7352286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72E0B-3464-47EC-8125-181F961CB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2897108"/>
            <a:ext cx="4278400" cy="2349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20D0BD-B695-4CCC-9D04-9F4A4FB2D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288" y="2861463"/>
            <a:ext cx="4407508" cy="2421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88B2F0-87C6-48C3-BCC8-384B567AD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8609" y="2793314"/>
            <a:ext cx="3467450" cy="2557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5D651-1298-451D-AE02-842B98940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6885" y="5556580"/>
            <a:ext cx="4410004" cy="2421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F12305-13B9-408E-9590-51E05803C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1941" y="5652908"/>
            <a:ext cx="4062655" cy="222837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4452AFC-1280-4B9D-9DF2-F572CF3FC39F}"/>
              </a:ext>
            </a:extLst>
          </p:cNvPr>
          <p:cNvSpPr txBox="1"/>
          <p:nvPr/>
        </p:nvSpPr>
        <p:spPr>
          <a:xfrm>
            <a:off x="2818389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4F8333B-FAF8-4F84-8434-FBB78C25C4B7}"/>
              </a:ext>
            </a:extLst>
          </p:cNvPr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Game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FrameWork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씬전환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컨트로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이펙트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라이팅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플레이어와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기기 연동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컨트롤러를 </a:t>
            </a:r>
            <a:r>
              <a:rPr lang="ko-KR" altLang="en-US" sz="2400" kern="0" spc="-1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통한 캐릭터 움직임 구현중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684B016-9163-4F20-9651-2247DD370E21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781207" y="5951127"/>
            <a:ext cx="3322254" cy="16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Unity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및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Photon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서버 공부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네트워킹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탄막 슈팅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러닝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좀비 슈팅 네트워킹 게임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자체 제작 서버 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Overlapped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io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모델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접속 동기화 완료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위치 동기화 처리 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585B2C-73C4-4172-A044-0BF41EA0870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78" y="2513053"/>
            <a:ext cx="3560453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769236-8004-4D6A-9CA4-CE86E56D5A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54" y="2513053"/>
            <a:ext cx="2774158" cy="319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BC8AE6-E7D8-49D1-B5FB-68D5032F71B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435" y="2513053"/>
            <a:ext cx="2694244" cy="316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909867-4A4E-46E7-81CB-316CE692231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433" y="2513052"/>
            <a:ext cx="2734466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ABE289-0F0F-4D02-A19F-6F08F1C2B07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01" y="5818367"/>
            <a:ext cx="6907803" cy="43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94D4F48E-B515-4B1A-984B-96BCF2C2B86D}"/>
              </a:ext>
            </a:extLst>
          </p:cNvPr>
          <p:cNvSpPr txBox="1"/>
          <p:nvPr/>
        </p:nvSpPr>
        <p:spPr>
          <a:xfrm>
            <a:off x="17811238" y="5303409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(1)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8FFB6F7C-E5AC-41A8-8CC6-F5E20364AAB9}"/>
              </a:ext>
            </a:extLst>
          </p:cNvPr>
          <p:cNvSpPr txBox="1"/>
          <p:nvPr/>
        </p:nvSpPr>
        <p:spPr>
          <a:xfrm>
            <a:off x="17808905" y="9658468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266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8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486</Words>
  <Application>Microsoft Office PowerPoint</Application>
  <PresentationFormat>사용자 지정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a뉴굴림1</vt:lpstr>
      <vt:lpstr>a아티스트M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동엽</cp:lastModifiedBy>
  <cp:revision>13</cp:revision>
  <dcterms:created xsi:type="dcterms:W3CDTF">2020-03-21T20:51:35Z</dcterms:created>
  <dcterms:modified xsi:type="dcterms:W3CDTF">2020-04-15T07:29:32Z</dcterms:modified>
</cp:coreProperties>
</file>