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24"/>
  </p:notesMasterIdLst>
  <p:sldIdLst>
    <p:sldId id="259" r:id="rId2"/>
    <p:sldId id="297" r:id="rId3"/>
    <p:sldId id="285" r:id="rId4"/>
    <p:sldId id="305" r:id="rId5"/>
    <p:sldId id="306" r:id="rId6"/>
    <p:sldId id="307" r:id="rId7"/>
    <p:sldId id="268" r:id="rId8"/>
    <p:sldId id="299" r:id="rId9"/>
    <p:sldId id="300" r:id="rId10"/>
    <p:sldId id="301" r:id="rId11"/>
    <p:sldId id="293" r:id="rId12"/>
    <p:sldId id="303" r:id="rId13"/>
    <p:sldId id="290" r:id="rId14"/>
    <p:sldId id="267" r:id="rId15"/>
    <p:sldId id="308" r:id="rId16"/>
    <p:sldId id="304" r:id="rId17"/>
    <p:sldId id="288" r:id="rId18"/>
    <p:sldId id="276" r:id="rId19"/>
    <p:sldId id="289" r:id="rId20"/>
    <p:sldId id="291" r:id="rId21"/>
    <p:sldId id="292" r:id="rId22"/>
    <p:sldId id="283" r:id="rId23"/>
  </p:sldIdLst>
  <p:sldSz cx="12192000" cy="6858000"/>
  <p:notesSz cx="6858000" cy="9144000"/>
  <p:embeddedFontLst>
    <p:embeddedFont>
      <p:font typeface="맑은 고딕" panose="020B0503020000020004" pitchFamily="50" charset="-127"/>
      <p:regular r:id="rId25"/>
      <p:bold r:id="rId26"/>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160" userDrawn="1">
          <p15:clr>
            <a:srgbClr val="A4A3A4"/>
          </p15:clr>
        </p15:guide>
        <p15:guide id="7"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0E1"/>
    <a:srgbClr val="FF6B7E"/>
    <a:srgbClr val="FFC1C8"/>
    <a:srgbClr val="CFE8E5"/>
    <a:srgbClr val="96D1CF"/>
    <a:srgbClr val="448E85"/>
    <a:srgbClr val="FFC000"/>
    <a:srgbClr val="000000"/>
    <a:srgbClr val="173A4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 uri="{1BD7E111-0CB8-44D6-8891-C1BB2F81B7CC}">
      <p1710:readonlyRecommended xmlns=""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83899" autoAdjust="0"/>
  </p:normalViewPr>
  <p:slideViewPr>
    <p:cSldViewPr snapToGrid="0">
      <p:cViewPr varScale="1">
        <p:scale>
          <a:sx n="93" d="100"/>
          <a:sy n="93" d="100"/>
        </p:scale>
        <p:origin x="106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E7924-9301-4F63-9ABC-0801A995E3E5}" type="datetimeFigureOut">
              <a:rPr lang="ko-KR" altLang="en-US" smtClean="0"/>
              <a:t>2020-04-28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C577D-9B36-406B-A708-CFB065187E93}" type="slidenum">
              <a:rPr lang="ko-KR" altLang="en-US" smtClean="0"/>
              <a:t>‹#›</a:t>
            </a:fld>
            <a:endParaRPr lang="ko-KR" altLang="en-US"/>
          </a:p>
        </p:txBody>
      </p:sp>
    </p:spTree>
    <p:extLst>
      <p:ext uri="{BB962C8B-B14F-4D97-AF65-F5344CB8AC3E}">
        <p14:creationId xmlns:p14="http://schemas.microsoft.com/office/powerpoint/2010/main" val="10145208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1</a:t>
            </a:fld>
            <a:endParaRPr lang="ko-KR" altLang="en-US"/>
          </a:p>
        </p:txBody>
      </p:sp>
    </p:spTree>
    <p:extLst>
      <p:ext uri="{BB962C8B-B14F-4D97-AF65-F5344CB8AC3E}">
        <p14:creationId xmlns:p14="http://schemas.microsoft.com/office/powerpoint/2010/main" val="2618375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15</a:t>
            </a:fld>
            <a:endParaRPr lang="ko-KR" altLang="en-US"/>
          </a:p>
        </p:txBody>
      </p:sp>
    </p:spTree>
    <p:extLst>
      <p:ext uri="{BB962C8B-B14F-4D97-AF65-F5344CB8AC3E}">
        <p14:creationId xmlns:p14="http://schemas.microsoft.com/office/powerpoint/2010/main" val="2415908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16</a:t>
            </a:fld>
            <a:endParaRPr lang="ko-KR" altLang="en-US"/>
          </a:p>
        </p:txBody>
      </p:sp>
    </p:spTree>
    <p:extLst>
      <p:ext uri="{BB962C8B-B14F-4D97-AF65-F5344CB8AC3E}">
        <p14:creationId xmlns:p14="http://schemas.microsoft.com/office/powerpoint/2010/main" val="3746192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17</a:t>
            </a:fld>
            <a:endParaRPr lang="ko-KR" altLang="en-US"/>
          </a:p>
        </p:txBody>
      </p:sp>
    </p:spTree>
    <p:extLst>
      <p:ext uri="{BB962C8B-B14F-4D97-AF65-F5344CB8AC3E}">
        <p14:creationId xmlns:p14="http://schemas.microsoft.com/office/powerpoint/2010/main" val="47558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더 </a:t>
            </a:r>
            <a:r>
              <a:rPr lang="ko-KR" altLang="en-US" dirty="0" err="1"/>
              <a:t>포레스트</a:t>
            </a:r>
            <a:r>
              <a:rPr lang="ko-KR" altLang="en-US" dirty="0"/>
              <a:t> 지도 </a:t>
            </a:r>
            <a:r>
              <a:rPr lang="en-US" altLang="ko-KR" dirty="0"/>
              <a:t>- https://t1.daumcdn.net/cfile/tistory/99248B505B05440D10 </a:t>
            </a:r>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18</a:t>
            </a:fld>
            <a:endParaRPr lang="ko-KR" altLang="en-US"/>
          </a:p>
        </p:txBody>
      </p:sp>
    </p:spTree>
    <p:extLst>
      <p:ext uri="{BB962C8B-B14F-4D97-AF65-F5344CB8AC3E}">
        <p14:creationId xmlns:p14="http://schemas.microsoft.com/office/powerpoint/2010/main" val="3023660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19</a:t>
            </a:fld>
            <a:endParaRPr lang="ko-KR" altLang="en-US"/>
          </a:p>
        </p:txBody>
      </p:sp>
    </p:spTree>
    <p:extLst>
      <p:ext uri="{BB962C8B-B14F-4D97-AF65-F5344CB8AC3E}">
        <p14:creationId xmlns:p14="http://schemas.microsoft.com/office/powerpoint/2010/main" val="3387754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20</a:t>
            </a:fld>
            <a:endParaRPr lang="ko-KR" altLang="en-US"/>
          </a:p>
        </p:txBody>
      </p:sp>
    </p:spTree>
    <p:extLst>
      <p:ext uri="{BB962C8B-B14F-4D97-AF65-F5344CB8AC3E}">
        <p14:creationId xmlns:p14="http://schemas.microsoft.com/office/powerpoint/2010/main" val="3851545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21</a:t>
            </a:fld>
            <a:endParaRPr lang="ko-KR" altLang="en-US"/>
          </a:p>
        </p:txBody>
      </p:sp>
    </p:spTree>
    <p:extLst>
      <p:ext uri="{BB962C8B-B14F-4D97-AF65-F5344CB8AC3E}">
        <p14:creationId xmlns:p14="http://schemas.microsoft.com/office/powerpoint/2010/main" val="2210472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22</a:t>
            </a:fld>
            <a:endParaRPr lang="ko-KR" altLang="en-US"/>
          </a:p>
        </p:txBody>
      </p:sp>
    </p:spTree>
    <p:extLst>
      <p:ext uri="{BB962C8B-B14F-4D97-AF65-F5344CB8AC3E}">
        <p14:creationId xmlns:p14="http://schemas.microsoft.com/office/powerpoint/2010/main" val="301807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2</a:t>
            </a:fld>
            <a:endParaRPr lang="ko-KR" altLang="en-US"/>
          </a:p>
        </p:txBody>
      </p:sp>
    </p:spTree>
    <p:extLst>
      <p:ext uri="{BB962C8B-B14F-4D97-AF65-F5344CB8AC3E}">
        <p14:creationId xmlns:p14="http://schemas.microsoft.com/office/powerpoint/2010/main" val="386402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3</a:t>
            </a:fld>
            <a:endParaRPr lang="ko-KR" altLang="en-US"/>
          </a:p>
        </p:txBody>
      </p:sp>
    </p:spTree>
    <p:extLst>
      <p:ext uri="{BB962C8B-B14F-4D97-AF65-F5344CB8AC3E}">
        <p14:creationId xmlns:p14="http://schemas.microsoft.com/office/powerpoint/2010/main" val="576435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r>
              <a:rPr lang="ko-KR" altLang="en-US" dirty="0"/>
              <a:t>플레이어 적</a:t>
            </a:r>
            <a:r>
              <a:rPr lang="en-US" altLang="ko-KR" dirty="0"/>
              <a:t>NPC</a:t>
            </a:r>
            <a:endParaRPr lang="ko-KR" altLang="en-US" dirty="0"/>
          </a:p>
        </p:txBody>
      </p:sp>
      <p:sp>
        <p:nvSpPr>
          <p:cNvPr id="4" name="슬라이드 번호 개체 틀 3"/>
          <p:cNvSpPr>
            <a:spLocks noGrp="1"/>
          </p:cNvSpPr>
          <p:nvPr>
            <p:ph type="sldNum" sz="quarter" idx="5"/>
          </p:nvPr>
        </p:nvSpPr>
        <p:spPr/>
        <p:txBody>
          <a:bodyPr/>
          <a:lstStyle/>
          <a:p>
            <a:fld id="{BDDC7FAA-0F64-4B6F-9431-287A3C9590CD}" type="slidenum">
              <a:rPr lang="ko-KR" altLang="en-US" smtClean="0"/>
              <a:t>4</a:t>
            </a:fld>
            <a:endParaRPr lang="ko-KR" altLang="en-US"/>
          </a:p>
        </p:txBody>
      </p:sp>
    </p:spTree>
    <p:extLst>
      <p:ext uri="{BB962C8B-B14F-4D97-AF65-F5344CB8AC3E}">
        <p14:creationId xmlns:p14="http://schemas.microsoft.com/office/powerpoint/2010/main" val="1407276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r>
              <a:rPr lang="ko-KR" altLang="en-US" dirty="0"/>
              <a:t>아이템 인벤토리</a:t>
            </a:r>
          </a:p>
        </p:txBody>
      </p:sp>
      <p:sp>
        <p:nvSpPr>
          <p:cNvPr id="4" name="슬라이드 번호 개체 틀 3"/>
          <p:cNvSpPr>
            <a:spLocks noGrp="1"/>
          </p:cNvSpPr>
          <p:nvPr>
            <p:ph type="sldNum" sz="quarter" idx="5"/>
          </p:nvPr>
        </p:nvSpPr>
        <p:spPr/>
        <p:txBody>
          <a:bodyPr/>
          <a:lstStyle/>
          <a:p>
            <a:fld id="{BDDC7FAA-0F64-4B6F-9431-287A3C9590CD}" type="slidenum">
              <a:rPr lang="ko-KR" altLang="en-US" smtClean="0"/>
              <a:t>5</a:t>
            </a:fld>
            <a:endParaRPr lang="ko-KR" altLang="en-US"/>
          </a:p>
        </p:txBody>
      </p:sp>
    </p:spTree>
    <p:extLst>
      <p:ext uri="{BB962C8B-B14F-4D97-AF65-F5344CB8AC3E}">
        <p14:creationId xmlns:p14="http://schemas.microsoft.com/office/powerpoint/2010/main" val="4272751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맵 모델링</a:t>
            </a:r>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6</a:t>
            </a:fld>
            <a:endParaRPr lang="ko-KR" altLang="en-US"/>
          </a:p>
        </p:txBody>
      </p:sp>
    </p:spTree>
    <p:extLst>
      <p:ext uri="{BB962C8B-B14F-4D97-AF65-F5344CB8AC3E}">
        <p14:creationId xmlns:p14="http://schemas.microsoft.com/office/powerpoint/2010/main" val="302366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9</a:t>
            </a:fld>
            <a:endParaRPr lang="ko-KR" altLang="en-US"/>
          </a:p>
        </p:txBody>
      </p:sp>
    </p:spTree>
    <p:extLst>
      <p:ext uri="{BB962C8B-B14F-4D97-AF65-F5344CB8AC3E}">
        <p14:creationId xmlns:p14="http://schemas.microsoft.com/office/powerpoint/2010/main" val="213036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9</a:t>
            </a:r>
            <a:r>
              <a:rPr lang="ko-KR" altLang="en-US" dirty="0"/>
              <a:t>일 </a:t>
            </a:r>
            <a:r>
              <a:rPr lang="ko-KR" altLang="en-US" dirty="0" err="1"/>
              <a:t>깃허브로</a:t>
            </a:r>
            <a:r>
              <a:rPr lang="ko-KR" altLang="en-US" dirty="0"/>
              <a:t> 수정 </a:t>
            </a:r>
            <a:r>
              <a:rPr lang="ko-KR" altLang="en-US" dirty="0" err="1"/>
              <a:t>필요쓰</a:t>
            </a:r>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10</a:t>
            </a:fld>
            <a:endParaRPr lang="ko-KR" altLang="en-US"/>
          </a:p>
        </p:txBody>
      </p:sp>
    </p:spTree>
    <p:extLst>
      <p:ext uri="{BB962C8B-B14F-4D97-AF65-F5344CB8AC3E}">
        <p14:creationId xmlns:p14="http://schemas.microsoft.com/office/powerpoint/2010/main" val="4242531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C0C577D-9B36-406B-A708-CFB065187E93}" type="slidenum">
              <a:rPr lang="ko-KR" altLang="en-US" smtClean="0"/>
              <a:t>13</a:t>
            </a:fld>
            <a:endParaRPr lang="ko-KR" altLang="en-US"/>
          </a:p>
        </p:txBody>
      </p:sp>
    </p:spTree>
    <p:extLst>
      <p:ext uri="{BB962C8B-B14F-4D97-AF65-F5344CB8AC3E}">
        <p14:creationId xmlns:p14="http://schemas.microsoft.com/office/powerpoint/2010/main" val="5292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39EAD6A4-2082-4E61-8D08-7D33BA2F10AA}" type="datetime1">
              <a:rPr lang="ko-KR" altLang="en-US" smtClean="0">
                <a:solidFill>
                  <a:prstClr val="black">
                    <a:tint val="75000"/>
                  </a:prstClr>
                </a:solidFill>
              </a:rPr>
              <a:t>2020-04-28</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51889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936A58D-F383-4FBF-AB5A-E51A159E10D8}" type="datetime1">
              <a:rPr lang="ko-KR" altLang="en-US" smtClean="0">
                <a:solidFill>
                  <a:prstClr val="black">
                    <a:tint val="75000"/>
                  </a:prstClr>
                </a:solidFill>
              </a:rPr>
              <a:t>2020-04-28</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82846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3C55504-5469-43BC-8812-0336F0A2CA08}" type="datetime1">
              <a:rPr lang="ko-KR" altLang="en-US" smtClean="0">
                <a:solidFill>
                  <a:prstClr val="black">
                    <a:tint val="75000"/>
                  </a:prstClr>
                </a:solidFill>
              </a:rPr>
              <a:t>2020-04-28</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5243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8569487-2343-4E2C-A96A-EED1F590F884}" type="datetime1">
              <a:rPr lang="ko-KR" altLang="en-US" smtClean="0">
                <a:solidFill>
                  <a:prstClr val="black">
                    <a:tint val="75000"/>
                  </a:prstClr>
                </a:solidFill>
              </a:rPr>
              <a:t>2020-04-28</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05527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F2F808D-A7AA-486A-B424-A65830E144A6}" type="datetime1">
              <a:rPr lang="ko-KR" altLang="en-US" smtClean="0">
                <a:solidFill>
                  <a:prstClr val="black">
                    <a:tint val="75000"/>
                  </a:prstClr>
                </a:solidFill>
              </a:rPr>
              <a:t>2020-04-28</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873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7B29990-F4B7-4D95-B6A2-C91953C39CF9}" type="datetime1">
              <a:rPr lang="ko-KR" altLang="en-US" smtClean="0">
                <a:solidFill>
                  <a:prstClr val="black">
                    <a:tint val="75000"/>
                  </a:prstClr>
                </a:solidFill>
              </a:rPr>
              <a:t>2020-04-28</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77969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7B10A7B-0247-4CF6-AD5D-65E356F47AFC}" type="datetime1">
              <a:rPr lang="ko-KR" altLang="en-US" smtClean="0">
                <a:solidFill>
                  <a:prstClr val="black">
                    <a:tint val="75000"/>
                  </a:prstClr>
                </a:solidFill>
              </a:rPr>
              <a:t>2020-04-28</a:t>
            </a:fld>
            <a:endParaRPr lang="ko-KR" altLang="en-US">
              <a:solidFill>
                <a:prstClr val="black">
                  <a:tint val="75000"/>
                </a:prstClr>
              </a:solidFill>
            </a:endParaRPr>
          </a:p>
        </p:txBody>
      </p:sp>
      <p:sp>
        <p:nvSpPr>
          <p:cNvPr id="8" name="바닥글 개체 틀 7"/>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560459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13920DFC-DF12-427D-B3CE-9339D5369A3C}" type="datetime1">
              <a:rPr lang="ko-KR" altLang="en-US" smtClean="0">
                <a:solidFill>
                  <a:prstClr val="black">
                    <a:tint val="75000"/>
                  </a:prstClr>
                </a:solidFill>
              </a:rPr>
              <a:t>2020-04-28</a:t>
            </a:fld>
            <a:endParaRPr lang="ko-KR" altLang="en-US">
              <a:solidFill>
                <a:prstClr val="black">
                  <a:tint val="75000"/>
                </a:prstClr>
              </a:solidFill>
            </a:endParaRPr>
          </a:p>
        </p:txBody>
      </p:sp>
      <p:sp>
        <p:nvSpPr>
          <p:cNvPr id="4" name="바닥글 개체 틀 3"/>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06779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2384F53-C75E-40ED-9F3C-B83AB74D9BD0}" type="datetime1">
              <a:rPr lang="ko-KR" altLang="en-US" smtClean="0">
                <a:solidFill>
                  <a:prstClr val="black">
                    <a:tint val="75000"/>
                  </a:prstClr>
                </a:solidFill>
              </a:rPr>
              <a:t>2020-04-28</a:t>
            </a:fld>
            <a:endParaRPr lang="ko-KR" altLang="en-US">
              <a:solidFill>
                <a:prstClr val="black">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38945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1DFA541-65F1-4094-A104-0825AB28BBE2}" type="datetime1">
              <a:rPr lang="ko-KR" altLang="en-US" smtClean="0">
                <a:solidFill>
                  <a:prstClr val="black">
                    <a:tint val="75000"/>
                  </a:prstClr>
                </a:solidFill>
              </a:rPr>
              <a:t>2020-04-28</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8626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14CFC56-717D-4ACD-96ED-043DC2BD4D81}" type="datetime1">
              <a:rPr lang="ko-KR" altLang="en-US" smtClean="0">
                <a:solidFill>
                  <a:prstClr val="black">
                    <a:tint val="75000"/>
                  </a:prstClr>
                </a:solidFill>
              </a:rPr>
              <a:t>2020-04-28</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8274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32D58-2FE3-4D4F-AC1C-5508EF54C4F5}" type="datetime1">
              <a:rPr lang="ko-KR" altLang="en-US" smtClean="0">
                <a:solidFill>
                  <a:prstClr val="black">
                    <a:tint val="75000"/>
                  </a:prstClr>
                </a:solidFill>
              </a:rPr>
              <a:t>2020-04-28</a:t>
            </a:fld>
            <a:endParaRPr lang="ko-KR" altLang="en-US">
              <a:solidFill>
                <a:prstClr val="black">
                  <a:tint val="75000"/>
                </a:prstClr>
              </a:solidFill>
            </a:endParaRPr>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latin typeface="나눔스퀘어 Bold" panose="020B0600000101010101" pitchFamily="50" charset="-127"/>
                <a:ea typeface="나눔스퀘어 Bold" panose="020B0600000101010101" pitchFamily="50" charset="-127"/>
              </a:defRPr>
            </a:lvl1pPr>
          </a:lstStyle>
          <a:p>
            <a:endParaRPr lang="ko-KR" altLang="en-US" dirty="0"/>
          </a:p>
        </p:txBody>
      </p:sp>
      <p:sp>
        <p:nvSpPr>
          <p:cNvPr id="6" name="슬라이드 번호 개체 틀 5"/>
          <p:cNvSpPr>
            <a:spLocks noGrp="1"/>
          </p:cNvSpPr>
          <p:nvPr>
            <p:ph type="sldNum" sz="quarter" idx="4"/>
          </p:nvPr>
        </p:nvSpPr>
        <p:spPr>
          <a:xfrm>
            <a:off x="4724400" y="6356350"/>
            <a:ext cx="2743200" cy="365125"/>
          </a:xfrm>
          <a:prstGeom prst="rect">
            <a:avLst/>
          </a:prstGeom>
        </p:spPr>
        <p:txBody>
          <a:bodyPr vert="horz" lIns="91440" tIns="45720" rIns="91440" bIns="45720" rtlCol="0" anchor="ctr"/>
          <a:lstStyle>
            <a:lvl1pPr algn="ctr">
              <a:defRPr sz="1200">
                <a:solidFill>
                  <a:schemeClr val="tx1">
                    <a:tint val="75000"/>
                  </a:schemeClr>
                </a:solidFill>
                <a:latin typeface="나눔스퀘어 Bold" panose="020B0600000101010101" pitchFamily="50" charset="-127"/>
                <a:ea typeface="나눔스퀘어 Bold" panose="020B0600000101010101" pitchFamily="50" charset="-127"/>
              </a:defRPr>
            </a:lvl1pPr>
          </a:lstStyle>
          <a:p>
            <a:fld id="{27FBB162-8746-42C9-BFFF-D75069B6786A}" type="slidenum">
              <a:rPr lang="ko-KR" altLang="en-US" sz="1800" smtClean="0">
                <a:solidFill>
                  <a:prstClr val="black"/>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346589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21.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9.sv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4.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9.svg"/><Relationship Id="rId4" Type="http://schemas.openxmlformats.org/officeDocument/2006/relationships/image" Target="../media/image14.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39" name="자유형 38"/>
          <p:cNvSpPr/>
          <p:nvPr/>
        </p:nvSpPr>
        <p:spPr>
          <a:xfrm>
            <a:off x="3286551" y="910017"/>
            <a:ext cx="5564211" cy="3415266"/>
          </a:xfrm>
          <a:custGeom>
            <a:avLst/>
            <a:gdLst>
              <a:gd name="connsiteX0" fmla="*/ 2364272 w 5564211"/>
              <a:gd name="connsiteY0" fmla="*/ 0 h 3415266"/>
              <a:gd name="connsiteX1" fmla="*/ 3285876 w 5564211"/>
              <a:gd name="connsiteY1" fmla="*/ 0 h 3415266"/>
              <a:gd name="connsiteX2" fmla="*/ 3614416 w 5564211"/>
              <a:gd name="connsiteY2" fmla="*/ 328540 h 3415266"/>
              <a:gd name="connsiteX3" fmla="*/ 3614416 w 5564211"/>
              <a:gd name="connsiteY3" fmla="*/ 916288 h 3415266"/>
              <a:gd name="connsiteX4" fmla="*/ 3667252 w 5564211"/>
              <a:gd name="connsiteY4" fmla="*/ 994654 h 3415266"/>
              <a:gd name="connsiteX5" fmla="*/ 3724643 w 5564211"/>
              <a:gd name="connsiteY5" fmla="*/ 1033349 h 3415266"/>
              <a:gd name="connsiteX6" fmla="*/ 4571116 w 5564211"/>
              <a:gd name="connsiteY6" fmla="*/ 1033349 h 3415266"/>
              <a:gd name="connsiteX7" fmla="*/ 4870089 w 5564211"/>
              <a:gd name="connsiteY7" fmla="*/ 1332322 h 3415266"/>
              <a:gd name="connsiteX8" fmla="*/ 4870089 w 5564211"/>
              <a:gd name="connsiteY8" fmla="*/ 1354442 h 3415266"/>
              <a:gd name="connsiteX9" fmla="*/ 4890048 w 5564211"/>
              <a:gd name="connsiteY9" fmla="*/ 1384045 h 3415266"/>
              <a:gd name="connsiteX10" fmla="*/ 4948970 w 5564211"/>
              <a:gd name="connsiteY10" fmla="*/ 1423771 h 3415266"/>
              <a:gd name="connsiteX11" fmla="*/ 4963956 w 5564211"/>
              <a:gd name="connsiteY11" fmla="*/ 1428423 h 3415266"/>
              <a:gd name="connsiteX12" fmla="*/ 5291993 w 5564211"/>
              <a:gd name="connsiteY12" fmla="*/ 1428423 h 3415266"/>
              <a:gd name="connsiteX13" fmla="*/ 5564211 w 5564211"/>
              <a:gd name="connsiteY13" fmla="*/ 1700641 h 3415266"/>
              <a:gd name="connsiteX14" fmla="*/ 5564211 w 5564211"/>
              <a:gd name="connsiteY14" fmla="*/ 2464253 h 3415266"/>
              <a:gd name="connsiteX15" fmla="*/ 5291993 w 5564211"/>
              <a:gd name="connsiteY15" fmla="*/ 2736471 h 3415266"/>
              <a:gd name="connsiteX16" fmla="*/ 4559238 w 5564211"/>
              <a:gd name="connsiteY16" fmla="*/ 2736471 h 3415266"/>
              <a:gd name="connsiteX17" fmla="*/ 4529995 w 5564211"/>
              <a:gd name="connsiteY17" fmla="*/ 2756187 h 3415266"/>
              <a:gd name="connsiteX18" fmla="*/ 4504403 w 5564211"/>
              <a:gd name="connsiteY18" fmla="*/ 2794146 h 3415266"/>
              <a:gd name="connsiteX19" fmla="*/ 4504403 w 5564211"/>
              <a:gd name="connsiteY19" fmla="*/ 3127838 h 3415266"/>
              <a:gd name="connsiteX20" fmla="*/ 4216975 w 5564211"/>
              <a:gd name="connsiteY20" fmla="*/ 3415266 h 3415266"/>
              <a:gd name="connsiteX21" fmla="*/ 2627007 w 5564211"/>
              <a:gd name="connsiteY21" fmla="*/ 3415266 h 3415266"/>
              <a:gd name="connsiteX22" fmla="*/ 2339579 w 5564211"/>
              <a:gd name="connsiteY22" fmla="*/ 3127838 h 3415266"/>
              <a:gd name="connsiteX23" fmla="*/ 2339579 w 5564211"/>
              <a:gd name="connsiteY23" fmla="*/ 3126420 h 3415266"/>
              <a:gd name="connsiteX24" fmla="*/ 2302794 w 5564211"/>
              <a:gd name="connsiteY24" fmla="*/ 3071860 h 3415266"/>
              <a:gd name="connsiteX25" fmla="*/ 2296001 w 5564211"/>
              <a:gd name="connsiteY25" fmla="*/ 3066255 h 3415266"/>
              <a:gd name="connsiteX26" fmla="*/ 1510944 w 5564211"/>
              <a:gd name="connsiteY26" fmla="*/ 3066255 h 3415266"/>
              <a:gd name="connsiteX27" fmla="*/ 1305316 w 5564211"/>
              <a:gd name="connsiteY27" fmla="*/ 2969282 h 3415266"/>
              <a:gd name="connsiteX28" fmla="*/ 1269865 w 5564211"/>
              <a:gd name="connsiteY28" fmla="*/ 2910850 h 3415266"/>
              <a:gd name="connsiteX29" fmla="*/ 1269865 w 5564211"/>
              <a:gd name="connsiteY29" fmla="*/ 2920642 h 3415266"/>
              <a:gd name="connsiteX30" fmla="*/ 1266902 w 5564211"/>
              <a:gd name="connsiteY30" fmla="*/ 2905967 h 3415266"/>
              <a:gd name="connsiteX31" fmla="*/ 1265407 w 5564211"/>
              <a:gd name="connsiteY31" fmla="*/ 2903502 h 3415266"/>
              <a:gd name="connsiteX32" fmla="*/ 1264800 w 5564211"/>
              <a:gd name="connsiteY32" fmla="*/ 2900498 h 3415266"/>
              <a:gd name="connsiteX33" fmla="*/ 1226499 w 5564211"/>
              <a:gd name="connsiteY33" fmla="*/ 2843689 h 3415266"/>
              <a:gd name="connsiteX34" fmla="*/ 1184177 w 5564211"/>
              <a:gd name="connsiteY34" fmla="*/ 2815154 h 3415266"/>
              <a:gd name="connsiteX35" fmla="*/ 730029 w 5564211"/>
              <a:gd name="connsiteY35" fmla="*/ 2815154 h 3415266"/>
              <a:gd name="connsiteX36" fmla="*/ 552388 w 5564211"/>
              <a:gd name="connsiteY36" fmla="*/ 2637514 h 3415266"/>
              <a:gd name="connsiteX37" fmla="*/ 552388 w 5564211"/>
              <a:gd name="connsiteY37" fmla="*/ 2572106 h 3415266"/>
              <a:gd name="connsiteX38" fmla="*/ 502343 w 5564211"/>
              <a:gd name="connsiteY38" fmla="*/ 2497879 h 3415266"/>
              <a:gd name="connsiteX39" fmla="*/ 427580 w 5564211"/>
              <a:gd name="connsiteY39" fmla="*/ 2447473 h 3415266"/>
              <a:gd name="connsiteX40" fmla="*/ 177622 w 5564211"/>
              <a:gd name="connsiteY40" fmla="*/ 2447473 h 3415266"/>
              <a:gd name="connsiteX41" fmla="*/ 0 w 5564211"/>
              <a:gd name="connsiteY41" fmla="*/ 2269851 h 3415266"/>
              <a:gd name="connsiteX42" fmla="*/ 0 w 5564211"/>
              <a:gd name="connsiteY42" fmla="*/ 1771593 h 3415266"/>
              <a:gd name="connsiteX43" fmla="*/ 177622 w 5564211"/>
              <a:gd name="connsiteY43" fmla="*/ 1593971 h 3415266"/>
              <a:gd name="connsiteX44" fmla="*/ 914981 w 5564211"/>
              <a:gd name="connsiteY44" fmla="*/ 1593971 h 3415266"/>
              <a:gd name="connsiteX45" fmla="*/ 965816 w 5564211"/>
              <a:gd name="connsiteY45" fmla="*/ 1559697 h 3415266"/>
              <a:gd name="connsiteX46" fmla="*/ 1017866 w 5564211"/>
              <a:gd name="connsiteY46" fmla="*/ 1482496 h 3415266"/>
              <a:gd name="connsiteX47" fmla="*/ 1017866 w 5564211"/>
              <a:gd name="connsiteY47" fmla="*/ 1044411 h 3415266"/>
              <a:gd name="connsiteX48" fmla="*/ 1318511 w 5564211"/>
              <a:gd name="connsiteY48" fmla="*/ 743766 h 3415266"/>
              <a:gd name="connsiteX49" fmla="*/ 1886029 w 5564211"/>
              <a:gd name="connsiteY49" fmla="*/ 743766 h 3415266"/>
              <a:gd name="connsiteX50" fmla="*/ 1910706 w 5564211"/>
              <a:gd name="connsiteY50" fmla="*/ 738784 h 3415266"/>
              <a:gd name="connsiteX51" fmla="*/ 1991352 w 5564211"/>
              <a:gd name="connsiteY51" fmla="*/ 684411 h 3415266"/>
              <a:gd name="connsiteX52" fmla="*/ 2035732 w 5564211"/>
              <a:gd name="connsiteY52" fmla="*/ 618587 h 3415266"/>
              <a:gd name="connsiteX53" fmla="*/ 2035732 w 5564211"/>
              <a:gd name="connsiteY53" fmla="*/ 328540 h 3415266"/>
              <a:gd name="connsiteX54" fmla="*/ 2364272 w 5564211"/>
              <a:gd name="connsiteY54" fmla="*/ 0 h 341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564211" h="3415266">
                <a:moveTo>
                  <a:pt x="2364272" y="0"/>
                </a:moveTo>
                <a:lnTo>
                  <a:pt x="3285876" y="0"/>
                </a:lnTo>
                <a:cubicBezTo>
                  <a:pt x="3467323" y="0"/>
                  <a:pt x="3614416" y="147093"/>
                  <a:pt x="3614416" y="328540"/>
                </a:cubicBezTo>
                <a:lnTo>
                  <a:pt x="3614416" y="916288"/>
                </a:lnTo>
                <a:lnTo>
                  <a:pt x="3667252" y="994654"/>
                </a:lnTo>
                <a:lnTo>
                  <a:pt x="3724643" y="1033349"/>
                </a:lnTo>
                <a:lnTo>
                  <a:pt x="4571116" y="1033349"/>
                </a:lnTo>
                <a:cubicBezTo>
                  <a:pt x="4736234" y="1033349"/>
                  <a:pt x="4870089" y="1167204"/>
                  <a:pt x="4870089" y="1332322"/>
                </a:cubicBezTo>
                <a:lnTo>
                  <a:pt x="4870089" y="1354442"/>
                </a:lnTo>
                <a:lnTo>
                  <a:pt x="4890048" y="1384045"/>
                </a:lnTo>
                <a:cubicBezTo>
                  <a:pt x="4906820" y="1400817"/>
                  <a:pt x="4926792" y="1414391"/>
                  <a:pt x="4948970" y="1423771"/>
                </a:cubicBezTo>
                <a:lnTo>
                  <a:pt x="4963956" y="1428423"/>
                </a:lnTo>
                <a:lnTo>
                  <a:pt x="5291993" y="1428423"/>
                </a:lnTo>
                <a:cubicBezTo>
                  <a:pt x="5442335" y="1428423"/>
                  <a:pt x="5564211" y="1550299"/>
                  <a:pt x="5564211" y="1700641"/>
                </a:cubicBezTo>
                <a:lnTo>
                  <a:pt x="5564211" y="2464253"/>
                </a:lnTo>
                <a:cubicBezTo>
                  <a:pt x="5564211" y="2614595"/>
                  <a:pt x="5442335" y="2736471"/>
                  <a:pt x="5291993" y="2736471"/>
                </a:cubicBezTo>
                <a:lnTo>
                  <a:pt x="4559238" y="2736471"/>
                </a:lnTo>
                <a:lnTo>
                  <a:pt x="4529995" y="2756187"/>
                </a:lnTo>
                <a:lnTo>
                  <a:pt x="4504403" y="2794146"/>
                </a:lnTo>
                <a:lnTo>
                  <a:pt x="4504403" y="3127838"/>
                </a:lnTo>
                <a:cubicBezTo>
                  <a:pt x="4504403" y="3286580"/>
                  <a:pt x="4375716" y="3415266"/>
                  <a:pt x="4216975" y="3415266"/>
                </a:cubicBezTo>
                <a:lnTo>
                  <a:pt x="2627007" y="3415266"/>
                </a:lnTo>
                <a:cubicBezTo>
                  <a:pt x="2468266" y="3415266"/>
                  <a:pt x="2339579" y="3286580"/>
                  <a:pt x="2339579" y="3127838"/>
                </a:cubicBezTo>
                <a:lnTo>
                  <a:pt x="2339579" y="3126420"/>
                </a:lnTo>
                <a:lnTo>
                  <a:pt x="2302794" y="3071860"/>
                </a:lnTo>
                <a:lnTo>
                  <a:pt x="2296001" y="3066255"/>
                </a:lnTo>
                <a:lnTo>
                  <a:pt x="1510944" y="3066255"/>
                </a:lnTo>
                <a:cubicBezTo>
                  <a:pt x="1428160" y="3066255"/>
                  <a:pt x="1354192" y="3028506"/>
                  <a:pt x="1305316" y="2969282"/>
                </a:cubicBezTo>
                <a:lnTo>
                  <a:pt x="1269865" y="2910850"/>
                </a:lnTo>
                <a:lnTo>
                  <a:pt x="1269865" y="2920642"/>
                </a:lnTo>
                <a:lnTo>
                  <a:pt x="1266902" y="2905967"/>
                </a:lnTo>
                <a:lnTo>
                  <a:pt x="1265407" y="2903502"/>
                </a:lnTo>
                <a:lnTo>
                  <a:pt x="1264800" y="2900498"/>
                </a:lnTo>
                <a:lnTo>
                  <a:pt x="1226499" y="2843689"/>
                </a:lnTo>
                <a:lnTo>
                  <a:pt x="1184177" y="2815154"/>
                </a:lnTo>
                <a:lnTo>
                  <a:pt x="730029" y="2815154"/>
                </a:lnTo>
                <a:cubicBezTo>
                  <a:pt x="631920" y="2815154"/>
                  <a:pt x="552388" y="2735622"/>
                  <a:pt x="552388" y="2637514"/>
                </a:cubicBezTo>
                <a:lnTo>
                  <a:pt x="552388" y="2572106"/>
                </a:lnTo>
                <a:lnTo>
                  <a:pt x="502343" y="2497879"/>
                </a:lnTo>
                <a:lnTo>
                  <a:pt x="427580" y="2447473"/>
                </a:lnTo>
                <a:lnTo>
                  <a:pt x="177622" y="2447473"/>
                </a:lnTo>
                <a:cubicBezTo>
                  <a:pt x="79524" y="2447473"/>
                  <a:pt x="0" y="2367948"/>
                  <a:pt x="0" y="2269851"/>
                </a:cubicBezTo>
                <a:lnTo>
                  <a:pt x="0" y="1771593"/>
                </a:lnTo>
                <a:cubicBezTo>
                  <a:pt x="0" y="1673495"/>
                  <a:pt x="79524" y="1593971"/>
                  <a:pt x="177622" y="1593971"/>
                </a:cubicBezTo>
                <a:lnTo>
                  <a:pt x="914981" y="1593971"/>
                </a:lnTo>
                <a:lnTo>
                  <a:pt x="965816" y="1559697"/>
                </a:lnTo>
                <a:lnTo>
                  <a:pt x="1017866" y="1482496"/>
                </a:lnTo>
                <a:lnTo>
                  <a:pt x="1017866" y="1044411"/>
                </a:lnTo>
                <a:cubicBezTo>
                  <a:pt x="1017866" y="878370"/>
                  <a:pt x="1152470" y="743766"/>
                  <a:pt x="1318511" y="743766"/>
                </a:cubicBezTo>
                <a:lnTo>
                  <a:pt x="1886029" y="743766"/>
                </a:lnTo>
                <a:lnTo>
                  <a:pt x="1910706" y="738784"/>
                </a:lnTo>
                <a:cubicBezTo>
                  <a:pt x="1941061" y="725946"/>
                  <a:pt x="1968396" y="707367"/>
                  <a:pt x="1991352" y="684411"/>
                </a:cubicBezTo>
                <a:lnTo>
                  <a:pt x="2035732" y="618587"/>
                </a:lnTo>
                <a:lnTo>
                  <a:pt x="2035732" y="328540"/>
                </a:lnTo>
                <a:cubicBezTo>
                  <a:pt x="2035732" y="147093"/>
                  <a:pt x="2182825" y="0"/>
                  <a:pt x="2364272" y="0"/>
                </a:cubicBezTo>
                <a:close/>
              </a:path>
            </a:pathLst>
          </a:cu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prstClr val="white"/>
              </a:solidFill>
            </a:endParaRPr>
          </a:p>
        </p:txBody>
      </p:sp>
      <p:sp>
        <p:nvSpPr>
          <p:cNvPr id="29" name="직사각형 28"/>
          <p:cNvSpPr/>
          <p:nvPr/>
        </p:nvSpPr>
        <p:spPr>
          <a:xfrm>
            <a:off x="4086918" y="1944444"/>
            <a:ext cx="4235224" cy="1594539"/>
          </a:xfrm>
          <a:prstGeom prst="rect">
            <a:avLst/>
          </a:prstGeom>
        </p:spPr>
        <p:txBody>
          <a:bodyPr wrap="square">
            <a:spAutoFit/>
          </a:bodyPr>
          <a:lstStyle/>
          <a:p>
            <a:pPr algn="ctr">
              <a:lnSpc>
                <a:spcPct val="150000"/>
              </a:lnSpc>
            </a:pPr>
            <a:r>
              <a:rPr lang="en-US" altLang="ko-KR" sz="7200" dirty="0">
                <a:latin typeface="나눔스퀘어 ExtraBold" panose="020B0600000101010101" pitchFamily="50" charset="-127"/>
                <a:ea typeface="나눔스퀘어 ExtraBold" panose="020B0600000101010101" pitchFamily="50" charset="-127"/>
              </a:rPr>
              <a:t>Howling</a:t>
            </a:r>
          </a:p>
        </p:txBody>
      </p:sp>
      <p:grpSp>
        <p:nvGrpSpPr>
          <p:cNvPr id="110" name="Group 4"/>
          <p:cNvGrpSpPr>
            <a:grpSpLocks noChangeAspect="1"/>
          </p:cNvGrpSpPr>
          <p:nvPr/>
        </p:nvGrpSpPr>
        <p:grpSpPr bwMode="auto">
          <a:xfrm>
            <a:off x="2690384" y="2255611"/>
            <a:ext cx="435382" cy="362039"/>
            <a:chOff x="795" y="-694"/>
            <a:chExt cx="4096" cy="3406"/>
          </a:xfrm>
          <a:solidFill>
            <a:schemeClr val="bg1">
              <a:lumMod val="95000"/>
            </a:schemeClr>
          </a:solidFill>
        </p:grpSpPr>
        <p:sp>
          <p:nvSpPr>
            <p:cNvPr id="111" name="Freeform 5"/>
            <p:cNvSpPr>
              <a:spLocks/>
            </p:cNvSpPr>
            <p:nvPr/>
          </p:nvSpPr>
          <p:spPr bwMode="auto">
            <a:xfrm>
              <a:off x="795" y="-694"/>
              <a:ext cx="2356" cy="1652"/>
            </a:xfrm>
            <a:custGeom>
              <a:avLst/>
              <a:gdLst>
                <a:gd name="T0" fmla="*/ 4692 w 7069"/>
                <a:gd name="T1" fmla="*/ 32 h 4955"/>
                <a:gd name="T2" fmla="*/ 4600 w 7069"/>
                <a:gd name="T3" fmla="*/ 45 h 4955"/>
                <a:gd name="T4" fmla="*/ 4411 w 7069"/>
                <a:gd name="T5" fmla="*/ 79 h 4955"/>
                <a:gd name="T6" fmla="*/ 4220 w 7069"/>
                <a:gd name="T7" fmla="*/ 125 h 4955"/>
                <a:gd name="T8" fmla="*/ 4025 w 7069"/>
                <a:gd name="T9" fmla="*/ 183 h 4955"/>
                <a:gd name="T10" fmla="*/ 3828 w 7069"/>
                <a:gd name="T11" fmla="*/ 252 h 4955"/>
                <a:gd name="T12" fmla="*/ 3631 w 7069"/>
                <a:gd name="T13" fmla="*/ 331 h 4955"/>
                <a:gd name="T14" fmla="*/ 3431 w 7069"/>
                <a:gd name="T15" fmla="*/ 422 h 4955"/>
                <a:gd name="T16" fmla="*/ 3232 w 7069"/>
                <a:gd name="T17" fmla="*/ 521 h 4955"/>
                <a:gd name="T18" fmla="*/ 3032 w 7069"/>
                <a:gd name="T19" fmla="*/ 629 h 4955"/>
                <a:gd name="T20" fmla="*/ 2833 w 7069"/>
                <a:gd name="T21" fmla="*/ 747 h 4955"/>
                <a:gd name="T22" fmla="*/ 2636 w 7069"/>
                <a:gd name="T23" fmla="*/ 874 h 4955"/>
                <a:gd name="T24" fmla="*/ 2441 w 7069"/>
                <a:gd name="T25" fmla="*/ 1009 h 4955"/>
                <a:gd name="T26" fmla="*/ 2250 w 7069"/>
                <a:gd name="T27" fmla="*/ 1152 h 4955"/>
                <a:gd name="T28" fmla="*/ 2061 w 7069"/>
                <a:gd name="T29" fmla="*/ 1302 h 4955"/>
                <a:gd name="T30" fmla="*/ 1877 w 7069"/>
                <a:gd name="T31" fmla="*/ 1459 h 4955"/>
                <a:gd name="T32" fmla="*/ 1698 w 7069"/>
                <a:gd name="T33" fmla="*/ 1623 h 4955"/>
                <a:gd name="T34" fmla="*/ 1524 w 7069"/>
                <a:gd name="T35" fmla="*/ 1793 h 4955"/>
                <a:gd name="T36" fmla="*/ 1355 w 7069"/>
                <a:gd name="T37" fmla="*/ 1968 h 4955"/>
                <a:gd name="T38" fmla="*/ 1195 w 7069"/>
                <a:gd name="T39" fmla="*/ 2150 h 4955"/>
                <a:gd name="T40" fmla="*/ 1041 w 7069"/>
                <a:gd name="T41" fmla="*/ 2337 h 4955"/>
                <a:gd name="T42" fmla="*/ 894 w 7069"/>
                <a:gd name="T43" fmla="*/ 2529 h 4955"/>
                <a:gd name="T44" fmla="*/ 758 w 7069"/>
                <a:gd name="T45" fmla="*/ 2726 h 4955"/>
                <a:gd name="T46" fmla="*/ 629 w 7069"/>
                <a:gd name="T47" fmla="*/ 2926 h 4955"/>
                <a:gd name="T48" fmla="*/ 511 w 7069"/>
                <a:gd name="T49" fmla="*/ 3129 h 4955"/>
                <a:gd name="T50" fmla="*/ 405 w 7069"/>
                <a:gd name="T51" fmla="*/ 3336 h 4955"/>
                <a:gd name="T52" fmla="*/ 308 w 7069"/>
                <a:gd name="T53" fmla="*/ 3547 h 4955"/>
                <a:gd name="T54" fmla="*/ 223 w 7069"/>
                <a:gd name="T55" fmla="*/ 3758 h 4955"/>
                <a:gd name="T56" fmla="*/ 151 w 7069"/>
                <a:gd name="T57" fmla="*/ 3973 h 4955"/>
                <a:gd name="T58" fmla="*/ 92 w 7069"/>
                <a:gd name="T59" fmla="*/ 4190 h 4955"/>
                <a:gd name="T60" fmla="*/ 48 w 7069"/>
                <a:gd name="T61" fmla="*/ 4408 h 4955"/>
                <a:gd name="T62" fmla="*/ 17 w 7069"/>
                <a:gd name="T63" fmla="*/ 4625 h 4955"/>
                <a:gd name="T64" fmla="*/ 1 w 7069"/>
                <a:gd name="T65" fmla="*/ 4845 h 4955"/>
                <a:gd name="T66" fmla="*/ 0 w 7069"/>
                <a:gd name="T67" fmla="*/ 4955 h 4955"/>
                <a:gd name="T68" fmla="*/ 7069 w 7069"/>
                <a:gd name="T69" fmla="*/ 1287 h 4955"/>
                <a:gd name="T70" fmla="*/ 7067 w 7069"/>
                <a:gd name="T71" fmla="*/ 1274 h 4955"/>
                <a:gd name="T72" fmla="*/ 7037 w 7069"/>
                <a:gd name="T73" fmla="*/ 1152 h 4955"/>
                <a:gd name="T74" fmla="*/ 6979 w 7069"/>
                <a:gd name="T75" fmla="*/ 999 h 4955"/>
                <a:gd name="T76" fmla="*/ 6922 w 7069"/>
                <a:gd name="T77" fmla="*/ 881 h 4955"/>
                <a:gd name="T78" fmla="*/ 6845 w 7069"/>
                <a:gd name="T79" fmla="*/ 755 h 4955"/>
                <a:gd name="T80" fmla="*/ 6747 w 7069"/>
                <a:gd name="T81" fmla="*/ 624 h 4955"/>
                <a:gd name="T82" fmla="*/ 6625 w 7069"/>
                <a:gd name="T83" fmla="*/ 494 h 4955"/>
                <a:gd name="T84" fmla="*/ 6477 w 7069"/>
                <a:gd name="T85" fmla="*/ 369 h 4955"/>
                <a:gd name="T86" fmla="*/ 6346 w 7069"/>
                <a:gd name="T87" fmla="*/ 282 h 4955"/>
                <a:gd name="T88" fmla="*/ 6249 w 7069"/>
                <a:gd name="T89" fmla="*/ 229 h 4955"/>
                <a:gd name="T90" fmla="*/ 6145 w 7069"/>
                <a:gd name="T91" fmla="*/ 180 h 4955"/>
                <a:gd name="T92" fmla="*/ 6032 w 7069"/>
                <a:gd name="T93" fmla="*/ 135 h 4955"/>
                <a:gd name="T94" fmla="*/ 5911 w 7069"/>
                <a:gd name="T95" fmla="*/ 95 h 4955"/>
                <a:gd name="T96" fmla="*/ 5780 w 7069"/>
                <a:gd name="T97" fmla="*/ 62 h 4955"/>
                <a:gd name="T98" fmla="*/ 5641 w 7069"/>
                <a:gd name="T99" fmla="*/ 35 h 4955"/>
                <a:gd name="T100" fmla="*/ 5492 w 7069"/>
                <a:gd name="T101" fmla="*/ 16 h 4955"/>
                <a:gd name="T102" fmla="*/ 5332 w 7069"/>
                <a:gd name="T103" fmla="*/ 3 h 4955"/>
                <a:gd name="T104" fmla="*/ 5163 w 7069"/>
                <a:gd name="T105" fmla="*/ 0 h 4955"/>
                <a:gd name="T106" fmla="*/ 4983 w 7069"/>
                <a:gd name="T107" fmla="*/ 4 h 4955"/>
                <a:gd name="T108" fmla="*/ 4793 w 7069"/>
                <a:gd name="T109" fmla="*/ 20 h 4955"/>
                <a:gd name="T110" fmla="*/ 4692 w 7069"/>
                <a:gd name="T111" fmla="*/ 32 h 4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69" h="4955">
                  <a:moveTo>
                    <a:pt x="4692" y="32"/>
                  </a:moveTo>
                  <a:lnTo>
                    <a:pt x="4600" y="45"/>
                  </a:lnTo>
                  <a:lnTo>
                    <a:pt x="4411" y="79"/>
                  </a:lnTo>
                  <a:lnTo>
                    <a:pt x="4220" y="125"/>
                  </a:lnTo>
                  <a:lnTo>
                    <a:pt x="4025" y="183"/>
                  </a:lnTo>
                  <a:lnTo>
                    <a:pt x="3828" y="252"/>
                  </a:lnTo>
                  <a:lnTo>
                    <a:pt x="3631" y="331"/>
                  </a:lnTo>
                  <a:lnTo>
                    <a:pt x="3431" y="422"/>
                  </a:lnTo>
                  <a:lnTo>
                    <a:pt x="3232" y="521"/>
                  </a:lnTo>
                  <a:lnTo>
                    <a:pt x="3032" y="629"/>
                  </a:lnTo>
                  <a:lnTo>
                    <a:pt x="2833" y="747"/>
                  </a:lnTo>
                  <a:lnTo>
                    <a:pt x="2636" y="874"/>
                  </a:lnTo>
                  <a:lnTo>
                    <a:pt x="2441" y="1009"/>
                  </a:lnTo>
                  <a:lnTo>
                    <a:pt x="2250" y="1152"/>
                  </a:lnTo>
                  <a:lnTo>
                    <a:pt x="2061" y="1302"/>
                  </a:lnTo>
                  <a:lnTo>
                    <a:pt x="1877" y="1459"/>
                  </a:lnTo>
                  <a:lnTo>
                    <a:pt x="1698" y="1623"/>
                  </a:lnTo>
                  <a:lnTo>
                    <a:pt x="1524" y="1793"/>
                  </a:lnTo>
                  <a:lnTo>
                    <a:pt x="1355" y="1968"/>
                  </a:lnTo>
                  <a:lnTo>
                    <a:pt x="1195" y="2150"/>
                  </a:lnTo>
                  <a:lnTo>
                    <a:pt x="1041" y="2337"/>
                  </a:lnTo>
                  <a:lnTo>
                    <a:pt x="894" y="2529"/>
                  </a:lnTo>
                  <a:lnTo>
                    <a:pt x="758" y="2726"/>
                  </a:lnTo>
                  <a:lnTo>
                    <a:pt x="629" y="2926"/>
                  </a:lnTo>
                  <a:lnTo>
                    <a:pt x="511" y="3129"/>
                  </a:lnTo>
                  <a:lnTo>
                    <a:pt x="405" y="3336"/>
                  </a:lnTo>
                  <a:lnTo>
                    <a:pt x="308" y="3547"/>
                  </a:lnTo>
                  <a:lnTo>
                    <a:pt x="223" y="3758"/>
                  </a:lnTo>
                  <a:lnTo>
                    <a:pt x="151" y="3973"/>
                  </a:lnTo>
                  <a:lnTo>
                    <a:pt x="92" y="4190"/>
                  </a:lnTo>
                  <a:lnTo>
                    <a:pt x="48" y="4408"/>
                  </a:lnTo>
                  <a:lnTo>
                    <a:pt x="17" y="4625"/>
                  </a:lnTo>
                  <a:lnTo>
                    <a:pt x="1" y="4845"/>
                  </a:lnTo>
                  <a:lnTo>
                    <a:pt x="0" y="4955"/>
                  </a:lnTo>
                  <a:lnTo>
                    <a:pt x="7069" y="1287"/>
                  </a:lnTo>
                  <a:lnTo>
                    <a:pt x="7067" y="1274"/>
                  </a:lnTo>
                  <a:lnTo>
                    <a:pt x="7037" y="1152"/>
                  </a:lnTo>
                  <a:lnTo>
                    <a:pt x="6979" y="999"/>
                  </a:lnTo>
                  <a:lnTo>
                    <a:pt x="6922" y="881"/>
                  </a:lnTo>
                  <a:lnTo>
                    <a:pt x="6845" y="755"/>
                  </a:lnTo>
                  <a:lnTo>
                    <a:pt x="6747" y="624"/>
                  </a:lnTo>
                  <a:lnTo>
                    <a:pt x="6625" y="494"/>
                  </a:lnTo>
                  <a:lnTo>
                    <a:pt x="6477" y="369"/>
                  </a:lnTo>
                  <a:lnTo>
                    <a:pt x="6346" y="282"/>
                  </a:lnTo>
                  <a:lnTo>
                    <a:pt x="6249" y="229"/>
                  </a:lnTo>
                  <a:lnTo>
                    <a:pt x="6145" y="180"/>
                  </a:lnTo>
                  <a:lnTo>
                    <a:pt x="6032" y="135"/>
                  </a:lnTo>
                  <a:lnTo>
                    <a:pt x="5911" y="95"/>
                  </a:lnTo>
                  <a:lnTo>
                    <a:pt x="5780" y="62"/>
                  </a:lnTo>
                  <a:lnTo>
                    <a:pt x="5641" y="35"/>
                  </a:lnTo>
                  <a:lnTo>
                    <a:pt x="5492" y="16"/>
                  </a:lnTo>
                  <a:lnTo>
                    <a:pt x="5332" y="3"/>
                  </a:lnTo>
                  <a:lnTo>
                    <a:pt x="5163" y="0"/>
                  </a:lnTo>
                  <a:lnTo>
                    <a:pt x="4983" y="4"/>
                  </a:lnTo>
                  <a:lnTo>
                    <a:pt x="4793" y="20"/>
                  </a:lnTo>
                  <a:lnTo>
                    <a:pt x="469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2" name="Freeform 6"/>
            <p:cNvSpPr>
              <a:spLocks/>
            </p:cNvSpPr>
            <p:nvPr/>
          </p:nvSpPr>
          <p:spPr bwMode="auto">
            <a:xfrm>
              <a:off x="917" y="-212"/>
              <a:ext cx="3974" cy="2859"/>
            </a:xfrm>
            <a:custGeom>
              <a:avLst/>
              <a:gdLst>
                <a:gd name="T0" fmla="*/ 11919 w 11923"/>
                <a:gd name="T1" fmla="*/ 7318 h 8578"/>
                <a:gd name="T2" fmla="*/ 11883 w 11923"/>
                <a:gd name="T3" fmla="*/ 7187 h 8578"/>
                <a:gd name="T4" fmla="*/ 11807 w 11923"/>
                <a:gd name="T5" fmla="*/ 7077 h 8578"/>
                <a:gd name="T6" fmla="*/ 11699 w 11923"/>
                <a:gd name="T7" fmla="*/ 7001 h 8578"/>
                <a:gd name="T8" fmla="*/ 11599 w 11923"/>
                <a:gd name="T9" fmla="*/ 6971 h 8578"/>
                <a:gd name="T10" fmla="*/ 11140 w 11923"/>
                <a:gd name="T11" fmla="*/ 6883 h 8578"/>
                <a:gd name="T12" fmla="*/ 10506 w 11923"/>
                <a:gd name="T13" fmla="*/ 6730 h 8578"/>
                <a:gd name="T14" fmla="*/ 9855 w 11923"/>
                <a:gd name="T15" fmla="*/ 6540 h 8578"/>
                <a:gd name="T16" fmla="*/ 9200 w 11923"/>
                <a:gd name="T17" fmla="*/ 6314 h 8578"/>
                <a:gd name="T18" fmla="*/ 8549 w 11923"/>
                <a:gd name="T19" fmla="*/ 6055 h 8578"/>
                <a:gd name="T20" fmla="*/ 7912 w 11923"/>
                <a:gd name="T21" fmla="*/ 5767 h 8578"/>
                <a:gd name="T22" fmla="*/ 7303 w 11923"/>
                <a:gd name="T23" fmla="*/ 5453 h 8578"/>
                <a:gd name="T24" fmla="*/ 6729 w 11923"/>
                <a:gd name="T25" fmla="*/ 5114 h 8578"/>
                <a:gd name="T26" fmla="*/ 6203 w 11923"/>
                <a:gd name="T27" fmla="*/ 4754 h 8578"/>
                <a:gd name="T28" fmla="*/ 5733 w 11923"/>
                <a:gd name="T29" fmla="*/ 4379 h 8578"/>
                <a:gd name="T30" fmla="*/ 5332 w 11923"/>
                <a:gd name="T31" fmla="*/ 3987 h 8578"/>
                <a:gd name="T32" fmla="*/ 5007 w 11923"/>
                <a:gd name="T33" fmla="*/ 3584 h 8578"/>
                <a:gd name="T34" fmla="*/ 4774 w 11923"/>
                <a:gd name="T35" fmla="*/ 3171 h 8578"/>
                <a:gd name="T36" fmla="*/ 4650 w 11923"/>
                <a:gd name="T37" fmla="*/ 2805 h 8578"/>
                <a:gd name="T38" fmla="*/ 4617 w 11923"/>
                <a:gd name="T39" fmla="*/ 2593 h 8578"/>
                <a:gd name="T40" fmla="*/ 4611 w 11923"/>
                <a:gd name="T41" fmla="*/ 2383 h 8578"/>
                <a:gd name="T42" fmla="*/ 4634 w 11923"/>
                <a:gd name="T43" fmla="*/ 2171 h 8578"/>
                <a:gd name="T44" fmla="*/ 4691 w 11923"/>
                <a:gd name="T45" fmla="*/ 1961 h 8578"/>
                <a:gd name="T46" fmla="*/ 4753 w 11923"/>
                <a:gd name="T47" fmla="*/ 1803 h 8578"/>
                <a:gd name="T48" fmla="*/ 4874 w 11923"/>
                <a:gd name="T49" fmla="*/ 1589 h 8578"/>
                <a:gd name="T50" fmla="*/ 5077 w 11923"/>
                <a:gd name="T51" fmla="*/ 1358 h 8578"/>
                <a:gd name="T52" fmla="*/ 5308 w 11923"/>
                <a:gd name="T53" fmla="*/ 1182 h 8578"/>
                <a:gd name="T54" fmla="*/ 5548 w 11923"/>
                <a:gd name="T55" fmla="*/ 1051 h 8578"/>
                <a:gd name="T56" fmla="*/ 5925 w 11923"/>
                <a:gd name="T57" fmla="*/ 916 h 8578"/>
                <a:gd name="T58" fmla="*/ 6178 w 11923"/>
                <a:gd name="T59" fmla="*/ 864 h 8578"/>
                <a:gd name="T60" fmla="*/ 3534 w 11923"/>
                <a:gd name="T61" fmla="*/ 0 h 8578"/>
                <a:gd name="T62" fmla="*/ 0 w 11923"/>
                <a:gd name="T63" fmla="*/ 6287 h 8578"/>
                <a:gd name="T64" fmla="*/ 11923 w 11923"/>
                <a:gd name="T65" fmla="*/ 8578 h 8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23" h="8578">
                  <a:moveTo>
                    <a:pt x="11921" y="7352"/>
                  </a:moveTo>
                  <a:lnTo>
                    <a:pt x="11919" y="7318"/>
                  </a:lnTo>
                  <a:lnTo>
                    <a:pt x="11908" y="7250"/>
                  </a:lnTo>
                  <a:lnTo>
                    <a:pt x="11883" y="7187"/>
                  </a:lnTo>
                  <a:lnTo>
                    <a:pt x="11850" y="7129"/>
                  </a:lnTo>
                  <a:lnTo>
                    <a:pt x="11807" y="7077"/>
                  </a:lnTo>
                  <a:lnTo>
                    <a:pt x="11756" y="7034"/>
                  </a:lnTo>
                  <a:lnTo>
                    <a:pt x="11699" y="7001"/>
                  </a:lnTo>
                  <a:lnTo>
                    <a:pt x="11634" y="6978"/>
                  </a:lnTo>
                  <a:lnTo>
                    <a:pt x="11599" y="6971"/>
                  </a:lnTo>
                  <a:lnTo>
                    <a:pt x="11448" y="6945"/>
                  </a:lnTo>
                  <a:lnTo>
                    <a:pt x="11140" y="6883"/>
                  </a:lnTo>
                  <a:lnTo>
                    <a:pt x="10826" y="6812"/>
                  </a:lnTo>
                  <a:lnTo>
                    <a:pt x="10506" y="6730"/>
                  </a:lnTo>
                  <a:lnTo>
                    <a:pt x="10182" y="6639"/>
                  </a:lnTo>
                  <a:lnTo>
                    <a:pt x="9855" y="6540"/>
                  </a:lnTo>
                  <a:lnTo>
                    <a:pt x="9528" y="6431"/>
                  </a:lnTo>
                  <a:lnTo>
                    <a:pt x="9200" y="6314"/>
                  </a:lnTo>
                  <a:lnTo>
                    <a:pt x="8873" y="6189"/>
                  </a:lnTo>
                  <a:lnTo>
                    <a:pt x="8549" y="6055"/>
                  </a:lnTo>
                  <a:lnTo>
                    <a:pt x="8228" y="5915"/>
                  </a:lnTo>
                  <a:lnTo>
                    <a:pt x="7912" y="5767"/>
                  </a:lnTo>
                  <a:lnTo>
                    <a:pt x="7604" y="5613"/>
                  </a:lnTo>
                  <a:lnTo>
                    <a:pt x="7303" y="5453"/>
                  </a:lnTo>
                  <a:lnTo>
                    <a:pt x="7011" y="5286"/>
                  </a:lnTo>
                  <a:lnTo>
                    <a:pt x="6729" y="5114"/>
                  </a:lnTo>
                  <a:lnTo>
                    <a:pt x="6459" y="4937"/>
                  </a:lnTo>
                  <a:lnTo>
                    <a:pt x="6203" y="4754"/>
                  </a:lnTo>
                  <a:lnTo>
                    <a:pt x="5959" y="4569"/>
                  </a:lnTo>
                  <a:lnTo>
                    <a:pt x="5733" y="4379"/>
                  </a:lnTo>
                  <a:lnTo>
                    <a:pt x="5523" y="4184"/>
                  </a:lnTo>
                  <a:lnTo>
                    <a:pt x="5332" y="3987"/>
                  </a:lnTo>
                  <a:lnTo>
                    <a:pt x="5159" y="3787"/>
                  </a:lnTo>
                  <a:lnTo>
                    <a:pt x="5007" y="3584"/>
                  </a:lnTo>
                  <a:lnTo>
                    <a:pt x="4879" y="3378"/>
                  </a:lnTo>
                  <a:lnTo>
                    <a:pt x="4774" y="3171"/>
                  </a:lnTo>
                  <a:lnTo>
                    <a:pt x="4694" y="2962"/>
                  </a:lnTo>
                  <a:lnTo>
                    <a:pt x="4650" y="2805"/>
                  </a:lnTo>
                  <a:lnTo>
                    <a:pt x="4630" y="2700"/>
                  </a:lnTo>
                  <a:lnTo>
                    <a:pt x="4617" y="2593"/>
                  </a:lnTo>
                  <a:lnTo>
                    <a:pt x="4610" y="2488"/>
                  </a:lnTo>
                  <a:lnTo>
                    <a:pt x="4611" y="2383"/>
                  </a:lnTo>
                  <a:lnTo>
                    <a:pt x="4619" y="2278"/>
                  </a:lnTo>
                  <a:lnTo>
                    <a:pt x="4634" y="2171"/>
                  </a:lnTo>
                  <a:lnTo>
                    <a:pt x="4659" y="2066"/>
                  </a:lnTo>
                  <a:lnTo>
                    <a:pt x="4691" y="1961"/>
                  </a:lnTo>
                  <a:lnTo>
                    <a:pt x="4730" y="1856"/>
                  </a:lnTo>
                  <a:lnTo>
                    <a:pt x="4753" y="1803"/>
                  </a:lnTo>
                  <a:lnTo>
                    <a:pt x="4790" y="1728"/>
                  </a:lnTo>
                  <a:lnTo>
                    <a:pt x="4874" y="1589"/>
                  </a:lnTo>
                  <a:lnTo>
                    <a:pt x="4971" y="1467"/>
                  </a:lnTo>
                  <a:lnTo>
                    <a:pt x="5077" y="1358"/>
                  </a:lnTo>
                  <a:lnTo>
                    <a:pt x="5190" y="1264"/>
                  </a:lnTo>
                  <a:lnTo>
                    <a:pt x="5308" y="1182"/>
                  </a:lnTo>
                  <a:lnTo>
                    <a:pt x="5428" y="1111"/>
                  </a:lnTo>
                  <a:lnTo>
                    <a:pt x="5548" y="1051"/>
                  </a:lnTo>
                  <a:lnTo>
                    <a:pt x="5720" y="979"/>
                  </a:lnTo>
                  <a:lnTo>
                    <a:pt x="5925" y="916"/>
                  </a:lnTo>
                  <a:lnTo>
                    <a:pt x="6147" y="868"/>
                  </a:lnTo>
                  <a:lnTo>
                    <a:pt x="6178" y="864"/>
                  </a:lnTo>
                  <a:lnTo>
                    <a:pt x="6178" y="0"/>
                  </a:lnTo>
                  <a:lnTo>
                    <a:pt x="3534" y="0"/>
                  </a:lnTo>
                  <a:lnTo>
                    <a:pt x="0" y="2510"/>
                  </a:lnTo>
                  <a:lnTo>
                    <a:pt x="0" y="6287"/>
                  </a:lnTo>
                  <a:lnTo>
                    <a:pt x="6654" y="8578"/>
                  </a:lnTo>
                  <a:lnTo>
                    <a:pt x="11923" y="8578"/>
                  </a:lnTo>
                  <a:lnTo>
                    <a:pt x="11921" y="7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3" name="Freeform 7"/>
            <p:cNvSpPr>
              <a:spLocks/>
            </p:cNvSpPr>
            <p:nvPr/>
          </p:nvSpPr>
          <p:spPr bwMode="auto">
            <a:xfrm>
              <a:off x="917" y="-212"/>
              <a:ext cx="3321" cy="2468"/>
            </a:xfrm>
            <a:custGeom>
              <a:avLst/>
              <a:gdLst>
                <a:gd name="T0" fmla="*/ 9092 w 9963"/>
                <a:gd name="T1" fmla="*/ 6766 h 7403"/>
                <a:gd name="T2" fmla="*/ 7621 w 9963"/>
                <a:gd name="T3" fmla="*/ 6130 h 7403"/>
                <a:gd name="T4" fmla="*/ 6249 w 9963"/>
                <a:gd name="T5" fmla="*/ 5359 h 7403"/>
                <a:gd name="T6" fmla="*/ 5356 w 9963"/>
                <a:gd name="T7" fmla="*/ 4711 h 7403"/>
                <a:gd name="T8" fmla="*/ 4853 w 9963"/>
                <a:gd name="T9" fmla="*/ 4253 h 7403"/>
                <a:gd name="T10" fmla="*/ 4440 w 9963"/>
                <a:gd name="T11" fmla="*/ 3780 h 7403"/>
                <a:gd name="T12" fmla="*/ 4130 w 9963"/>
                <a:gd name="T13" fmla="*/ 3294 h 7403"/>
                <a:gd name="T14" fmla="*/ 3942 w 9963"/>
                <a:gd name="T15" fmla="*/ 2800 h 7403"/>
                <a:gd name="T16" fmla="*/ 3893 w 9963"/>
                <a:gd name="T17" fmla="*/ 2492 h 7403"/>
                <a:gd name="T18" fmla="*/ 3923 w 9963"/>
                <a:gd name="T19" fmla="*/ 1993 h 7403"/>
                <a:gd name="T20" fmla="*/ 4090 w 9963"/>
                <a:gd name="T21" fmla="*/ 1456 h 7403"/>
                <a:gd name="T22" fmla="*/ 4414 w 9963"/>
                <a:gd name="T23" fmla="*/ 910 h 7403"/>
                <a:gd name="T24" fmla="*/ 4915 w 9963"/>
                <a:gd name="T25" fmla="*/ 390 h 7403"/>
                <a:gd name="T26" fmla="*/ 5484 w 9963"/>
                <a:gd name="T27" fmla="*/ 0 h 7403"/>
                <a:gd name="T28" fmla="*/ 0 w 9963"/>
                <a:gd name="T29" fmla="*/ 5755 h 7403"/>
                <a:gd name="T30" fmla="*/ 3759 w 9963"/>
                <a:gd name="T31" fmla="*/ 4848 h 7403"/>
                <a:gd name="T32" fmla="*/ 4247 w 9963"/>
                <a:gd name="T33" fmla="*/ 5342 h 7403"/>
                <a:gd name="T34" fmla="*/ 4825 w 9963"/>
                <a:gd name="T35" fmla="*/ 5807 h 7403"/>
                <a:gd name="T36" fmla="*/ 5012 w 9963"/>
                <a:gd name="T37" fmla="*/ 5915 h 7403"/>
                <a:gd name="T38" fmla="*/ 5110 w 9963"/>
                <a:gd name="T39" fmla="*/ 5904 h 7403"/>
                <a:gd name="T40" fmla="*/ 5202 w 9963"/>
                <a:gd name="T41" fmla="*/ 5833 h 7403"/>
                <a:gd name="T42" fmla="*/ 5235 w 9963"/>
                <a:gd name="T43" fmla="*/ 5742 h 7403"/>
                <a:gd name="T44" fmla="*/ 5216 w 9963"/>
                <a:gd name="T45" fmla="*/ 5633 h 7403"/>
                <a:gd name="T46" fmla="*/ 5153 w 9963"/>
                <a:gd name="T47" fmla="*/ 5561 h 7403"/>
                <a:gd name="T48" fmla="*/ 4443 w 9963"/>
                <a:gd name="T49" fmla="*/ 4992 h 7403"/>
                <a:gd name="T50" fmla="*/ 3786 w 9963"/>
                <a:gd name="T51" fmla="*/ 4249 h 7403"/>
                <a:gd name="T52" fmla="*/ 3405 w 9963"/>
                <a:gd name="T53" fmla="*/ 3594 h 7403"/>
                <a:gd name="T54" fmla="*/ 3387 w 9963"/>
                <a:gd name="T55" fmla="*/ 3500 h 7403"/>
                <a:gd name="T56" fmla="*/ 3425 w 9963"/>
                <a:gd name="T57" fmla="*/ 3395 h 7403"/>
                <a:gd name="T58" fmla="*/ 3497 w 9963"/>
                <a:gd name="T59" fmla="*/ 3332 h 7403"/>
                <a:gd name="T60" fmla="*/ 3553 w 9963"/>
                <a:gd name="T61" fmla="*/ 3312 h 7403"/>
                <a:gd name="T62" fmla="*/ 3664 w 9963"/>
                <a:gd name="T63" fmla="*/ 3326 h 7403"/>
                <a:gd name="T64" fmla="*/ 3749 w 9963"/>
                <a:gd name="T65" fmla="*/ 3402 h 7403"/>
                <a:gd name="T66" fmla="*/ 3901 w 9963"/>
                <a:gd name="T67" fmla="*/ 3686 h 7403"/>
                <a:gd name="T68" fmla="*/ 4269 w 9963"/>
                <a:gd name="T69" fmla="*/ 4197 h 7403"/>
                <a:gd name="T70" fmla="*/ 4728 w 9963"/>
                <a:gd name="T71" fmla="*/ 4681 h 7403"/>
                <a:gd name="T72" fmla="*/ 5356 w 9963"/>
                <a:gd name="T73" fmla="*/ 5211 h 7403"/>
                <a:gd name="T74" fmla="*/ 6589 w 9963"/>
                <a:gd name="T75" fmla="*/ 6020 h 7403"/>
                <a:gd name="T76" fmla="*/ 7899 w 9963"/>
                <a:gd name="T77" fmla="*/ 6688 h 7403"/>
                <a:gd name="T78" fmla="*/ 9151 w 9963"/>
                <a:gd name="T79" fmla="*/ 7201 h 7403"/>
                <a:gd name="T80" fmla="*/ 9739 w 9963"/>
                <a:gd name="T81" fmla="*/ 7401 h 7403"/>
                <a:gd name="T82" fmla="*/ 9857 w 9963"/>
                <a:gd name="T83" fmla="*/ 7382 h 7403"/>
                <a:gd name="T84" fmla="*/ 9953 w 9963"/>
                <a:gd name="T85" fmla="*/ 7267 h 7403"/>
                <a:gd name="T86" fmla="*/ 9960 w 9963"/>
                <a:gd name="T87" fmla="*/ 7172 h 7403"/>
                <a:gd name="T88" fmla="*/ 9910 w 9963"/>
                <a:gd name="T89" fmla="*/ 7073 h 7403"/>
                <a:gd name="T90" fmla="*/ 9828 w 9963"/>
                <a:gd name="T91" fmla="*/ 7022 h 7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63" h="7403">
                  <a:moveTo>
                    <a:pt x="9828" y="7022"/>
                  </a:moveTo>
                  <a:lnTo>
                    <a:pt x="9585" y="6942"/>
                  </a:lnTo>
                  <a:lnTo>
                    <a:pt x="9092" y="6766"/>
                  </a:lnTo>
                  <a:lnTo>
                    <a:pt x="8598" y="6570"/>
                  </a:lnTo>
                  <a:lnTo>
                    <a:pt x="8107" y="6359"/>
                  </a:lnTo>
                  <a:lnTo>
                    <a:pt x="7621" y="6130"/>
                  </a:lnTo>
                  <a:lnTo>
                    <a:pt x="7148" y="5886"/>
                  </a:lnTo>
                  <a:lnTo>
                    <a:pt x="6688" y="5630"/>
                  </a:lnTo>
                  <a:lnTo>
                    <a:pt x="6249" y="5359"/>
                  </a:lnTo>
                  <a:lnTo>
                    <a:pt x="5834" y="5078"/>
                  </a:lnTo>
                  <a:lnTo>
                    <a:pt x="5542" y="4860"/>
                  </a:lnTo>
                  <a:lnTo>
                    <a:pt x="5356" y="4711"/>
                  </a:lnTo>
                  <a:lnTo>
                    <a:pt x="5180" y="4562"/>
                  </a:lnTo>
                  <a:lnTo>
                    <a:pt x="5012" y="4409"/>
                  </a:lnTo>
                  <a:lnTo>
                    <a:pt x="4853" y="4253"/>
                  </a:lnTo>
                  <a:lnTo>
                    <a:pt x="4704" y="4098"/>
                  </a:lnTo>
                  <a:lnTo>
                    <a:pt x="4567" y="3939"/>
                  </a:lnTo>
                  <a:lnTo>
                    <a:pt x="4440" y="3780"/>
                  </a:lnTo>
                  <a:lnTo>
                    <a:pt x="4325" y="3620"/>
                  </a:lnTo>
                  <a:lnTo>
                    <a:pt x="4221" y="3457"/>
                  </a:lnTo>
                  <a:lnTo>
                    <a:pt x="4130" y="3294"/>
                  </a:lnTo>
                  <a:lnTo>
                    <a:pt x="4054" y="3130"/>
                  </a:lnTo>
                  <a:lnTo>
                    <a:pt x="3991" y="2966"/>
                  </a:lnTo>
                  <a:lnTo>
                    <a:pt x="3942" y="2800"/>
                  </a:lnTo>
                  <a:lnTo>
                    <a:pt x="3924" y="2718"/>
                  </a:lnTo>
                  <a:lnTo>
                    <a:pt x="3910" y="2645"/>
                  </a:lnTo>
                  <a:lnTo>
                    <a:pt x="3893" y="2492"/>
                  </a:lnTo>
                  <a:lnTo>
                    <a:pt x="3890" y="2332"/>
                  </a:lnTo>
                  <a:lnTo>
                    <a:pt x="3899" y="2165"/>
                  </a:lnTo>
                  <a:lnTo>
                    <a:pt x="3923" y="1993"/>
                  </a:lnTo>
                  <a:lnTo>
                    <a:pt x="3962" y="1817"/>
                  </a:lnTo>
                  <a:lnTo>
                    <a:pt x="4018" y="1637"/>
                  </a:lnTo>
                  <a:lnTo>
                    <a:pt x="4090" y="1456"/>
                  </a:lnTo>
                  <a:lnTo>
                    <a:pt x="4179" y="1273"/>
                  </a:lnTo>
                  <a:lnTo>
                    <a:pt x="4287" y="1091"/>
                  </a:lnTo>
                  <a:lnTo>
                    <a:pt x="4414" y="910"/>
                  </a:lnTo>
                  <a:lnTo>
                    <a:pt x="4561" y="733"/>
                  </a:lnTo>
                  <a:lnTo>
                    <a:pt x="4728" y="558"/>
                  </a:lnTo>
                  <a:lnTo>
                    <a:pt x="4915" y="390"/>
                  </a:lnTo>
                  <a:lnTo>
                    <a:pt x="5126" y="227"/>
                  </a:lnTo>
                  <a:lnTo>
                    <a:pt x="5359" y="73"/>
                  </a:lnTo>
                  <a:lnTo>
                    <a:pt x="5484" y="0"/>
                  </a:lnTo>
                  <a:lnTo>
                    <a:pt x="3534" y="0"/>
                  </a:lnTo>
                  <a:lnTo>
                    <a:pt x="0" y="2510"/>
                  </a:lnTo>
                  <a:lnTo>
                    <a:pt x="0" y="5755"/>
                  </a:lnTo>
                  <a:lnTo>
                    <a:pt x="3550" y="4592"/>
                  </a:lnTo>
                  <a:lnTo>
                    <a:pt x="3618" y="4677"/>
                  </a:lnTo>
                  <a:lnTo>
                    <a:pt x="3759" y="4848"/>
                  </a:lnTo>
                  <a:lnTo>
                    <a:pt x="3911" y="5015"/>
                  </a:lnTo>
                  <a:lnTo>
                    <a:pt x="4074" y="5181"/>
                  </a:lnTo>
                  <a:lnTo>
                    <a:pt x="4247" y="5342"/>
                  </a:lnTo>
                  <a:lnTo>
                    <a:pt x="4430" y="5500"/>
                  </a:lnTo>
                  <a:lnTo>
                    <a:pt x="4623" y="5656"/>
                  </a:lnTo>
                  <a:lnTo>
                    <a:pt x="4825" y="5807"/>
                  </a:lnTo>
                  <a:lnTo>
                    <a:pt x="4930" y="5881"/>
                  </a:lnTo>
                  <a:lnTo>
                    <a:pt x="4956" y="5898"/>
                  </a:lnTo>
                  <a:lnTo>
                    <a:pt x="5012" y="5915"/>
                  </a:lnTo>
                  <a:lnTo>
                    <a:pt x="5041" y="5917"/>
                  </a:lnTo>
                  <a:lnTo>
                    <a:pt x="5065" y="5915"/>
                  </a:lnTo>
                  <a:lnTo>
                    <a:pt x="5110" y="5904"/>
                  </a:lnTo>
                  <a:lnTo>
                    <a:pt x="5150" y="5883"/>
                  </a:lnTo>
                  <a:lnTo>
                    <a:pt x="5186" y="5852"/>
                  </a:lnTo>
                  <a:lnTo>
                    <a:pt x="5202" y="5833"/>
                  </a:lnTo>
                  <a:lnTo>
                    <a:pt x="5212" y="5816"/>
                  </a:lnTo>
                  <a:lnTo>
                    <a:pt x="5228" y="5780"/>
                  </a:lnTo>
                  <a:lnTo>
                    <a:pt x="5235" y="5742"/>
                  </a:lnTo>
                  <a:lnTo>
                    <a:pt x="5236" y="5705"/>
                  </a:lnTo>
                  <a:lnTo>
                    <a:pt x="5229" y="5667"/>
                  </a:lnTo>
                  <a:lnTo>
                    <a:pt x="5216" y="5633"/>
                  </a:lnTo>
                  <a:lnTo>
                    <a:pt x="5196" y="5601"/>
                  </a:lnTo>
                  <a:lnTo>
                    <a:pt x="5169" y="5572"/>
                  </a:lnTo>
                  <a:lnTo>
                    <a:pt x="5153" y="5561"/>
                  </a:lnTo>
                  <a:lnTo>
                    <a:pt x="4999" y="5451"/>
                  </a:lnTo>
                  <a:lnTo>
                    <a:pt x="4709" y="5225"/>
                  </a:lnTo>
                  <a:lnTo>
                    <a:pt x="4443" y="4992"/>
                  </a:lnTo>
                  <a:lnTo>
                    <a:pt x="4200" y="4750"/>
                  </a:lnTo>
                  <a:lnTo>
                    <a:pt x="3981" y="4503"/>
                  </a:lnTo>
                  <a:lnTo>
                    <a:pt x="3786" y="4249"/>
                  </a:lnTo>
                  <a:lnTo>
                    <a:pt x="3615" y="3991"/>
                  </a:lnTo>
                  <a:lnTo>
                    <a:pt x="3468" y="3728"/>
                  </a:lnTo>
                  <a:lnTo>
                    <a:pt x="3405" y="3594"/>
                  </a:lnTo>
                  <a:lnTo>
                    <a:pt x="3397" y="3575"/>
                  </a:lnTo>
                  <a:lnTo>
                    <a:pt x="3389" y="3538"/>
                  </a:lnTo>
                  <a:lnTo>
                    <a:pt x="3387" y="3500"/>
                  </a:lnTo>
                  <a:lnTo>
                    <a:pt x="3393" y="3463"/>
                  </a:lnTo>
                  <a:lnTo>
                    <a:pt x="3406" y="3428"/>
                  </a:lnTo>
                  <a:lnTo>
                    <a:pt x="3425" y="3395"/>
                  </a:lnTo>
                  <a:lnTo>
                    <a:pt x="3449" y="3366"/>
                  </a:lnTo>
                  <a:lnTo>
                    <a:pt x="3479" y="3342"/>
                  </a:lnTo>
                  <a:lnTo>
                    <a:pt x="3497" y="3332"/>
                  </a:lnTo>
                  <a:lnTo>
                    <a:pt x="3497" y="3332"/>
                  </a:lnTo>
                  <a:lnTo>
                    <a:pt x="3515" y="3322"/>
                  </a:lnTo>
                  <a:lnTo>
                    <a:pt x="3553" y="3312"/>
                  </a:lnTo>
                  <a:lnTo>
                    <a:pt x="3590" y="3309"/>
                  </a:lnTo>
                  <a:lnTo>
                    <a:pt x="3628" y="3315"/>
                  </a:lnTo>
                  <a:lnTo>
                    <a:pt x="3664" y="3326"/>
                  </a:lnTo>
                  <a:lnTo>
                    <a:pt x="3695" y="3345"/>
                  </a:lnTo>
                  <a:lnTo>
                    <a:pt x="3724" y="3371"/>
                  </a:lnTo>
                  <a:lnTo>
                    <a:pt x="3749" y="3402"/>
                  </a:lnTo>
                  <a:lnTo>
                    <a:pt x="3757" y="3421"/>
                  </a:lnTo>
                  <a:lnTo>
                    <a:pt x="3802" y="3509"/>
                  </a:lnTo>
                  <a:lnTo>
                    <a:pt x="3901" y="3686"/>
                  </a:lnTo>
                  <a:lnTo>
                    <a:pt x="4012" y="3859"/>
                  </a:lnTo>
                  <a:lnTo>
                    <a:pt x="4136" y="4029"/>
                  </a:lnTo>
                  <a:lnTo>
                    <a:pt x="4269" y="4197"/>
                  </a:lnTo>
                  <a:lnTo>
                    <a:pt x="4413" y="4361"/>
                  </a:lnTo>
                  <a:lnTo>
                    <a:pt x="4567" y="4523"/>
                  </a:lnTo>
                  <a:lnTo>
                    <a:pt x="4728" y="4681"/>
                  </a:lnTo>
                  <a:lnTo>
                    <a:pt x="4898" y="4837"/>
                  </a:lnTo>
                  <a:lnTo>
                    <a:pt x="5077" y="4989"/>
                  </a:lnTo>
                  <a:lnTo>
                    <a:pt x="5356" y="5211"/>
                  </a:lnTo>
                  <a:lnTo>
                    <a:pt x="5749" y="5496"/>
                  </a:lnTo>
                  <a:lnTo>
                    <a:pt x="6163" y="5765"/>
                  </a:lnTo>
                  <a:lnTo>
                    <a:pt x="6589" y="6020"/>
                  </a:lnTo>
                  <a:lnTo>
                    <a:pt x="7024" y="6259"/>
                  </a:lnTo>
                  <a:lnTo>
                    <a:pt x="7463" y="6482"/>
                  </a:lnTo>
                  <a:lnTo>
                    <a:pt x="7899" y="6688"/>
                  </a:lnTo>
                  <a:lnTo>
                    <a:pt x="8330" y="6878"/>
                  </a:lnTo>
                  <a:lnTo>
                    <a:pt x="8749" y="7050"/>
                  </a:lnTo>
                  <a:lnTo>
                    <a:pt x="9151" y="7201"/>
                  </a:lnTo>
                  <a:lnTo>
                    <a:pt x="9530" y="7335"/>
                  </a:lnTo>
                  <a:lnTo>
                    <a:pt x="9708" y="7393"/>
                  </a:lnTo>
                  <a:lnTo>
                    <a:pt x="9739" y="7401"/>
                  </a:lnTo>
                  <a:lnTo>
                    <a:pt x="9767" y="7403"/>
                  </a:lnTo>
                  <a:lnTo>
                    <a:pt x="9799" y="7401"/>
                  </a:lnTo>
                  <a:lnTo>
                    <a:pt x="9857" y="7382"/>
                  </a:lnTo>
                  <a:lnTo>
                    <a:pt x="9906" y="7346"/>
                  </a:lnTo>
                  <a:lnTo>
                    <a:pt x="9942" y="7297"/>
                  </a:lnTo>
                  <a:lnTo>
                    <a:pt x="9953" y="7267"/>
                  </a:lnTo>
                  <a:lnTo>
                    <a:pt x="9959" y="7249"/>
                  </a:lnTo>
                  <a:lnTo>
                    <a:pt x="9963" y="7210"/>
                  </a:lnTo>
                  <a:lnTo>
                    <a:pt x="9960" y="7172"/>
                  </a:lnTo>
                  <a:lnTo>
                    <a:pt x="9950" y="7135"/>
                  </a:lnTo>
                  <a:lnTo>
                    <a:pt x="9933" y="7102"/>
                  </a:lnTo>
                  <a:lnTo>
                    <a:pt x="9910" y="7073"/>
                  </a:lnTo>
                  <a:lnTo>
                    <a:pt x="9881" y="7048"/>
                  </a:lnTo>
                  <a:lnTo>
                    <a:pt x="9847" y="7028"/>
                  </a:lnTo>
                  <a:lnTo>
                    <a:pt x="9828" y="70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4" name="Freeform 8"/>
            <p:cNvSpPr>
              <a:spLocks/>
            </p:cNvSpPr>
            <p:nvPr/>
          </p:nvSpPr>
          <p:spPr bwMode="auto">
            <a:xfrm>
              <a:off x="917" y="-212"/>
              <a:ext cx="1438" cy="1918"/>
            </a:xfrm>
            <a:custGeom>
              <a:avLst/>
              <a:gdLst>
                <a:gd name="T0" fmla="*/ 0 w 4315"/>
                <a:gd name="T1" fmla="*/ 2510 h 5755"/>
                <a:gd name="T2" fmla="*/ 0 w 4315"/>
                <a:gd name="T3" fmla="*/ 5755 h 5755"/>
                <a:gd name="T4" fmla="*/ 2612 w 4315"/>
                <a:gd name="T5" fmla="*/ 4898 h 5755"/>
                <a:gd name="T6" fmla="*/ 2549 w 4315"/>
                <a:gd name="T7" fmla="*/ 4752 h 5755"/>
                <a:gd name="T8" fmla="*/ 2424 w 4315"/>
                <a:gd name="T9" fmla="*/ 4446 h 5755"/>
                <a:gd name="T10" fmla="*/ 2365 w 4315"/>
                <a:gd name="T11" fmla="*/ 4288 h 5755"/>
                <a:gd name="T12" fmla="*/ 2311 w 4315"/>
                <a:gd name="T13" fmla="*/ 4144 h 5755"/>
                <a:gd name="T14" fmla="*/ 2226 w 4315"/>
                <a:gd name="T15" fmla="*/ 3862 h 5755"/>
                <a:gd name="T16" fmla="*/ 2164 w 4315"/>
                <a:gd name="T17" fmla="*/ 3592 h 5755"/>
                <a:gd name="T18" fmla="*/ 2124 w 4315"/>
                <a:gd name="T19" fmla="*/ 3333 h 5755"/>
                <a:gd name="T20" fmla="*/ 2104 w 4315"/>
                <a:gd name="T21" fmla="*/ 3086 h 5755"/>
                <a:gd name="T22" fmla="*/ 2103 w 4315"/>
                <a:gd name="T23" fmla="*/ 2848 h 5755"/>
                <a:gd name="T24" fmla="*/ 2120 w 4315"/>
                <a:gd name="T25" fmla="*/ 2622 h 5755"/>
                <a:gd name="T26" fmla="*/ 2153 w 4315"/>
                <a:gd name="T27" fmla="*/ 2406 h 5755"/>
                <a:gd name="T28" fmla="*/ 2200 w 4315"/>
                <a:gd name="T29" fmla="*/ 2200 h 5755"/>
                <a:gd name="T30" fmla="*/ 2262 w 4315"/>
                <a:gd name="T31" fmla="*/ 2004 h 5755"/>
                <a:gd name="T32" fmla="*/ 2336 w 4315"/>
                <a:gd name="T33" fmla="*/ 1820 h 5755"/>
                <a:gd name="T34" fmla="*/ 2421 w 4315"/>
                <a:gd name="T35" fmla="*/ 1644 h 5755"/>
                <a:gd name="T36" fmla="*/ 2514 w 4315"/>
                <a:gd name="T37" fmla="*/ 1479 h 5755"/>
                <a:gd name="T38" fmla="*/ 2617 w 4315"/>
                <a:gd name="T39" fmla="*/ 1323 h 5755"/>
                <a:gd name="T40" fmla="*/ 2726 w 4315"/>
                <a:gd name="T41" fmla="*/ 1176 h 5755"/>
                <a:gd name="T42" fmla="*/ 2841 w 4315"/>
                <a:gd name="T43" fmla="*/ 1039 h 5755"/>
                <a:gd name="T44" fmla="*/ 2959 w 4315"/>
                <a:gd name="T45" fmla="*/ 911 h 5755"/>
                <a:gd name="T46" fmla="*/ 3082 w 4315"/>
                <a:gd name="T47" fmla="*/ 792 h 5755"/>
                <a:gd name="T48" fmla="*/ 3266 w 4315"/>
                <a:gd name="T49" fmla="*/ 629 h 5755"/>
                <a:gd name="T50" fmla="*/ 3510 w 4315"/>
                <a:gd name="T51" fmla="*/ 445 h 5755"/>
                <a:gd name="T52" fmla="*/ 3740 w 4315"/>
                <a:gd name="T53" fmla="*/ 292 h 5755"/>
                <a:gd name="T54" fmla="*/ 3946 w 4315"/>
                <a:gd name="T55" fmla="*/ 174 h 5755"/>
                <a:gd name="T56" fmla="*/ 4116 w 4315"/>
                <a:gd name="T57" fmla="*/ 86 h 5755"/>
                <a:gd name="T58" fmla="*/ 4290 w 4315"/>
                <a:gd name="T59" fmla="*/ 8 h 5755"/>
                <a:gd name="T60" fmla="*/ 4315 w 4315"/>
                <a:gd name="T61" fmla="*/ 0 h 5755"/>
                <a:gd name="T62" fmla="*/ 3534 w 4315"/>
                <a:gd name="T63" fmla="*/ 0 h 5755"/>
                <a:gd name="T64" fmla="*/ 0 w 4315"/>
                <a:gd name="T65" fmla="*/ 2510 h 5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15" h="5755">
                  <a:moveTo>
                    <a:pt x="0" y="2510"/>
                  </a:moveTo>
                  <a:lnTo>
                    <a:pt x="0" y="5755"/>
                  </a:lnTo>
                  <a:lnTo>
                    <a:pt x="2612" y="4898"/>
                  </a:lnTo>
                  <a:lnTo>
                    <a:pt x="2549" y="4752"/>
                  </a:lnTo>
                  <a:lnTo>
                    <a:pt x="2424" y="4446"/>
                  </a:lnTo>
                  <a:lnTo>
                    <a:pt x="2365" y="4288"/>
                  </a:lnTo>
                  <a:lnTo>
                    <a:pt x="2311" y="4144"/>
                  </a:lnTo>
                  <a:lnTo>
                    <a:pt x="2226" y="3862"/>
                  </a:lnTo>
                  <a:lnTo>
                    <a:pt x="2164" y="3592"/>
                  </a:lnTo>
                  <a:lnTo>
                    <a:pt x="2124" y="3333"/>
                  </a:lnTo>
                  <a:lnTo>
                    <a:pt x="2104" y="3086"/>
                  </a:lnTo>
                  <a:lnTo>
                    <a:pt x="2103" y="2848"/>
                  </a:lnTo>
                  <a:lnTo>
                    <a:pt x="2120" y="2622"/>
                  </a:lnTo>
                  <a:lnTo>
                    <a:pt x="2153" y="2406"/>
                  </a:lnTo>
                  <a:lnTo>
                    <a:pt x="2200" y="2200"/>
                  </a:lnTo>
                  <a:lnTo>
                    <a:pt x="2262" y="2004"/>
                  </a:lnTo>
                  <a:lnTo>
                    <a:pt x="2336" y="1820"/>
                  </a:lnTo>
                  <a:lnTo>
                    <a:pt x="2421" y="1644"/>
                  </a:lnTo>
                  <a:lnTo>
                    <a:pt x="2514" y="1479"/>
                  </a:lnTo>
                  <a:lnTo>
                    <a:pt x="2617" y="1323"/>
                  </a:lnTo>
                  <a:lnTo>
                    <a:pt x="2726" y="1176"/>
                  </a:lnTo>
                  <a:lnTo>
                    <a:pt x="2841" y="1039"/>
                  </a:lnTo>
                  <a:lnTo>
                    <a:pt x="2959" y="911"/>
                  </a:lnTo>
                  <a:lnTo>
                    <a:pt x="3082" y="792"/>
                  </a:lnTo>
                  <a:lnTo>
                    <a:pt x="3266" y="629"/>
                  </a:lnTo>
                  <a:lnTo>
                    <a:pt x="3510" y="445"/>
                  </a:lnTo>
                  <a:lnTo>
                    <a:pt x="3740" y="292"/>
                  </a:lnTo>
                  <a:lnTo>
                    <a:pt x="3946" y="174"/>
                  </a:lnTo>
                  <a:lnTo>
                    <a:pt x="4116" y="86"/>
                  </a:lnTo>
                  <a:lnTo>
                    <a:pt x="4290" y="8"/>
                  </a:lnTo>
                  <a:lnTo>
                    <a:pt x="4315" y="0"/>
                  </a:lnTo>
                  <a:lnTo>
                    <a:pt x="3534" y="0"/>
                  </a:lnTo>
                  <a:lnTo>
                    <a:pt x="0" y="25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5" name="Freeform 9"/>
            <p:cNvSpPr>
              <a:spLocks/>
            </p:cNvSpPr>
            <p:nvPr/>
          </p:nvSpPr>
          <p:spPr bwMode="auto">
            <a:xfrm>
              <a:off x="1196" y="-407"/>
              <a:ext cx="2156" cy="915"/>
            </a:xfrm>
            <a:custGeom>
              <a:avLst/>
              <a:gdLst>
                <a:gd name="T0" fmla="*/ 13 w 6468"/>
                <a:gd name="T1" fmla="*/ 2723 h 2745"/>
                <a:gd name="T2" fmla="*/ 367 w 6468"/>
                <a:gd name="T3" fmla="*/ 2218 h 2745"/>
                <a:gd name="T4" fmla="*/ 764 w 6468"/>
                <a:gd name="T5" fmla="*/ 1755 h 2745"/>
                <a:gd name="T6" fmla="*/ 1300 w 6468"/>
                <a:gd name="T7" fmla="*/ 1244 h 2745"/>
                <a:gd name="T8" fmla="*/ 1705 w 6468"/>
                <a:gd name="T9" fmla="*/ 929 h 2745"/>
                <a:gd name="T10" fmla="*/ 2068 w 6468"/>
                <a:gd name="T11" fmla="*/ 693 h 2745"/>
                <a:gd name="T12" fmla="*/ 2462 w 6468"/>
                <a:gd name="T13" fmla="*/ 478 h 2745"/>
                <a:gd name="T14" fmla="*/ 2892 w 6468"/>
                <a:gd name="T15" fmla="*/ 294 h 2745"/>
                <a:gd name="T16" fmla="*/ 3352 w 6468"/>
                <a:gd name="T17" fmla="*/ 147 h 2745"/>
                <a:gd name="T18" fmla="*/ 3846 w 6468"/>
                <a:gd name="T19" fmla="*/ 48 h 2745"/>
                <a:gd name="T20" fmla="*/ 4374 w 6468"/>
                <a:gd name="T21" fmla="*/ 2 h 2745"/>
                <a:gd name="T22" fmla="*/ 4630 w 6468"/>
                <a:gd name="T23" fmla="*/ 3 h 2745"/>
                <a:gd name="T24" fmla="*/ 5105 w 6468"/>
                <a:gd name="T25" fmla="*/ 74 h 2745"/>
                <a:gd name="T26" fmla="*/ 5534 w 6468"/>
                <a:gd name="T27" fmla="*/ 205 h 2745"/>
                <a:gd name="T28" fmla="*/ 5877 w 6468"/>
                <a:gd name="T29" fmla="*/ 357 h 2745"/>
                <a:gd name="T30" fmla="*/ 6049 w 6468"/>
                <a:gd name="T31" fmla="*/ 462 h 2745"/>
                <a:gd name="T32" fmla="*/ 6181 w 6468"/>
                <a:gd name="T33" fmla="*/ 572 h 2745"/>
                <a:gd name="T34" fmla="*/ 6315 w 6468"/>
                <a:gd name="T35" fmla="*/ 723 h 2745"/>
                <a:gd name="T36" fmla="*/ 6404 w 6468"/>
                <a:gd name="T37" fmla="*/ 880 h 2745"/>
                <a:gd name="T38" fmla="*/ 6455 w 6468"/>
                <a:gd name="T39" fmla="*/ 1037 h 2745"/>
                <a:gd name="T40" fmla="*/ 6468 w 6468"/>
                <a:gd name="T41" fmla="*/ 1190 h 2745"/>
                <a:gd name="T42" fmla="*/ 6450 w 6468"/>
                <a:gd name="T43" fmla="*/ 1338 h 2745"/>
                <a:gd name="T44" fmla="*/ 6406 w 6468"/>
                <a:gd name="T45" fmla="*/ 1475 h 2745"/>
                <a:gd name="T46" fmla="*/ 6272 w 6468"/>
                <a:gd name="T47" fmla="*/ 1679 h 2745"/>
                <a:gd name="T48" fmla="*/ 6086 w 6468"/>
                <a:gd name="T49" fmla="*/ 1820 h 2745"/>
                <a:gd name="T50" fmla="*/ 5966 w 6468"/>
                <a:gd name="T51" fmla="*/ 1866 h 2745"/>
                <a:gd name="T52" fmla="*/ 5841 w 6468"/>
                <a:gd name="T53" fmla="*/ 1882 h 2745"/>
                <a:gd name="T54" fmla="*/ 5716 w 6468"/>
                <a:gd name="T55" fmla="*/ 1863 h 2745"/>
                <a:gd name="T56" fmla="*/ 5592 w 6468"/>
                <a:gd name="T57" fmla="*/ 1807 h 2745"/>
                <a:gd name="T58" fmla="*/ 5475 w 6468"/>
                <a:gd name="T59" fmla="*/ 1711 h 2745"/>
                <a:gd name="T60" fmla="*/ 5395 w 6468"/>
                <a:gd name="T61" fmla="*/ 1607 h 2745"/>
                <a:gd name="T62" fmla="*/ 5206 w 6468"/>
                <a:gd name="T63" fmla="*/ 1362 h 2745"/>
                <a:gd name="T64" fmla="*/ 4918 w 6468"/>
                <a:gd name="T65" fmla="*/ 1094 h 2745"/>
                <a:gd name="T66" fmla="*/ 4592 w 6468"/>
                <a:gd name="T67" fmla="*/ 894 h 2745"/>
                <a:gd name="T68" fmla="*/ 4238 w 6468"/>
                <a:gd name="T69" fmla="*/ 759 h 2745"/>
                <a:gd name="T70" fmla="*/ 3859 w 6468"/>
                <a:gd name="T71" fmla="*/ 690 h 2745"/>
                <a:gd name="T72" fmla="*/ 3463 w 6468"/>
                <a:gd name="T73" fmla="*/ 684 h 2745"/>
                <a:gd name="T74" fmla="*/ 3057 w 6468"/>
                <a:gd name="T75" fmla="*/ 742 h 2745"/>
                <a:gd name="T76" fmla="*/ 2645 w 6468"/>
                <a:gd name="T77" fmla="*/ 861 h 2745"/>
                <a:gd name="T78" fmla="*/ 2425 w 6468"/>
                <a:gd name="T79" fmla="*/ 950 h 2745"/>
                <a:gd name="T80" fmla="*/ 1990 w 6468"/>
                <a:gd name="T81" fmla="*/ 1187 h 2745"/>
                <a:gd name="T82" fmla="*/ 1608 w 6468"/>
                <a:gd name="T83" fmla="*/ 1463 h 2745"/>
                <a:gd name="T84" fmla="*/ 1284 w 6468"/>
                <a:gd name="T85" fmla="*/ 1757 h 2745"/>
                <a:gd name="T86" fmla="*/ 959 w 6468"/>
                <a:gd name="T87" fmla="*/ 2114 h 2745"/>
                <a:gd name="T88" fmla="*/ 590 w 6468"/>
                <a:gd name="T89" fmla="*/ 2625 h 2745"/>
                <a:gd name="T90" fmla="*/ 0 w 6468"/>
                <a:gd name="T91" fmla="*/ 2745 h 2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68" h="2745">
                  <a:moveTo>
                    <a:pt x="0" y="2745"/>
                  </a:moveTo>
                  <a:lnTo>
                    <a:pt x="13" y="2723"/>
                  </a:lnTo>
                  <a:lnTo>
                    <a:pt x="158" y="2498"/>
                  </a:lnTo>
                  <a:lnTo>
                    <a:pt x="367" y="2218"/>
                  </a:lnTo>
                  <a:lnTo>
                    <a:pt x="548" y="1996"/>
                  </a:lnTo>
                  <a:lnTo>
                    <a:pt x="764" y="1755"/>
                  </a:lnTo>
                  <a:lnTo>
                    <a:pt x="1015" y="1502"/>
                  </a:lnTo>
                  <a:lnTo>
                    <a:pt x="1300" y="1244"/>
                  </a:lnTo>
                  <a:lnTo>
                    <a:pt x="1538" y="1054"/>
                  </a:lnTo>
                  <a:lnTo>
                    <a:pt x="1705" y="929"/>
                  </a:lnTo>
                  <a:lnTo>
                    <a:pt x="1882" y="809"/>
                  </a:lnTo>
                  <a:lnTo>
                    <a:pt x="2068" y="693"/>
                  </a:lnTo>
                  <a:lnTo>
                    <a:pt x="2261" y="582"/>
                  </a:lnTo>
                  <a:lnTo>
                    <a:pt x="2462" y="478"/>
                  </a:lnTo>
                  <a:lnTo>
                    <a:pt x="2673" y="382"/>
                  </a:lnTo>
                  <a:lnTo>
                    <a:pt x="2892" y="294"/>
                  </a:lnTo>
                  <a:lnTo>
                    <a:pt x="3118" y="216"/>
                  </a:lnTo>
                  <a:lnTo>
                    <a:pt x="3352" y="147"/>
                  </a:lnTo>
                  <a:lnTo>
                    <a:pt x="3596" y="91"/>
                  </a:lnTo>
                  <a:lnTo>
                    <a:pt x="3846" y="48"/>
                  </a:lnTo>
                  <a:lnTo>
                    <a:pt x="4106" y="17"/>
                  </a:lnTo>
                  <a:lnTo>
                    <a:pt x="4374" y="2"/>
                  </a:lnTo>
                  <a:lnTo>
                    <a:pt x="4510" y="0"/>
                  </a:lnTo>
                  <a:lnTo>
                    <a:pt x="4630" y="3"/>
                  </a:lnTo>
                  <a:lnTo>
                    <a:pt x="4870" y="27"/>
                  </a:lnTo>
                  <a:lnTo>
                    <a:pt x="5105" y="74"/>
                  </a:lnTo>
                  <a:lnTo>
                    <a:pt x="5328" y="134"/>
                  </a:lnTo>
                  <a:lnTo>
                    <a:pt x="5534" y="205"/>
                  </a:lnTo>
                  <a:lnTo>
                    <a:pt x="5720" y="281"/>
                  </a:lnTo>
                  <a:lnTo>
                    <a:pt x="5877" y="357"/>
                  </a:lnTo>
                  <a:lnTo>
                    <a:pt x="6002" y="429"/>
                  </a:lnTo>
                  <a:lnTo>
                    <a:pt x="6049" y="462"/>
                  </a:lnTo>
                  <a:lnTo>
                    <a:pt x="6096" y="498"/>
                  </a:lnTo>
                  <a:lnTo>
                    <a:pt x="6181" y="572"/>
                  </a:lnTo>
                  <a:lnTo>
                    <a:pt x="6253" y="647"/>
                  </a:lnTo>
                  <a:lnTo>
                    <a:pt x="6315" y="723"/>
                  </a:lnTo>
                  <a:lnTo>
                    <a:pt x="6365" y="801"/>
                  </a:lnTo>
                  <a:lnTo>
                    <a:pt x="6404" y="880"/>
                  </a:lnTo>
                  <a:lnTo>
                    <a:pt x="6435" y="958"/>
                  </a:lnTo>
                  <a:lnTo>
                    <a:pt x="6455" y="1037"/>
                  </a:lnTo>
                  <a:lnTo>
                    <a:pt x="6466" y="1113"/>
                  </a:lnTo>
                  <a:lnTo>
                    <a:pt x="6468" y="1190"/>
                  </a:lnTo>
                  <a:lnTo>
                    <a:pt x="6463" y="1264"/>
                  </a:lnTo>
                  <a:lnTo>
                    <a:pt x="6450" y="1338"/>
                  </a:lnTo>
                  <a:lnTo>
                    <a:pt x="6432" y="1407"/>
                  </a:lnTo>
                  <a:lnTo>
                    <a:pt x="6406" y="1475"/>
                  </a:lnTo>
                  <a:lnTo>
                    <a:pt x="6355" y="1568"/>
                  </a:lnTo>
                  <a:lnTo>
                    <a:pt x="6272" y="1679"/>
                  </a:lnTo>
                  <a:lnTo>
                    <a:pt x="6171" y="1770"/>
                  </a:lnTo>
                  <a:lnTo>
                    <a:pt x="6086" y="1820"/>
                  </a:lnTo>
                  <a:lnTo>
                    <a:pt x="6027" y="1848"/>
                  </a:lnTo>
                  <a:lnTo>
                    <a:pt x="5966" y="1866"/>
                  </a:lnTo>
                  <a:lnTo>
                    <a:pt x="5905" y="1878"/>
                  </a:lnTo>
                  <a:lnTo>
                    <a:pt x="5841" y="1882"/>
                  </a:lnTo>
                  <a:lnTo>
                    <a:pt x="5778" y="1878"/>
                  </a:lnTo>
                  <a:lnTo>
                    <a:pt x="5716" y="1863"/>
                  </a:lnTo>
                  <a:lnTo>
                    <a:pt x="5652" y="1840"/>
                  </a:lnTo>
                  <a:lnTo>
                    <a:pt x="5592" y="1807"/>
                  </a:lnTo>
                  <a:lnTo>
                    <a:pt x="5533" y="1764"/>
                  </a:lnTo>
                  <a:lnTo>
                    <a:pt x="5475" y="1711"/>
                  </a:lnTo>
                  <a:lnTo>
                    <a:pt x="5421" y="1645"/>
                  </a:lnTo>
                  <a:lnTo>
                    <a:pt x="5395" y="1607"/>
                  </a:lnTo>
                  <a:lnTo>
                    <a:pt x="5336" y="1521"/>
                  </a:lnTo>
                  <a:lnTo>
                    <a:pt x="5206" y="1362"/>
                  </a:lnTo>
                  <a:lnTo>
                    <a:pt x="5066" y="1220"/>
                  </a:lnTo>
                  <a:lnTo>
                    <a:pt x="4918" y="1094"/>
                  </a:lnTo>
                  <a:lnTo>
                    <a:pt x="4760" y="986"/>
                  </a:lnTo>
                  <a:lnTo>
                    <a:pt x="4592" y="894"/>
                  </a:lnTo>
                  <a:lnTo>
                    <a:pt x="4418" y="819"/>
                  </a:lnTo>
                  <a:lnTo>
                    <a:pt x="4238" y="759"/>
                  </a:lnTo>
                  <a:lnTo>
                    <a:pt x="4051" y="717"/>
                  </a:lnTo>
                  <a:lnTo>
                    <a:pt x="3859" y="690"/>
                  </a:lnTo>
                  <a:lnTo>
                    <a:pt x="3664" y="678"/>
                  </a:lnTo>
                  <a:lnTo>
                    <a:pt x="3463" y="684"/>
                  </a:lnTo>
                  <a:lnTo>
                    <a:pt x="3260" y="704"/>
                  </a:lnTo>
                  <a:lnTo>
                    <a:pt x="3057" y="742"/>
                  </a:lnTo>
                  <a:lnTo>
                    <a:pt x="2851" y="794"/>
                  </a:lnTo>
                  <a:lnTo>
                    <a:pt x="2645" y="861"/>
                  </a:lnTo>
                  <a:lnTo>
                    <a:pt x="2543" y="902"/>
                  </a:lnTo>
                  <a:lnTo>
                    <a:pt x="2425" y="950"/>
                  </a:lnTo>
                  <a:lnTo>
                    <a:pt x="2200" y="1063"/>
                  </a:lnTo>
                  <a:lnTo>
                    <a:pt x="1990" y="1187"/>
                  </a:lnTo>
                  <a:lnTo>
                    <a:pt x="1793" y="1322"/>
                  </a:lnTo>
                  <a:lnTo>
                    <a:pt x="1608" y="1463"/>
                  </a:lnTo>
                  <a:lnTo>
                    <a:pt x="1440" y="1610"/>
                  </a:lnTo>
                  <a:lnTo>
                    <a:pt x="1284" y="1757"/>
                  </a:lnTo>
                  <a:lnTo>
                    <a:pt x="1145" y="1904"/>
                  </a:lnTo>
                  <a:lnTo>
                    <a:pt x="959" y="2114"/>
                  </a:lnTo>
                  <a:lnTo>
                    <a:pt x="769" y="2360"/>
                  </a:lnTo>
                  <a:lnTo>
                    <a:pt x="590" y="2625"/>
                  </a:lnTo>
                  <a:lnTo>
                    <a:pt x="568" y="2664"/>
                  </a:lnTo>
                  <a:lnTo>
                    <a:pt x="0" y="27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6" name="Freeform 10"/>
            <p:cNvSpPr>
              <a:spLocks/>
            </p:cNvSpPr>
            <p:nvPr/>
          </p:nvSpPr>
          <p:spPr bwMode="auto">
            <a:xfrm>
              <a:off x="795" y="295"/>
              <a:ext cx="1060" cy="1962"/>
            </a:xfrm>
            <a:custGeom>
              <a:avLst/>
              <a:gdLst>
                <a:gd name="T0" fmla="*/ 850 w 3181"/>
                <a:gd name="T1" fmla="*/ 3171 h 5888"/>
                <a:gd name="T2" fmla="*/ 694 w 3181"/>
                <a:gd name="T3" fmla="*/ 3011 h 5888"/>
                <a:gd name="T4" fmla="*/ 570 w 3181"/>
                <a:gd name="T5" fmla="*/ 2830 h 5888"/>
                <a:gd name="T6" fmla="*/ 478 w 3181"/>
                <a:gd name="T7" fmla="*/ 2630 h 5888"/>
                <a:gd name="T8" fmla="*/ 419 w 3181"/>
                <a:gd name="T9" fmla="*/ 2421 h 5888"/>
                <a:gd name="T10" fmla="*/ 392 w 3181"/>
                <a:gd name="T11" fmla="*/ 2205 h 5888"/>
                <a:gd name="T12" fmla="*/ 396 w 3181"/>
                <a:gd name="T13" fmla="*/ 1989 h 5888"/>
                <a:gd name="T14" fmla="*/ 434 w 3181"/>
                <a:gd name="T15" fmla="*/ 1779 h 5888"/>
                <a:gd name="T16" fmla="*/ 503 w 3181"/>
                <a:gd name="T17" fmla="*/ 1579 h 5888"/>
                <a:gd name="T18" fmla="*/ 605 w 3181"/>
                <a:gd name="T19" fmla="*/ 1394 h 5888"/>
                <a:gd name="T20" fmla="*/ 739 w 3181"/>
                <a:gd name="T21" fmla="*/ 1233 h 5888"/>
                <a:gd name="T22" fmla="*/ 906 w 3181"/>
                <a:gd name="T23" fmla="*/ 1098 h 5888"/>
                <a:gd name="T24" fmla="*/ 1106 w 3181"/>
                <a:gd name="T25" fmla="*/ 995 h 5888"/>
                <a:gd name="T26" fmla="*/ 1338 w 3181"/>
                <a:gd name="T27" fmla="*/ 932 h 5888"/>
                <a:gd name="T28" fmla="*/ 1603 w 3181"/>
                <a:gd name="T29" fmla="*/ 912 h 5888"/>
                <a:gd name="T30" fmla="*/ 1900 w 3181"/>
                <a:gd name="T31" fmla="*/ 939 h 5888"/>
                <a:gd name="T32" fmla="*/ 2144 w 3181"/>
                <a:gd name="T33" fmla="*/ 997 h 5888"/>
                <a:gd name="T34" fmla="*/ 2399 w 3181"/>
                <a:gd name="T35" fmla="*/ 1050 h 5888"/>
                <a:gd name="T36" fmla="*/ 2687 w 3181"/>
                <a:gd name="T37" fmla="*/ 1043 h 5888"/>
                <a:gd name="T38" fmla="*/ 2914 w 3181"/>
                <a:gd name="T39" fmla="*/ 968 h 5888"/>
                <a:gd name="T40" fmla="*/ 3073 w 3181"/>
                <a:gd name="T41" fmla="*/ 843 h 5888"/>
                <a:gd name="T42" fmla="*/ 3164 w 3181"/>
                <a:gd name="T43" fmla="*/ 683 h 5888"/>
                <a:gd name="T44" fmla="*/ 3180 w 3181"/>
                <a:gd name="T45" fmla="*/ 506 h 5888"/>
                <a:gd name="T46" fmla="*/ 3118 w 3181"/>
                <a:gd name="T47" fmla="*/ 329 h 5888"/>
                <a:gd name="T48" fmla="*/ 2976 w 3181"/>
                <a:gd name="T49" fmla="*/ 170 h 5888"/>
                <a:gd name="T50" fmla="*/ 2898 w 3181"/>
                <a:gd name="T51" fmla="*/ 118 h 5888"/>
                <a:gd name="T52" fmla="*/ 2726 w 3181"/>
                <a:gd name="T53" fmla="*/ 49 h 5888"/>
                <a:gd name="T54" fmla="*/ 2362 w 3181"/>
                <a:gd name="T55" fmla="*/ 0 h 5888"/>
                <a:gd name="T56" fmla="*/ 1908 w 3181"/>
                <a:gd name="T57" fmla="*/ 31 h 5888"/>
                <a:gd name="T58" fmla="*/ 1396 w 3181"/>
                <a:gd name="T59" fmla="*/ 141 h 5888"/>
                <a:gd name="T60" fmla="*/ 1191 w 3181"/>
                <a:gd name="T61" fmla="*/ 206 h 5888"/>
                <a:gd name="T62" fmla="*/ 926 w 3181"/>
                <a:gd name="T63" fmla="*/ 329 h 5888"/>
                <a:gd name="T64" fmla="*/ 690 w 3181"/>
                <a:gd name="T65" fmla="*/ 488 h 5888"/>
                <a:gd name="T66" fmla="*/ 482 w 3181"/>
                <a:gd name="T67" fmla="*/ 681 h 5888"/>
                <a:gd name="T68" fmla="*/ 308 w 3181"/>
                <a:gd name="T69" fmla="*/ 903 h 5888"/>
                <a:gd name="T70" fmla="*/ 169 w 3181"/>
                <a:gd name="T71" fmla="*/ 1149 h 5888"/>
                <a:gd name="T72" fmla="*/ 69 w 3181"/>
                <a:gd name="T73" fmla="*/ 1417 h 5888"/>
                <a:gd name="T74" fmla="*/ 13 w 3181"/>
                <a:gd name="T75" fmla="*/ 1699 h 5888"/>
                <a:gd name="T76" fmla="*/ 0 w 3181"/>
                <a:gd name="T77" fmla="*/ 1920 h 5888"/>
                <a:gd name="T78" fmla="*/ 1 w 3181"/>
                <a:gd name="T79" fmla="*/ 4594 h 5888"/>
                <a:gd name="T80" fmla="*/ 42 w 3181"/>
                <a:gd name="T81" fmla="*/ 4865 h 5888"/>
                <a:gd name="T82" fmla="*/ 134 w 3181"/>
                <a:gd name="T83" fmla="*/ 5115 h 5888"/>
                <a:gd name="T84" fmla="*/ 271 w 3181"/>
                <a:gd name="T85" fmla="*/ 5340 h 5888"/>
                <a:gd name="T86" fmla="*/ 446 w 3181"/>
                <a:gd name="T87" fmla="*/ 5534 h 5888"/>
                <a:gd name="T88" fmla="*/ 657 w 3181"/>
                <a:gd name="T89" fmla="*/ 5691 h 5888"/>
                <a:gd name="T90" fmla="*/ 896 w 3181"/>
                <a:gd name="T91" fmla="*/ 5806 h 5888"/>
                <a:gd name="T92" fmla="*/ 1157 w 3181"/>
                <a:gd name="T93" fmla="*/ 5873 h 5888"/>
                <a:gd name="T94" fmla="*/ 1365 w 3181"/>
                <a:gd name="T95" fmla="*/ 5888 h 5888"/>
                <a:gd name="T96" fmla="*/ 894 w 3181"/>
                <a:gd name="T97" fmla="*/ 3207 h 5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81" h="5888">
                  <a:moveTo>
                    <a:pt x="894" y="3207"/>
                  </a:moveTo>
                  <a:lnTo>
                    <a:pt x="850" y="3171"/>
                  </a:lnTo>
                  <a:lnTo>
                    <a:pt x="768" y="3095"/>
                  </a:lnTo>
                  <a:lnTo>
                    <a:pt x="694" y="3011"/>
                  </a:lnTo>
                  <a:lnTo>
                    <a:pt x="628" y="2922"/>
                  </a:lnTo>
                  <a:lnTo>
                    <a:pt x="570" y="2830"/>
                  </a:lnTo>
                  <a:lnTo>
                    <a:pt x="520" y="2732"/>
                  </a:lnTo>
                  <a:lnTo>
                    <a:pt x="478" y="2630"/>
                  </a:lnTo>
                  <a:lnTo>
                    <a:pt x="445" y="2526"/>
                  </a:lnTo>
                  <a:lnTo>
                    <a:pt x="419" y="2421"/>
                  </a:lnTo>
                  <a:lnTo>
                    <a:pt x="400" y="2313"/>
                  </a:lnTo>
                  <a:lnTo>
                    <a:pt x="392" y="2205"/>
                  </a:lnTo>
                  <a:lnTo>
                    <a:pt x="390" y="2097"/>
                  </a:lnTo>
                  <a:lnTo>
                    <a:pt x="396" y="1989"/>
                  </a:lnTo>
                  <a:lnTo>
                    <a:pt x="410" y="1882"/>
                  </a:lnTo>
                  <a:lnTo>
                    <a:pt x="434" y="1779"/>
                  </a:lnTo>
                  <a:lnTo>
                    <a:pt x="464" y="1676"/>
                  </a:lnTo>
                  <a:lnTo>
                    <a:pt x="503" y="1579"/>
                  </a:lnTo>
                  <a:lnTo>
                    <a:pt x="550" y="1483"/>
                  </a:lnTo>
                  <a:lnTo>
                    <a:pt x="605" y="1394"/>
                  </a:lnTo>
                  <a:lnTo>
                    <a:pt x="668" y="1311"/>
                  </a:lnTo>
                  <a:lnTo>
                    <a:pt x="739" y="1233"/>
                  </a:lnTo>
                  <a:lnTo>
                    <a:pt x="818" y="1161"/>
                  </a:lnTo>
                  <a:lnTo>
                    <a:pt x="906" y="1098"/>
                  </a:lnTo>
                  <a:lnTo>
                    <a:pt x="1002" y="1043"/>
                  </a:lnTo>
                  <a:lnTo>
                    <a:pt x="1106" y="995"/>
                  </a:lnTo>
                  <a:lnTo>
                    <a:pt x="1217" y="958"/>
                  </a:lnTo>
                  <a:lnTo>
                    <a:pt x="1338" y="932"/>
                  </a:lnTo>
                  <a:lnTo>
                    <a:pt x="1466" y="916"/>
                  </a:lnTo>
                  <a:lnTo>
                    <a:pt x="1603" y="912"/>
                  </a:lnTo>
                  <a:lnTo>
                    <a:pt x="1747" y="919"/>
                  </a:lnTo>
                  <a:lnTo>
                    <a:pt x="1900" y="939"/>
                  </a:lnTo>
                  <a:lnTo>
                    <a:pt x="2061" y="974"/>
                  </a:lnTo>
                  <a:lnTo>
                    <a:pt x="2144" y="997"/>
                  </a:lnTo>
                  <a:lnTo>
                    <a:pt x="2234" y="1021"/>
                  </a:lnTo>
                  <a:lnTo>
                    <a:pt x="2399" y="1050"/>
                  </a:lnTo>
                  <a:lnTo>
                    <a:pt x="2551" y="1056"/>
                  </a:lnTo>
                  <a:lnTo>
                    <a:pt x="2687" y="1043"/>
                  </a:lnTo>
                  <a:lnTo>
                    <a:pt x="2808" y="1014"/>
                  </a:lnTo>
                  <a:lnTo>
                    <a:pt x="2914" y="968"/>
                  </a:lnTo>
                  <a:lnTo>
                    <a:pt x="3001" y="910"/>
                  </a:lnTo>
                  <a:lnTo>
                    <a:pt x="3073" y="843"/>
                  </a:lnTo>
                  <a:lnTo>
                    <a:pt x="3128" y="765"/>
                  </a:lnTo>
                  <a:lnTo>
                    <a:pt x="3164" y="683"/>
                  </a:lnTo>
                  <a:lnTo>
                    <a:pt x="3181" y="595"/>
                  </a:lnTo>
                  <a:lnTo>
                    <a:pt x="3180" y="506"/>
                  </a:lnTo>
                  <a:lnTo>
                    <a:pt x="3160" y="416"/>
                  </a:lnTo>
                  <a:lnTo>
                    <a:pt x="3118" y="329"/>
                  </a:lnTo>
                  <a:lnTo>
                    <a:pt x="3058" y="247"/>
                  </a:lnTo>
                  <a:lnTo>
                    <a:pt x="2976" y="170"/>
                  </a:lnTo>
                  <a:lnTo>
                    <a:pt x="2925" y="136"/>
                  </a:lnTo>
                  <a:lnTo>
                    <a:pt x="2898" y="118"/>
                  </a:lnTo>
                  <a:lnTo>
                    <a:pt x="2834" y="88"/>
                  </a:lnTo>
                  <a:lnTo>
                    <a:pt x="2726" y="49"/>
                  </a:lnTo>
                  <a:lnTo>
                    <a:pt x="2556" y="16"/>
                  </a:lnTo>
                  <a:lnTo>
                    <a:pt x="2362" y="0"/>
                  </a:lnTo>
                  <a:lnTo>
                    <a:pt x="2144" y="6"/>
                  </a:lnTo>
                  <a:lnTo>
                    <a:pt x="1908" y="31"/>
                  </a:lnTo>
                  <a:lnTo>
                    <a:pt x="1658" y="75"/>
                  </a:lnTo>
                  <a:lnTo>
                    <a:pt x="1396" y="141"/>
                  </a:lnTo>
                  <a:lnTo>
                    <a:pt x="1260" y="183"/>
                  </a:lnTo>
                  <a:lnTo>
                    <a:pt x="1191" y="206"/>
                  </a:lnTo>
                  <a:lnTo>
                    <a:pt x="1056" y="262"/>
                  </a:lnTo>
                  <a:lnTo>
                    <a:pt x="926" y="329"/>
                  </a:lnTo>
                  <a:lnTo>
                    <a:pt x="805" y="404"/>
                  </a:lnTo>
                  <a:lnTo>
                    <a:pt x="690" y="488"/>
                  </a:lnTo>
                  <a:lnTo>
                    <a:pt x="582" y="581"/>
                  </a:lnTo>
                  <a:lnTo>
                    <a:pt x="482" y="681"/>
                  </a:lnTo>
                  <a:lnTo>
                    <a:pt x="390" y="789"/>
                  </a:lnTo>
                  <a:lnTo>
                    <a:pt x="308" y="903"/>
                  </a:lnTo>
                  <a:lnTo>
                    <a:pt x="233" y="1024"/>
                  </a:lnTo>
                  <a:lnTo>
                    <a:pt x="169" y="1149"/>
                  </a:lnTo>
                  <a:lnTo>
                    <a:pt x="114" y="1282"/>
                  </a:lnTo>
                  <a:lnTo>
                    <a:pt x="69" y="1417"/>
                  </a:lnTo>
                  <a:lnTo>
                    <a:pt x="36" y="1557"/>
                  </a:lnTo>
                  <a:lnTo>
                    <a:pt x="13" y="1699"/>
                  </a:lnTo>
                  <a:lnTo>
                    <a:pt x="1" y="1845"/>
                  </a:lnTo>
                  <a:lnTo>
                    <a:pt x="0" y="1920"/>
                  </a:lnTo>
                  <a:lnTo>
                    <a:pt x="0" y="4523"/>
                  </a:lnTo>
                  <a:lnTo>
                    <a:pt x="1" y="4594"/>
                  </a:lnTo>
                  <a:lnTo>
                    <a:pt x="16" y="4731"/>
                  </a:lnTo>
                  <a:lnTo>
                    <a:pt x="42" y="4865"/>
                  </a:lnTo>
                  <a:lnTo>
                    <a:pt x="82" y="4993"/>
                  </a:lnTo>
                  <a:lnTo>
                    <a:pt x="134" y="5115"/>
                  </a:lnTo>
                  <a:lnTo>
                    <a:pt x="197" y="5232"/>
                  </a:lnTo>
                  <a:lnTo>
                    <a:pt x="271" y="5340"/>
                  </a:lnTo>
                  <a:lnTo>
                    <a:pt x="354" y="5442"/>
                  </a:lnTo>
                  <a:lnTo>
                    <a:pt x="446" y="5534"/>
                  </a:lnTo>
                  <a:lnTo>
                    <a:pt x="547" y="5618"/>
                  </a:lnTo>
                  <a:lnTo>
                    <a:pt x="657" y="5691"/>
                  </a:lnTo>
                  <a:lnTo>
                    <a:pt x="773" y="5754"/>
                  </a:lnTo>
                  <a:lnTo>
                    <a:pt x="896" y="5806"/>
                  </a:lnTo>
                  <a:lnTo>
                    <a:pt x="1024" y="5845"/>
                  </a:lnTo>
                  <a:lnTo>
                    <a:pt x="1157" y="5873"/>
                  </a:lnTo>
                  <a:lnTo>
                    <a:pt x="1295" y="5887"/>
                  </a:lnTo>
                  <a:lnTo>
                    <a:pt x="1365" y="5888"/>
                  </a:lnTo>
                  <a:lnTo>
                    <a:pt x="1365" y="5888"/>
                  </a:lnTo>
                  <a:lnTo>
                    <a:pt x="894" y="3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7" name="Freeform 11"/>
            <p:cNvSpPr>
              <a:spLocks/>
            </p:cNvSpPr>
            <p:nvPr/>
          </p:nvSpPr>
          <p:spPr bwMode="auto">
            <a:xfrm>
              <a:off x="795" y="604"/>
              <a:ext cx="455" cy="1653"/>
            </a:xfrm>
            <a:custGeom>
              <a:avLst/>
              <a:gdLst>
                <a:gd name="T0" fmla="*/ 1365 w 1365"/>
                <a:gd name="T1" fmla="*/ 4959 h 4959"/>
                <a:gd name="T2" fmla="*/ 894 w 1365"/>
                <a:gd name="T3" fmla="*/ 2278 h 4959"/>
                <a:gd name="T4" fmla="*/ 857 w 1365"/>
                <a:gd name="T5" fmla="*/ 2249 h 4959"/>
                <a:gd name="T6" fmla="*/ 788 w 1365"/>
                <a:gd name="T7" fmla="*/ 2186 h 4959"/>
                <a:gd name="T8" fmla="*/ 694 w 1365"/>
                <a:gd name="T9" fmla="*/ 2084 h 4959"/>
                <a:gd name="T10" fmla="*/ 589 w 1365"/>
                <a:gd name="T11" fmla="*/ 1934 h 4959"/>
                <a:gd name="T12" fmla="*/ 506 w 1365"/>
                <a:gd name="T13" fmla="*/ 1773 h 4959"/>
                <a:gd name="T14" fmla="*/ 445 w 1365"/>
                <a:gd name="T15" fmla="*/ 1601 h 4959"/>
                <a:gd name="T16" fmla="*/ 406 w 1365"/>
                <a:gd name="T17" fmla="*/ 1424 h 4959"/>
                <a:gd name="T18" fmla="*/ 390 w 1365"/>
                <a:gd name="T19" fmla="*/ 1246 h 4959"/>
                <a:gd name="T20" fmla="*/ 396 w 1365"/>
                <a:gd name="T21" fmla="*/ 1066 h 4959"/>
                <a:gd name="T22" fmla="*/ 423 w 1365"/>
                <a:gd name="T23" fmla="*/ 890 h 4959"/>
                <a:gd name="T24" fmla="*/ 474 w 1365"/>
                <a:gd name="T25" fmla="*/ 722 h 4959"/>
                <a:gd name="T26" fmla="*/ 546 w 1365"/>
                <a:gd name="T27" fmla="*/ 563 h 4959"/>
                <a:gd name="T28" fmla="*/ 616 w 1365"/>
                <a:gd name="T29" fmla="*/ 452 h 4959"/>
                <a:gd name="T30" fmla="*/ 668 w 1365"/>
                <a:gd name="T31" fmla="*/ 383 h 4959"/>
                <a:gd name="T32" fmla="*/ 727 w 1365"/>
                <a:gd name="T33" fmla="*/ 318 h 4959"/>
                <a:gd name="T34" fmla="*/ 792 w 1365"/>
                <a:gd name="T35" fmla="*/ 258 h 4959"/>
                <a:gd name="T36" fmla="*/ 861 w 1365"/>
                <a:gd name="T37" fmla="*/ 202 h 4959"/>
                <a:gd name="T38" fmla="*/ 936 w 1365"/>
                <a:gd name="T39" fmla="*/ 151 h 4959"/>
                <a:gd name="T40" fmla="*/ 1018 w 1365"/>
                <a:gd name="T41" fmla="*/ 107 h 4959"/>
                <a:gd name="T42" fmla="*/ 1105 w 1365"/>
                <a:gd name="T43" fmla="*/ 69 h 4959"/>
                <a:gd name="T44" fmla="*/ 1197 w 1365"/>
                <a:gd name="T45" fmla="*/ 38 h 4959"/>
                <a:gd name="T46" fmla="*/ 1295 w 1365"/>
                <a:gd name="T47" fmla="*/ 13 h 4959"/>
                <a:gd name="T48" fmla="*/ 1345 w 1365"/>
                <a:gd name="T49" fmla="*/ 3 h 4959"/>
                <a:gd name="T50" fmla="*/ 1337 w 1365"/>
                <a:gd name="T51" fmla="*/ 0 h 4959"/>
                <a:gd name="T52" fmla="*/ 1246 w 1365"/>
                <a:gd name="T53" fmla="*/ 12 h 4959"/>
                <a:gd name="T54" fmla="*/ 1092 w 1365"/>
                <a:gd name="T55" fmla="*/ 43 h 4959"/>
                <a:gd name="T56" fmla="*/ 984 w 1365"/>
                <a:gd name="T57" fmla="*/ 75 h 4959"/>
                <a:gd name="T58" fmla="*/ 874 w 1365"/>
                <a:gd name="T59" fmla="*/ 117 h 4959"/>
                <a:gd name="T60" fmla="*/ 762 w 1365"/>
                <a:gd name="T61" fmla="*/ 171 h 4959"/>
                <a:gd name="T62" fmla="*/ 651 w 1365"/>
                <a:gd name="T63" fmla="*/ 238 h 4959"/>
                <a:gd name="T64" fmla="*/ 543 w 1365"/>
                <a:gd name="T65" fmla="*/ 320 h 4959"/>
                <a:gd name="T66" fmla="*/ 441 w 1365"/>
                <a:gd name="T67" fmla="*/ 419 h 4959"/>
                <a:gd name="T68" fmla="*/ 344 w 1365"/>
                <a:gd name="T69" fmla="*/ 536 h 4959"/>
                <a:gd name="T70" fmla="*/ 255 w 1365"/>
                <a:gd name="T71" fmla="*/ 671 h 4959"/>
                <a:gd name="T72" fmla="*/ 177 w 1365"/>
                <a:gd name="T73" fmla="*/ 830 h 4959"/>
                <a:gd name="T74" fmla="*/ 111 w 1365"/>
                <a:gd name="T75" fmla="*/ 1008 h 4959"/>
                <a:gd name="T76" fmla="*/ 58 w 1365"/>
                <a:gd name="T77" fmla="*/ 1213 h 4959"/>
                <a:gd name="T78" fmla="*/ 22 w 1365"/>
                <a:gd name="T79" fmla="*/ 1443 h 4959"/>
                <a:gd name="T80" fmla="*/ 1 w 1365"/>
                <a:gd name="T81" fmla="*/ 1699 h 4959"/>
                <a:gd name="T82" fmla="*/ 0 w 1365"/>
                <a:gd name="T83" fmla="*/ 1839 h 4959"/>
                <a:gd name="T84" fmla="*/ 0 w 1365"/>
                <a:gd name="T85" fmla="*/ 1839 h 4959"/>
                <a:gd name="T86" fmla="*/ 0 w 1365"/>
                <a:gd name="T87" fmla="*/ 1935 h 4959"/>
                <a:gd name="T88" fmla="*/ 9 w 1365"/>
                <a:gd name="T89" fmla="*/ 2123 h 4959"/>
                <a:gd name="T90" fmla="*/ 23 w 1365"/>
                <a:gd name="T91" fmla="*/ 2304 h 4959"/>
                <a:gd name="T92" fmla="*/ 45 w 1365"/>
                <a:gd name="T93" fmla="*/ 2480 h 4959"/>
                <a:gd name="T94" fmla="*/ 89 w 1365"/>
                <a:gd name="T95" fmla="*/ 2732 h 4959"/>
                <a:gd name="T96" fmla="*/ 167 w 1365"/>
                <a:gd name="T97" fmla="*/ 3049 h 4959"/>
                <a:gd name="T98" fmla="*/ 262 w 1365"/>
                <a:gd name="T99" fmla="*/ 3339 h 4959"/>
                <a:gd name="T100" fmla="*/ 373 w 1365"/>
                <a:gd name="T101" fmla="*/ 3607 h 4959"/>
                <a:gd name="T102" fmla="*/ 493 w 1365"/>
                <a:gd name="T103" fmla="*/ 3852 h 4959"/>
                <a:gd name="T104" fmla="*/ 618 w 1365"/>
                <a:gd name="T105" fmla="*/ 4072 h 4959"/>
                <a:gd name="T106" fmla="*/ 746 w 1365"/>
                <a:gd name="T107" fmla="*/ 4268 h 4959"/>
                <a:gd name="T108" fmla="*/ 873 w 1365"/>
                <a:gd name="T109" fmla="*/ 4440 h 4959"/>
                <a:gd name="T110" fmla="*/ 992 w 1365"/>
                <a:gd name="T111" fmla="*/ 4586 h 4959"/>
                <a:gd name="T112" fmla="*/ 1102 w 1365"/>
                <a:gd name="T113" fmla="*/ 4710 h 4959"/>
                <a:gd name="T114" fmla="*/ 1243 w 1365"/>
                <a:gd name="T115" fmla="*/ 4851 h 4959"/>
                <a:gd name="T116" fmla="*/ 1354 w 1365"/>
                <a:gd name="T117" fmla="*/ 4951 h 4959"/>
                <a:gd name="T118" fmla="*/ 1365 w 1365"/>
                <a:gd name="T119" fmla="*/ 4959 h 4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65" h="4959">
                  <a:moveTo>
                    <a:pt x="1365" y="4959"/>
                  </a:moveTo>
                  <a:lnTo>
                    <a:pt x="894" y="2278"/>
                  </a:lnTo>
                  <a:lnTo>
                    <a:pt x="857" y="2249"/>
                  </a:lnTo>
                  <a:lnTo>
                    <a:pt x="788" y="2186"/>
                  </a:lnTo>
                  <a:lnTo>
                    <a:pt x="694" y="2084"/>
                  </a:lnTo>
                  <a:lnTo>
                    <a:pt x="589" y="1934"/>
                  </a:lnTo>
                  <a:lnTo>
                    <a:pt x="506" y="1773"/>
                  </a:lnTo>
                  <a:lnTo>
                    <a:pt x="445" y="1601"/>
                  </a:lnTo>
                  <a:lnTo>
                    <a:pt x="406" y="1424"/>
                  </a:lnTo>
                  <a:lnTo>
                    <a:pt x="390" y="1246"/>
                  </a:lnTo>
                  <a:lnTo>
                    <a:pt x="396" y="1066"/>
                  </a:lnTo>
                  <a:lnTo>
                    <a:pt x="423" y="890"/>
                  </a:lnTo>
                  <a:lnTo>
                    <a:pt x="474" y="722"/>
                  </a:lnTo>
                  <a:lnTo>
                    <a:pt x="546" y="563"/>
                  </a:lnTo>
                  <a:lnTo>
                    <a:pt x="616" y="452"/>
                  </a:lnTo>
                  <a:lnTo>
                    <a:pt x="668" y="383"/>
                  </a:lnTo>
                  <a:lnTo>
                    <a:pt x="727" y="318"/>
                  </a:lnTo>
                  <a:lnTo>
                    <a:pt x="792" y="258"/>
                  </a:lnTo>
                  <a:lnTo>
                    <a:pt x="861" y="202"/>
                  </a:lnTo>
                  <a:lnTo>
                    <a:pt x="936" y="151"/>
                  </a:lnTo>
                  <a:lnTo>
                    <a:pt x="1018" y="107"/>
                  </a:lnTo>
                  <a:lnTo>
                    <a:pt x="1105" y="69"/>
                  </a:lnTo>
                  <a:lnTo>
                    <a:pt x="1197" y="38"/>
                  </a:lnTo>
                  <a:lnTo>
                    <a:pt x="1295" y="13"/>
                  </a:lnTo>
                  <a:lnTo>
                    <a:pt x="1345" y="3"/>
                  </a:lnTo>
                  <a:lnTo>
                    <a:pt x="1337" y="0"/>
                  </a:lnTo>
                  <a:lnTo>
                    <a:pt x="1246" y="12"/>
                  </a:lnTo>
                  <a:lnTo>
                    <a:pt x="1092" y="43"/>
                  </a:lnTo>
                  <a:lnTo>
                    <a:pt x="984" y="75"/>
                  </a:lnTo>
                  <a:lnTo>
                    <a:pt x="874" y="117"/>
                  </a:lnTo>
                  <a:lnTo>
                    <a:pt x="762" y="171"/>
                  </a:lnTo>
                  <a:lnTo>
                    <a:pt x="651" y="238"/>
                  </a:lnTo>
                  <a:lnTo>
                    <a:pt x="543" y="320"/>
                  </a:lnTo>
                  <a:lnTo>
                    <a:pt x="441" y="419"/>
                  </a:lnTo>
                  <a:lnTo>
                    <a:pt x="344" y="536"/>
                  </a:lnTo>
                  <a:lnTo>
                    <a:pt x="255" y="671"/>
                  </a:lnTo>
                  <a:lnTo>
                    <a:pt x="177" y="830"/>
                  </a:lnTo>
                  <a:lnTo>
                    <a:pt x="111" y="1008"/>
                  </a:lnTo>
                  <a:lnTo>
                    <a:pt x="58" y="1213"/>
                  </a:lnTo>
                  <a:lnTo>
                    <a:pt x="22" y="1443"/>
                  </a:lnTo>
                  <a:lnTo>
                    <a:pt x="1" y="1699"/>
                  </a:lnTo>
                  <a:lnTo>
                    <a:pt x="0" y="1839"/>
                  </a:lnTo>
                  <a:lnTo>
                    <a:pt x="0" y="1839"/>
                  </a:lnTo>
                  <a:lnTo>
                    <a:pt x="0" y="1935"/>
                  </a:lnTo>
                  <a:lnTo>
                    <a:pt x="9" y="2123"/>
                  </a:lnTo>
                  <a:lnTo>
                    <a:pt x="23" y="2304"/>
                  </a:lnTo>
                  <a:lnTo>
                    <a:pt x="45" y="2480"/>
                  </a:lnTo>
                  <a:lnTo>
                    <a:pt x="89" y="2732"/>
                  </a:lnTo>
                  <a:lnTo>
                    <a:pt x="167" y="3049"/>
                  </a:lnTo>
                  <a:lnTo>
                    <a:pt x="262" y="3339"/>
                  </a:lnTo>
                  <a:lnTo>
                    <a:pt x="373" y="3607"/>
                  </a:lnTo>
                  <a:lnTo>
                    <a:pt x="493" y="3852"/>
                  </a:lnTo>
                  <a:lnTo>
                    <a:pt x="618" y="4072"/>
                  </a:lnTo>
                  <a:lnTo>
                    <a:pt x="746" y="4268"/>
                  </a:lnTo>
                  <a:lnTo>
                    <a:pt x="873" y="4440"/>
                  </a:lnTo>
                  <a:lnTo>
                    <a:pt x="992" y="4586"/>
                  </a:lnTo>
                  <a:lnTo>
                    <a:pt x="1102" y="4710"/>
                  </a:lnTo>
                  <a:lnTo>
                    <a:pt x="1243" y="4851"/>
                  </a:lnTo>
                  <a:lnTo>
                    <a:pt x="1354" y="4951"/>
                  </a:lnTo>
                  <a:lnTo>
                    <a:pt x="1365" y="49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8" name="Freeform 12"/>
            <p:cNvSpPr>
              <a:spLocks/>
            </p:cNvSpPr>
            <p:nvPr/>
          </p:nvSpPr>
          <p:spPr bwMode="auto">
            <a:xfrm>
              <a:off x="1105" y="1477"/>
              <a:ext cx="3785" cy="1235"/>
            </a:xfrm>
            <a:custGeom>
              <a:avLst/>
              <a:gdLst>
                <a:gd name="T0" fmla="*/ 2355 w 11355"/>
                <a:gd name="T1" fmla="*/ 42 h 3705"/>
                <a:gd name="T2" fmla="*/ 2689 w 11355"/>
                <a:gd name="T3" fmla="*/ 412 h 3705"/>
                <a:gd name="T4" fmla="*/ 3237 w 11355"/>
                <a:gd name="T5" fmla="*/ 902 h 3705"/>
                <a:gd name="T6" fmla="*/ 3720 w 11355"/>
                <a:gd name="T7" fmla="*/ 1262 h 3705"/>
                <a:gd name="T8" fmla="*/ 4189 w 11355"/>
                <a:gd name="T9" fmla="*/ 1564 h 3705"/>
                <a:gd name="T10" fmla="*/ 4732 w 11355"/>
                <a:gd name="T11" fmla="*/ 1871 h 3705"/>
                <a:gd name="T12" fmla="*/ 5351 w 11355"/>
                <a:gd name="T13" fmla="*/ 2170 h 3705"/>
                <a:gd name="T14" fmla="*/ 6052 w 11355"/>
                <a:gd name="T15" fmla="*/ 2454 h 3705"/>
                <a:gd name="T16" fmla="*/ 6837 w 11355"/>
                <a:gd name="T17" fmla="*/ 2712 h 3705"/>
                <a:gd name="T18" fmla="*/ 7707 w 11355"/>
                <a:gd name="T19" fmla="*/ 2936 h 3705"/>
                <a:gd name="T20" fmla="*/ 8665 w 11355"/>
                <a:gd name="T21" fmla="*/ 3118 h 3705"/>
                <a:gd name="T22" fmla="*/ 9715 w 11355"/>
                <a:gd name="T23" fmla="*/ 3245 h 3705"/>
                <a:gd name="T24" fmla="*/ 10858 w 11355"/>
                <a:gd name="T25" fmla="*/ 3309 h 3705"/>
                <a:gd name="T26" fmla="*/ 11181 w 11355"/>
                <a:gd name="T27" fmla="*/ 3315 h 3705"/>
                <a:gd name="T28" fmla="*/ 11253 w 11355"/>
                <a:gd name="T29" fmla="*/ 3338 h 3705"/>
                <a:gd name="T30" fmla="*/ 11310 w 11355"/>
                <a:gd name="T31" fmla="*/ 3386 h 3705"/>
                <a:gd name="T32" fmla="*/ 11346 w 11355"/>
                <a:gd name="T33" fmla="*/ 3451 h 3705"/>
                <a:gd name="T34" fmla="*/ 11355 w 11355"/>
                <a:gd name="T35" fmla="*/ 3510 h 3705"/>
                <a:gd name="T36" fmla="*/ 11355 w 11355"/>
                <a:gd name="T37" fmla="*/ 3530 h 3705"/>
                <a:gd name="T38" fmla="*/ 11332 w 11355"/>
                <a:gd name="T39" fmla="*/ 3603 h 3705"/>
                <a:gd name="T40" fmla="*/ 11285 w 11355"/>
                <a:gd name="T41" fmla="*/ 3661 h 3705"/>
                <a:gd name="T42" fmla="*/ 11218 w 11355"/>
                <a:gd name="T43" fmla="*/ 3697 h 3705"/>
                <a:gd name="T44" fmla="*/ 11159 w 11355"/>
                <a:gd name="T45" fmla="*/ 3705 h 3705"/>
                <a:gd name="T46" fmla="*/ 3179 w 11355"/>
                <a:gd name="T47" fmla="*/ 3704 h 3705"/>
                <a:gd name="T48" fmla="*/ 2829 w 11355"/>
                <a:gd name="T49" fmla="*/ 3677 h 3705"/>
                <a:gd name="T50" fmla="*/ 2460 w 11355"/>
                <a:gd name="T51" fmla="*/ 3609 h 3705"/>
                <a:gd name="T52" fmla="*/ 2083 w 11355"/>
                <a:gd name="T53" fmla="*/ 3500 h 3705"/>
                <a:gd name="T54" fmla="*/ 1704 w 11355"/>
                <a:gd name="T55" fmla="*/ 3345 h 3705"/>
                <a:gd name="T56" fmla="*/ 1334 w 11355"/>
                <a:gd name="T57" fmla="*/ 3147 h 3705"/>
                <a:gd name="T58" fmla="*/ 983 w 11355"/>
                <a:gd name="T59" fmla="*/ 2899 h 3705"/>
                <a:gd name="T60" fmla="*/ 656 w 11355"/>
                <a:gd name="T61" fmla="*/ 2600 h 3705"/>
                <a:gd name="T62" fmla="*/ 435 w 11355"/>
                <a:gd name="T63" fmla="*/ 2340 h 3705"/>
                <a:gd name="T64" fmla="*/ 280 w 11355"/>
                <a:gd name="T65" fmla="*/ 2094 h 3705"/>
                <a:gd name="T66" fmla="*/ 136 w 11355"/>
                <a:gd name="T67" fmla="*/ 1727 h 3705"/>
                <a:gd name="T68" fmla="*/ 51 w 11355"/>
                <a:gd name="T69" fmla="*/ 1338 h 3705"/>
                <a:gd name="T70" fmla="*/ 10 w 11355"/>
                <a:gd name="T71" fmla="*/ 955 h 3705"/>
                <a:gd name="T72" fmla="*/ 9 w 11355"/>
                <a:gd name="T73" fmla="*/ 376 h 3705"/>
                <a:gd name="T74" fmla="*/ 45 w 11355"/>
                <a:gd name="T75" fmla="*/ 0 h 3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5" h="3705">
                  <a:moveTo>
                    <a:pt x="2336" y="16"/>
                  </a:moveTo>
                  <a:lnTo>
                    <a:pt x="2355" y="42"/>
                  </a:lnTo>
                  <a:lnTo>
                    <a:pt x="2512" y="226"/>
                  </a:lnTo>
                  <a:lnTo>
                    <a:pt x="2689" y="412"/>
                  </a:lnTo>
                  <a:lnTo>
                    <a:pt x="2930" y="640"/>
                  </a:lnTo>
                  <a:lnTo>
                    <a:pt x="3237" y="902"/>
                  </a:lnTo>
                  <a:lnTo>
                    <a:pt x="3515" y="1115"/>
                  </a:lnTo>
                  <a:lnTo>
                    <a:pt x="3720" y="1262"/>
                  </a:lnTo>
                  <a:lnTo>
                    <a:pt x="3945" y="1413"/>
                  </a:lnTo>
                  <a:lnTo>
                    <a:pt x="4189" y="1564"/>
                  </a:lnTo>
                  <a:lnTo>
                    <a:pt x="4451" y="1718"/>
                  </a:lnTo>
                  <a:lnTo>
                    <a:pt x="4732" y="1871"/>
                  </a:lnTo>
                  <a:lnTo>
                    <a:pt x="5031" y="2022"/>
                  </a:lnTo>
                  <a:lnTo>
                    <a:pt x="5351" y="2170"/>
                  </a:lnTo>
                  <a:lnTo>
                    <a:pt x="5692" y="2314"/>
                  </a:lnTo>
                  <a:lnTo>
                    <a:pt x="6052" y="2454"/>
                  </a:lnTo>
                  <a:lnTo>
                    <a:pt x="6434" y="2587"/>
                  </a:lnTo>
                  <a:lnTo>
                    <a:pt x="6837" y="2712"/>
                  </a:lnTo>
                  <a:lnTo>
                    <a:pt x="7261" y="2830"/>
                  </a:lnTo>
                  <a:lnTo>
                    <a:pt x="7707" y="2936"/>
                  </a:lnTo>
                  <a:lnTo>
                    <a:pt x="8175" y="3033"/>
                  </a:lnTo>
                  <a:lnTo>
                    <a:pt x="8665" y="3118"/>
                  </a:lnTo>
                  <a:lnTo>
                    <a:pt x="9179" y="3188"/>
                  </a:lnTo>
                  <a:lnTo>
                    <a:pt x="9715" y="3245"/>
                  </a:lnTo>
                  <a:lnTo>
                    <a:pt x="10275" y="3285"/>
                  </a:lnTo>
                  <a:lnTo>
                    <a:pt x="10858" y="3309"/>
                  </a:lnTo>
                  <a:lnTo>
                    <a:pt x="11161" y="3314"/>
                  </a:lnTo>
                  <a:lnTo>
                    <a:pt x="11181" y="3315"/>
                  </a:lnTo>
                  <a:lnTo>
                    <a:pt x="11218" y="3322"/>
                  </a:lnTo>
                  <a:lnTo>
                    <a:pt x="11253" y="3338"/>
                  </a:lnTo>
                  <a:lnTo>
                    <a:pt x="11285" y="3358"/>
                  </a:lnTo>
                  <a:lnTo>
                    <a:pt x="11310" y="3386"/>
                  </a:lnTo>
                  <a:lnTo>
                    <a:pt x="11332" y="3416"/>
                  </a:lnTo>
                  <a:lnTo>
                    <a:pt x="11346" y="3451"/>
                  </a:lnTo>
                  <a:lnTo>
                    <a:pt x="11355" y="3489"/>
                  </a:lnTo>
                  <a:lnTo>
                    <a:pt x="11355" y="3510"/>
                  </a:lnTo>
                  <a:lnTo>
                    <a:pt x="11355" y="3510"/>
                  </a:lnTo>
                  <a:lnTo>
                    <a:pt x="11355" y="3530"/>
                  </a:lnTo>
                  <a:lnTo>
                    <a:pt x="11346" y="3567"/>
                  </a:lnTo>
                  <a:lnTo>
                    <a:pt x="11332" y="3603"/>
                  </a:lnTo>
                  <a:lnTo>
                    <a:pt x="11310" y="3633"/>
                  </a:lnTo>
                  <a:lnTo>
                    <a:pt x="11285" y="3661"/>
                  </a:lnTo>
                  <a:lnTo>
                    <a:pt x="11253" y="3681"/>
                  </a:lnTo>
                  <a:lnTo>
                    <a:pt x="11218" y="3697"/>
                  </a:lnTo>
                  <a:lnTo>
                    <a:pt x="11179" y="3704"/>
                  </a:lnTo>
                  <a:lnTo>
                    <a:pt x="11159" y="3705"/>
                  </a:lnTo>
                  <a:lnTo>
                    <a:pt x="3262" y="3705"/>
                  </a:lnTo>
                  <a:lnTo>
                    <a:pt x="3179" y="3704"/>
                  </a:lnTo>
                  <a:lnTo>
                    <a:pt x="3008" y="3695"/>
                  </a:lnTo>
                  <a:lnTo>
                    <a:pt x="2829" y="3677"/>
                  </a:lnTo>
                  <a:lnTo>
                    <a:pt x="2646" y="3648"/>
                  </a:lnTo>
                  <a:lnTo>
                    <a:pt x="2460" y="3609"/>
                  </a:lnTo>
                  <a:lnTo>
                    <a:pt x="2272" y="3559"/>
                  </a:lnTo>
                  <a:lnTo>
                    <a:pt x="2083" y="3500"/>
                  </a:lnTo>
                  <a:lnTo>
                    <a:pt x="1893" y="3429"/>
                  </a:lnTo>
                  <a:lnTo>
                    <a:pt x="1704" y="3345"/>
                  </a:lnTo>
                  <a:lnTo>
                    <a:pt x="1517" y="3252"/>
                  </a:lnTo>
                  <a:lnTo>
                    <a:pt x="1334" y="3147"/>
                  </a:lnTo>
                  <a:lnTo>
                    <a:pt x="1155" y="3029"/>
                  </a:lnTo>
                  <a:lnTo>
                    <a:pt x="983" y="2899"/>
                  </a:lnTo>
                  <a:lnTo>
                    <a:pt x="816" y="2755"/>
                  </a:lnTo>
                  <a:lnTo>
                    <a:pt x="656" y="2600"/>
                  </a:lnTo>
                  <a:lnTo>
                    <a:pt x="506" y="2431"/>
                  </a:lnTo>
                  <a:lnTo>
                    <a:pt x="435" y="2340"/>
                  </a:lnTo>
                  <a:lnTo>
                    <a:pt x="378" y="2263"/>
                  </a:lnTo>
                  <a:lnTo>
                    <a:pt x="280" y="2094"/>
                  </a:lnTo>
                  <a:lnTo>
                    <a:pt x="201" y="1914"/>
                  </a:lnTo>
                  <a:lnTo>
                    <a:pt x="136" y="1727"/>
                  </a:lnTo>
                  <a:lnTo>
                    <a:pt x="87" y="1534"/>
                  </a:lnTo>
                  <a:lnTo>
                    <a:pt x="51" y="1338"/>
                  </a:lnTo>
                  <a:lnTo>
                    <a:pt x="25" y="1145"/>
                  </a:lnTo>
                  <a:lnTo>
                    <a:pt x="10" y="955"/>
                  </a:lnTo>
                  <a:lnTo>
                    <a:pt x="0" y="686"/>
                  </a:lnTo>
                  <a:lnTo>
                    <a:pt x="9" y="376"/>
                  </a:lnTo>
                  <a:lnTo>
                    <a:pt x="38" y="48"/>
                  </a:lnTo>
                  <a:lnTo>
                    <a:pt x="45" y="0"/>
                  </a:lnTo>
                  <a:lnTo>
                    <a:pt x="2336"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9" name="Freeform 13"/>
            <p:cNvSpPr>
              <a:spLocks/>
            </p:cNvSpPr>
            <p:nvPr/>
          </p:nvSpPr>
          <p:spPr bwMode="auto">
            <a:xfrm>
              <a:off x="1105" y="1477"/>
              <a:ext cx="3785" cy="1235"/>
            </a:xfrm>
            <a:custGeom>
              <a:avLst/>
              <a:gdLst>
                <a:gd name="T0" fmla="*/ 5310 w 11355"/>
                <a:gd name="T1" fmla="*/ 3315 h 3705"/>
                <a:gd name="T2" fmla="*/ 4876 w 11355"/>
                <a:gd name="T3" fmla="*/ 3302 h 3705"/>
                <a:gd name="T4" fmla="*/ 4334 w 11355"/>
                <a:gd name="T5" fmla="*/ 3242 h 3705"/>
                <a:gd name="T6" fmla="*/ 3834 w 11355"/>
                <a:gd name="T7" fmla="*/ 3140 h 3705"/>
                <a:gd name="T8" fmla="*/ 3375 w 11355"/>
                <a:gd name="T9" fmla="*/ 2997 h 3705"/>
                <a:gd name="T10" fmla="*/ 2954 w 11355"/>
                <a:gd name="T11" fmla="*/ 2821 h 3705"/>
                <a:gd name="T12" fmla="*/ 2576 w 11355"/>
                <a:gd name="T13" fmla="*/ 2615 h 3705"/>
                <a:gd name="T14" fmla="*/ 2234 w 11355"/>
                <a:gd name="T15" fmla="*/ 2384 h 3705"/>
                <a:gd name="T16" fmla="*/ 1932 w 11355"/>
                <a:gd name="T17" fmla="*/ 2130 h 3705"/>
                <a:gd name="T18" fmla="*/ 1838 w 11355"/>
                <a:gd name="T19" fmla="*/ 2039 h 3705"/>
                <a:gd name="T20" fmla="*/ 1769 w 11355"/>
                <a:gd name="T21" fmla="*/ 1930 h 3705"/>
                <a:gd name="T22" fmla="*/ 1739 w 11355"/>
                <a:gd name="T23" fmla="*/ 1810 h 3705"/>
                <a:gd name="T24" fmla="*/ 1746 w 11355"/>
                <a:gd name="T25" fmla="*/ 1691 h 3705"/>
                <a:gd name="T26" fmla="*/ 1785 w 11355"/>
                <a:gd name="T27" fmla="*/ 1577 h 3705"/>
                <a:gd name="T28" fmla="*/ 1853 w 11355"/>
                <a:gd name="T29" fmla="*/ 1479 h 3705"/>
                <a:gd name="T30" fmla="*/ 1948 w 11355"/>
                <a:gd name="T31" fmla="*/ 1401 h 3705"/>
                <a:gd name="T32" fmla="*/ 2066 w 11355"/>
                <a:gd name="T33" fmla="*/ 1355 h 3705"/>
                <a:gd name="T34" fmla="*/ 2166 w 11355"/>
                <a:gd name="T35" fmla="*/ 1344 h 3705"/>
                <a:gd name="T36" fmla="*/ 2237 w 11355"/>
                <a:gd name="T37" fmla="*/ 1342 h 3705"/>
                <a:gd name="T38" fmla="*/ 2498 w 11355"/>
                <a:gd name="T39" fmla="*/ 1279 h 3705"/>
                <a:gd name="T40" fmla="*/ 2734 w 11355"/>
                <a:gd name="T41" fmla="*/ 1138 h 3705"/>
                <a:gd name="T42" fmla="*/ 2928 w 11355"/>
                <a:gd name="T43" fmla="*/ 929 h 3705"/>
                <a:gd name="T44" fmla="*/ 3038 w 11355"/>
                <a:gd name="T45" fmla="*/ 735 h 3705"/>
                <a:gd name="T46" fmla="*/ 2600 w 11355"/>
                <a:gd name="T47" fmla="*/ 320 h 3705"/>
                <a:gd name="T48" fmla="*/ 2336 w 11355"/>
                <a:gd name="T49" fmla="*/ 16 h 3705"/>
                <a:gd name="T50" fmla="*/ 38 w 11355"/>
                <a:gd name="T51" fmla="*/ 48 h 3705"/>
                <a:gd name="T52" fmla="*/ 0 w 11355"/>
                <a:gd name="T53" fmla="*/ 686 h 3705"/>
                <a:gd name="T54" fmla="*/ 25 w 11355"/>
                <a:gd name="T55" fmla="*/ 1145 h 3705"/>
                <a:gd name="T56" fmla="*/ 87 w 11355"/>
                <a:gd name="T57" fmla="*/ 1534 h 3705"/>
                <a:gd name="T58" fmla="*/ 201 w 11355"/>
                <a:gd name="T59" fmla="*/ 1914 h 3705"/>
                <a:gd name="T60" fmla="*/ 378 w 11355"/>
                <a:gd name="T61" fmla="*/ 2263 h 3705"/>
                <a:gd name="T62" fmla="*/ 506 w 11355"/>
                <a:gd name="T63" fmla="*/ 2431 h 3705"/>
                <a:gd name="T64" fmla="*/ 816 w 11355"/>
                <a:gd name="T65" fmla="*/ 2755 h 3705"/>
                <a:gd name="T66" fmla="*/ 1155 w 11355"/>
                <a:gd name="T67" fmla="*/ 3029 h 3705"/>
                <a:gd name="T68" fmla="*/ 1517 w 11355"/>
                <a:gd name="T69" fmla="*/ 3252 h 3705"/>
                <a:gd name="T70" fmla="*/ 1893 w 11355"/>
                <a:gd name="T71" fmla="*/ 3429 h 3705"/>
                <a:gd name="T72" fmla="*/ 2272 w 11355"/>
                <a:gd name="T73" fmla="*/ 3559 h 3705"/>
                <a:gd name="T74" fmla="*/ 2646 w 11355"/>
                <a:gd name="T75" fmla="*/ 3648 h 3705"/>
                <a:gd name="T76" fmla="*/ 3008 w 11355"/>
                <a:gd name="T77" fmla="*/ 3695 h 3705"/>
                <a:gd name="T78" fmla="*/ 3262 w 11355"/>
                <a:gd name="T79" fmla="*/ 3705 h 3705"/>
                <a:gd name="T80" fmla="*/ 11179 w 11355"/>
                <a:gd name="T81" fmla="*/ 3704 h 3705"/>
                <a:gd name="T82" fmla="*/ 11253 w 11355"/>
                <a:gd name="T83" fmla="*/ 3681 h 3705"/>
                <a:gd name="T84" fmla="*/ 11310 w 11355"/>
                <a:gd name="T85" fmla="*/ 3633 h 3705"/>
                <a:gd name="T86" fmla="*/ 11346 w 11355"/>
                <a:gd name="T87" fmla="*/ 3567 h 3705"/>
                <a:gd name="T88" fmla="*/ 11355 w 11355"/>
                <a:gd name="T89" fmla="*/ 3510 h 3705"/>
                <a:gd name="T90" fmla="*/ 11348 w 11355"/>
                <a:gd name="T91" fmla="*/ 3452 h 3705"/>
                <a:gd name="T92" fmla="*/ 11312 w 11355"/>
                <a:gd name="T93" fmla="*/ 3387 h 3705"/>
                <a:gd name="T94" fmla="*/ 11256 w 11355"/>
                <a:gd name="T95" fmla="*/ 3340 h 3705"/>
                <a:gd name="T96" fmla="*/ 11185 w 11355"/>
                <a:gd name="T97" fmla="*/ 3317 h 3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55" h="3705">
                  <a:moveTo>
                    <a:pt x="11165" y="3315"/>
                  </a:moveTo>
                  <a:lnTo>
                    <a:pt x="5310" y="3315"/>
                  </a:lnTo>
                  <a:lnTo>
                    <a:pt x="5162" y="3314"/>
                  </a:lnTo>
                  <a:lnTo>
                    <a:pt x="4876" y="3302"/>
                  </a:lnTo>
                  <a:lnTo>
                    <a:pt x="4600" y="3278"/>
                  </a:lnTo>
                  <a:lnTo>
                    <a:pt x="4334" y="3242"/>
                  </a:lnTo>
                  <a:lnTo>
                    <a:pt x="4079" y="3196"/>
                  </a:lnTo>
                  <a:lnTo>
                    <a:pt x="3834" y="3140"/>
                  </a:lnTo>
                  <a:lnTo>
                    <a:pt x="3600" y="3073"/>
                  </a:lnTo>
                  <a:lnTo>
                    <a:pt x="3375" y="2997"/>
                  </a:lnTo>
                  <a:lnTo>
                    <a:pt x="3159" y="2913"/>
                  </a:lnTo>
                  <a:lnTo>
                    <a:pt x="2954" y="2821"/>
                  </a:lnTo>
                  <a:lnTo>
                    <a:pt x="2760" y="2722"/>
                  </a:lnTo>
                  <a:lnTo>
                    <a:pt x="2576" y="2615"/>
                  </a:lnTo>
                  <a:lnTo>
                    <a:pt x="2400" y="2503"/>
                  </a:lnTo>
                  <a:lnTo>
                    <a:pt x="2234" y="2384"/>
                  </a:lnTo>
                  <a:lnTo>
                    <a:pt x="2079" y="2260"/>
                  </a:lnTo>
                  <a:lnTo>
                    <a:pt x="1932" y="2130"/>
                  </a:lnTo>
                  <a:lnTo>
                    <a:pt x="1863" y="2064"/>
                  </a:lnTo>
                  <a:lnTo>
                    <a:pt x="1838" y="2039"/>
                  </a:lnTo>
                  <a:lnTo>
                    <a:pt x="1799" y="1986"/>
                  </a:lnTo>
                  <a:lnTo>
                    <a:pt x="1769" y="1930"/>
                  </a:lnTo>
                  <a:lnTo>
                    <a:pt x="1749" y="1871"/>
                  </a:lnTo>
                  <a:lnTo>
                    <a:pt x="1739" y="1810"/>
                  </a:lnTo>
                  <a:lnTo>
                    <a:pt x="1737" y="1750"/>
                  </a:lnTo>
                  <a:lnTo>
                    <a:pt x="1746" y="1691"/>
                  </a:lnTo>
                  <a:lnTo>
                    <a:pt x="1762" y="1633"/>
                  </a:lnTo>
                  <a:lnTo>
                    <a:pt x="1785" y="1577"/>
                  </a:lnTo>
                  <a:lnTo>
                    <a:pt x="1815" y="1525"/>
                  </a:lnTo>
                  <a:lnTo>
                    <a:pt x="1853" y="1479"/>
                  </a:lnTo>
                  <a:lnTo>
                    <a:pt x="1897" y="1437"/>
                  </a:lnTo>
                  <a:lnTo>
                    <a:pt x="1948" y="1401"/>
                  </a:lnTo>
                  <a:lnTo>
                    <a:pt x="2004" y="1374"/>
                  </a:lnTo>
                  <a:lnTo>
                    <a:pt x="2066" y="1355"/>
                  </a:lnTo>
                  <a:lnTo>
                    <a:pt x="2132" y="1345"/>
                  </a:lnTo>
                  <a:lnTo>
                    <a:pt x="2166" y="1344"/>
                  </a:lnTo>
                  <a:lnTo>
                    <a:pt x="2169" y="1344"/>
                  </a:lnTo>
                  <a:lnTo>
                    <a:pt x="2237" y="1342"/>
                  </a:lnTo>
                  <a:lnTo>
                    <a:pt x="2370" y="1321"/>
                  </a:lnTo>
                  <a:lnTo>
                    <a:pt x="2498" y="1279"/>
                  </a:lnTo>
                  <a:lnTo>
                    <a:pt x="2620" y="1217"/>
                  </a:lnTo>
                  <a:lnTo>
                    <a:pt x="2734" y="1138"/>
                  </a:lnTo>
                  <a:lnTo>
                    <a:pt x="2838" y="1042"/>
                  </a:lnTo>
                  <a:lnTo>
                    <a:pt x="2928" y="929"/>
                  </a:lnTo>
                  <a:lnTo>
                    <a:pt x="3006" y="802"/>
                  </a:lnTo>
                  <a:lnTo>
                    <a:pt x="3038" y="735"/>
                  </a:lnTo>
                  <a:lnTo>
                    <a:pt x="2865" y="581"/>
                  </a:lnTo>
                  <a:lnTo>
                    <a:pt x="2600" y="320"/>
                  </a:lnTo>
                  <a:lnTo>
                    <a:pt x="2364" y="54"/>
                  </a:lnTo>
                  <a:lnTo>
                    <a:pt x="2336" y="16"/>
                  </a:lnTo>
                  <a:lnTo>
                    <a:pt x="45" y="0"/>
                  </a:lnTo>
                  <a:lnTo>
                    <a:pt x="38" y="48"/>
                  </a:lnTo>
                  <a:lnTo>
                    <a:pt x="9" y="376"/>
                  </a:lnTo>
                  <a:lnTo>
                    <a:pt x="0" y="686"/>
                  </a:lnTo>
                  <a:lnTo>
                    <a:pt x="9" y="955"/>
                  </a:lnTo>
                  <a:lnTo>
                    <a:pt x="25" y="1145"/>
                  </a:lnTo>
                  <a:lnTo>
                    <a:pt x="51" y="1338"/>
                  </a:lnTo>
                  <a:lnTo>
                    <a:pt x="87" y="1534"/>
                  </a:lnTo>
                  <a:lnTo>
                    <a:pt x="136" y="1727"/>
                  </a:lnTo>
                  <a:lnTo>
                    <a:pt x="201" y="1914"/>
                  </a:lnTo>
                  <a:lnTo>
                    <a:pt x="280" y="2094"/>
                  </a:lnTo>
                  <a:lnTo>
                    <a:pt x="378" y="2263"/>
                  </a:lnTo>
                  <a:lnTo>
                    <a:pt x="435" y="2340"/>
                  </a:lnTo>
                  <a:lnTo>
                    <a:pt x="506" y="2431"/>
                  </a:lnTo>
                  <a:lnTo>
                    <a:pt x="656" y="2600"/>
                  </a:lnTo>
                  <a:lnTo>
                    <a:pt x="816" y="2755"/>
                  </a:lnTo>
                  <a:lnTo>
                    <a:pt x="983" y="2899"/>
                  </a:lnTo>
                  <a:lnTo>
                    <a:pt x="1155" y="3029"/>
                  </a:lnTo>
                  <a:lnTo>
                    <a:pt x="1334" y="3147"/>
                  </a:lnTo>
                  <a:lnTo>
                    <a:pt x="1517" y="3252"/>
                  </a:lnTo>
                  <a:lnTo>
                    <a:pt x="1704" y="3345"/>
                  </a:lnTo>
                  <a:lnTo>
                    <a:pt x="1893" y="3429"/>
                  </a:lnTo>
                  <a:lnTo>
                    <a:pt x="2083" y="3500"/>
                  </a:lnTo>
                  <a:lnTo>
                    <a:pt x="2272" y="3559"/>
                  </a:lnTo>
                  <a:lnTo>
                    <a:pt x="2460" y="3609"/>
                  </a:lnTo>
                  <a:lnTo>
                    <a:pt x="2646" y="3648"/>
                  </a:lnTo>
                  <a:lnTo>
                    <a:pt x="2829" y="3677"/>
                  </a:lnTo>
                  <a:lnTo>
                    <a:pt x="3008" y="3695"/>
                  </a:lnTo>
                  <a:lnTo>
                    <a:pt x="3179" y="3704"/>
                  </a:lnTo>
                  <a:lnTo>
                    <a:pt x="3262" y="3705"/>
                  </a:lnTo>
                  <a:lnTo>
                    <a:pt x="11159" y="3705"/>
                  </a:lnTo>
                  <a:lnTo>
                    <a:pt x="11179" y="3704"/>
                  </a:lnTo>
                  <a:lnTo>
                    <a:pt x="11218" y="3697"/>
                  </a:lnTo>
                  <a:lnTo>
                    <a:pt x="11253" y="3681"/>
                  </a:lnTo>
                  <a:lnTo>
                    <a:pt x="11285" y="3661"/>
                  </a:lnTo>
                  <a:lnTo>
                    <a:pt x="11310" y="3633"/>
                  </a:lnTo>
                  <a:lnTo>
                    <a:pt x="11332" y="3603"/>
                  </a:lnTo>
                  <a:lnTo>
                    <a:pt x="11346" y="3567"/>
                  </a:lnTo>
                  <a:lnTo>
                    <a:pt x="11355" y="3530"/>
                  </a:lnTo>
                  <a:lnTo>
                    <a:pt x="11355" y="3510"/>
                  </a:lnTo>
                  <a:lnTo>
                    <a:pt x="11355" y="3489"/>
                  </a:lnTo>
                  <a:lnTo>
                    <a:pt x="11348" y="3452"/>
                  </a:lnTo>
                  <a:lnTo>
                    <a:pt x="11334" y="3417"/>
                  </a:lnTo>
                  <a:lnTo>
                    <a:pt x="11312" y="3387"/>
                  </a:lnTo>
                  <a:lnTo>
                    <a:pt x="11286" y="3361"/>
                  </a:lnTo>
                  <a:lnTo>
                    <a:pt x="11256" y="3340"/>
                  </a:lnTo>
                  <a:lnTo>
                    <a:pt x="11221" y="3325"/>
                  </a:lnTo>
                  <a:lnTo>
                    <a:pt x="11185" y="3317"/>
                  </a:lnTo>
                  <a:lnTo>
                    <a:pt x="11165" y="33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0" name="Freeform 14"/>
            <p:cNvSpPr>
              <a:spLocks/>
            </p:cNvSpPr>
            <p:nvPr/>
          </p:nvSpPr>
          <p:spPr bwMode="auto">
            <a:xfrm>
              <a:off x="980" y="1077"/>
              <a:ext cx="1214" cy="1180"/>
            </a:xfrm>
            <a:custGeom>
              <a:avLst/>
              <a:gdLst>
                <a:gd name="T0" fmla="*/ 35 w 3643"/>
                <a:gd name="T1" fmla="*/ 1435 h 3541"/>
                <a:gd name="T2" fmla="*/ 0 w 3643"/>
                <a:gd name="T3" fmla="*/ 1700 h 3541"/>
                <a:gd name="T4" fmla="*/ 28 w 3643"/>
                <a:gd name="T5" fmla="*/ 2107 h 3541"/>
                <a:gd name="T6" fmla="*/ 132 w 3643"/>
                <a:gd name="T7" fmla="*/ 2483 h 3541"/>
                <a:gd name="T8" fmla="*/ 283 w 3643"/>
                <a:gd name="T9" fmla="*/ 2817 h 3541"/>
                <a:gd name="T10" fmla="*/ 453 w 3643"/>
                <a:gd name="T11" fmla="*/ 3101 h 3541"/>
                <a:gd name="T12" fmla="*/ 778 w 3643"/>
                <a:gd name="T13" fmla="*/ 3510 h 3541"/>
                <a:gd name="T14" fmla="*/ 794 w 3643"/>
                <a:gd name="T15" fmla="*/ 3511 h 3541"/>
                <a:gd name="T16" fmla="*/ 620 w 3643"/>
                <a:gd name="T17" fmla="*/ 3089 h 3541"/>
                <a:gd name="T18" fmla="*/ 543 w 3643"/>
                <a:gd name="T19" fmla="*/ 2775 h 3541"/>
                <a:gd name="T20" fmla="*/ 518 w 3643"/>
                <a:gd name="T21" fmla="*/ 2499 h 3541"/>
                <a:gd name="T22" fmla="*/ 543 w 3643"/>
                <a:gd name="T23" fmla="*/ 2215 h 3541"/>
                <a:gd name="T24" fmla="*/ 639 w 3643"/>
                <a:gd name="T25" fmla="*/ 1937 h 3541"/>
                <a:gd name="T26" fmla="*/ 703 w 3643"/>
                <a:gd name="T27" fmla="*/ 1829 h 3541"/>
                <a:gd name="T28" fmla="*/ 829 w 3643"/>
                <a:gd name="T29" fmla="*/ 1682 h 3541"/>
                <a:gd name="T30" fmla="*/ 978 w 3643"/>
                <a:gd name="T31" fmla="*/ 1576 h 3541"/>
                <a:gd name="T32" fmla="*/ 1148 w 3643"/>
                <a:gd name="T33" fmla="*/ 1515 h 3541"/>
                <a:gd name="T34" fmla="*/ 1338 w 3643"/>
                <a:gd name="T35" fmla="*/ 1502 h 3541"/>
                <a:gd name="T36" fmla="*/ 1544 w 3643"/>
                <a:gd name="T37" fmla="*/ 1546 h 3541"/>
                <a:gd name="T38" fmla="*/ 1765 w 3643"/>
                <a:gd name="T39" fmla="*/ 1646 h 3541"/>
                <a:gd name="T40" fmla="*/ 1997 w 3643"/>
                <a:gd name="T41" fmla="*/ 1812 h 3541"/>
                <a:gd name="T42" fmla="*/ 2177 w 3643"/>
                <a:gd name="T43" fmla="*/ 1982 h 3541"/>
                <a:gd name="T44" fmla="*/ 2318 w 3643"/>
                <a:gd name="T45" fmla="*/ 2094 h 3541"/>
                <a:gd name="T46" fmla="*/ 2514 w 3643"/>
                <a:gd name="T47" fmla="*/ 2155 h 3541"/>
                <a:gd name="T48" fmla="*/ 2701 w 3643"/>
                <a:gd name="T49" fmla="*/ 2129 h 3541"/>
                <a:gd name="T50" fmla="*/ 2869 w 3643"/>
                <a:gd name="T51" fmla="*/ 2032 h 3541"/>
                <a:gd name="T52" fmla="*/ 3002 w 3643"/>
                <a:gd name="T53" fmla="*/ 1881 h 3541"/>
                <a:gd name="T54" fmla="*/ 3087 w 3643"/>
                <a:gd name="T55" fmla="*/ 1694 h 3541"/>
                <a:gd name="T56" fmla="*/ 3111 w 3643"/>
                <a:gd name="T57" fmla="*/ 1487 h 3541"/>
                <a:gd name="T58" fmla="*/ 3060 w 3643"/>
                <a:gd name="T59" fmla="*/ 1273 h 3541"/>
                <a:gd name="T60" fmla="*/ 3084 w 3643"/>
                <a:gd name="T61" fmla="*/ 1230 h 3541"/>
                <a:gd name="T62" fmla="*/ 3291 w 3643"/>
                <a:gd name="T63" fmla="*/ 1226 h 3541"/>
                <a:gd name="T64" fmla="*/ 3469 w 3643"/>
                <a:gd name="T65" fmla="*/ 1163 h 3541"/>
                <a:gd name="T66" fmla="*/ 3595 w 3643"/>
                <a:gd name="T67" fmla="*/ 1040 h 3541"/>
                <a:gd name="T68" fmla="*/ 3638 w 3643"/>
                <a:gd name="T69" fmla="*/ 909 h 3541"/>
                <a:gd name="T70" fmla="*/ 3636 w 3643"/>
                <a:gd name="T71" fmla="*/ 775 h 3541"/>
                <a:gd name="T72" fmla="*/ 3569 w 3643"/>
                <a:gd name="T73" fmla="*/ 607 h 3541"/>
                <a:gd name="T74" fmla="*/ 3440 w 3643"/>
                <a:gd name="T75" fmla="*/ 451 h 3541"/>
                <a:gd name="T76" fmla="*/ 3255 w 3643"/>
                <a:gd name="T77" fmla="*/ 313 h 3541"/>
                <a:gd name="T78" fmla="*/ 3028 w 3643"/>
                <a:gd name="T79" fmla="*/ 196 h 3541"/>
                <a:gd name="T80" fmla="*/ 2763 w 3643"/>
                <a:gd name="T81" fmla="*/ 103 h 3541"/>
                <a:gd name="T82" fmla="*/ 2470 w 3643"/>
                <a:gd name="T83" fmla="*/ 38 h 3541"/>
                <a:gd name="T84" fmla="*/ 2159 w 3643"/>
                <a:gd name="T85" fmla="*/ 5 h 3541"/>
                <a:gd name="T86" fmla="*/ 1838 w 3643"/>
                <a:gd name="T87" fmla="*/ 6 h 3541"/>
                <a:gd name="T88" fmla="*/ 1518 w 3643"/>
                <a:gd name="T89" fmla="*/ 45 h 3541"/>
                <a:gd name="T90" fmla="*/ 1205 w 3643"/>
                <a:gd name="T91" fmla="*/ 127 h 3541"/>
                <a:gd name="T92" fmla="*/ 909 w 3643"/>
                <a:gd name="T93" fmla="*/ 254 h 3541"/>
                <a:gd name="T94" fmla="*/ 639 w 3643"/>
                <a:gd name="T95" fmla="*/ 430 h 3541"/>
                <a:gd name="T96" fmla="*/ 404 w 3643"/>
                <a:gd name="T97" fmla="*/ 657 h 3541"/>
                <a:gd name="T98" fmla="*/ 212 w 3643"/>
                <a:gd name="T99" fmla="*/ 941 h 3541"/>
                <a:gd name="T100" fmla="*/ 72 w 3643"/>
                <a:gd name="T101" fmla="*/ 1283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43" h="3541">
                  <a:moveTo>
                    <a:pt x="47" y="1380"/>
                  </a:moveTo>
                  <a:lnTo>
                    <a:pt x="35" y="1435"/>
                  </a:lnTo>
                  <a:lnTo>
                    <a:pt x="16" y="1541"/>
                  </a:lnTo>
                  <a:lnTo>
                    <a:pt x="0" y="1700"/>
                  </a:lnTo>
                  <a:lnTo>
                    <a:pt x="3" y="1907"/>
                  </a:lnTo>
                  <a:lnTo>
                    <a:pt x="28" y="2107"/>
                  </a:lnTo>
                  <a:lnTo>
                    <a:pt x="72" y="2299"/>
                  </a:lnTo>
                  <a:lnTo>
                    <a:pt x="132" y="2483"/>
                  </a:lnTo>
                  <a:lnTo>
                    <a:pt x="204" y="2656"/>
                  </a:lnTo>
                  <a:lnTo>
                    <a:pt x="283" y="2817"/>
                  </a:lnTo>
                  <a:lnTo>
                    <a:pt x="368" y="2965"/>
                  </a:lnTo>
                  <a:lnTo>
                    <a:pt x="453" y="3101"/>
                  </a:lnTo>
                  <a:lnTo>
                    <a:pt x="579" y="3275"/>
                  </a:lnTo>
                  <a:lnTo>
                    <a:pt x="778" y="3510"/>
                  </a:lnTo>
                  <a:lnTo>
                    <a:pt x="811" y="3541"/>
                  </a:lnTo>
                  <a:lnTo>
                    <a:pt x="794" y="3511"/>
                  </a:lnTo>
                  <a:lnTo>
                    <a:pt x="695" y="3297"/>
                  </a:lnTo>
                  <a:lnTo>
                    <a:pt x="620" y="3089"/>
                  </a:lnTo>
                  <a:lnTo>
                    <a:pt x="569" y="2906"/>
                  </a:lnTo>
                  <a:lnTo>
                    <a:pt x="543" y="2775"/>
                  </a:lnTo>
                  <a:lnTo>
                    <a:pt x="525" y="2638"/>
                  </a:lnTo>
                  <a:lnTo>
                    <a:pt x="518" y="2499"/>
                  </a:lnTo>
                  <a:lnTo>
                    <a:pt x="523" y="2356"/>
                  </a:lnTo>
                  <a:lnTo>
                    <a:pt x="543" y="2215"/>
                  </a:lnTo>
                  <a:lnTo>
                    <a:pt x="582" y="2074"/>
                  </a:lnTo>
                  <a:lnTo>
                    <a:pt x="639" y="1937"/>
                  </a:lnTo>
                  <a:lnTo>
                    <a:pt x="677" y="1871"/>
                  </a:lnTo>
                  <a:lnTo>
                    <a:pt x="703" y="1829"/>
                  </a:lnTo>
                  <a:lnTo>
                    <a:pt x="764" y="1751"/>
                  </a:lnTo>
                  <a:lnTo>
                    <a:pt x="829" y="1682"/>
                  </a:lnTo>
                  <a:lnTo>
                    <a:pt x="901" y="1623"/>
                  </a:lnTo>
                  <a:lnTo>
                    <a:pt x="978" y="1576"/>
                  </a:lnTo>
                  <a:lnTo>
                    <a:pt x="1060" y="1540"/>
                  </a:lnTo>
                  <a:lnTo>
                    <a:pt x="1148" y="1515"/>
                  </a:lnTo>
                  <a:lnTo>
                    <a:pt x="1242" y="1502"/>
                  </a:lnTo>
                  <a:lnTo>
                    <a:pt x="1338" y="1502"/>
                  </a:lnTo>
                  <a:lnTo>
                    <a:pt x="1439" y="1517"/>
                  </a:lnTo>
                  <a:lnTo>
                    <a:pt x="1544" y="1546"/>
                  </a:lnTo>
                  <a:lnTo>
                    <a:pt x="1654" y="1589"/>
                  </a:lnTo>
                  <a:lnTo>
                    <a:pt x="1765" y="1646"/>
                  </a:lnTo>
                  <a:lnTo>
                    <a:pt x="1880" y="1721"/>
                  </a:lnTo>
                  <a:lnTo>
                    <a:pt x="1997" y="1812"/>
                  </a:lnTo>
                  <a:lnTo>
                    <a:pt x="2116" y="1920"/>
                  </a:lnTo>
                  <a:lnTo>
                    <a:pt x="2177" y="1982"/>
                  </a:lnTo>
                  <a:lnTo>
                    <a:pt x="2223" y="2027"/>
                  </a:lnTo>
                  <a:lnTo>
                    <a:pt x="2318" y="2094"/>
                  </a:lnTo>
                  <a:lnTo>
                    <a:pt x="2416" y="2137"/>
                  </a:lnTo>
                  <a:lnTo>
                    <a:pt x="2514" y="2155"/>
                  </a:lnTo>
                  <a:lnTo>
                    <a:pt x="2609" y="2152"/>
                  </a:lnTo>
                  <a:lnTo>
                    <a:pt x="2701" y="2129"/>
                  </a:lnTo>
                  <a:lnTo>
                    <a:pt x="2789" y="2088"/>
                  </a:lnTo>
                  <a:lnTo>
                    <a:pt x="2869" y="2032"/>
                  </a:lnTo>
                  <a:lnTo>
                    <a:pt x="2940" y="1963"/>
                  </a:lnTo>
                  <a:lnTo>
                    <a:pt x="3002" y="1881"/>
                  </a:lnTo>
                  <a:lnTo>
                    <a:pt x="3051" y="1792"/>
                  </a:lnTo>
                  <a:lnTo>
                    <a:pt x="3087" y="1694"/>
                  </a:lnTo>
                  <a:lnTo>
                    <a:pt x="3107" y="1592"/>
                  </a:lnTo>
                  <a:lnTo>
                    <a:pt x="3111" y="1487"/>
                  </a:lnTo>
                  <a:lnTo>
                    <a:pt x="3096" y="1380"/>
                  </a:lnTo>
                  <a:lnTo>
                    <a:pt x="3060" y="1273"/>
                  </a:lnTo>
                  <a:lnTo>
                    <a:pt x="3032" y="1222"/>
                  </a:lnTo>
                  <a:lnTo>
                    <a:pt x="3084" y="1230"/>
                  </a:lnTo>
                  <a:lnTo>
                    <a:pt x="3189" y="1236"/>
                  </a:lnTo>
                  <a:lnTo>
                    <a:pt x="3291" y="1226"/>
                  </a:lnTo>
                  <a:lnTo>
                    <a:pt x="3385" y="1201"/>
                  </a:lnTo>
                  <a:lnTo>
                    <a:pt x="3469" y="1163"/>
                  </a:lnTo>
                  <a:lnTo>
                    <a:pt x="3541" y="1109"/>
                  </a:lnTo>
                  <a:lnTo>
                    <a:pt x="3595" y="1040"/>
                  </a:lnTo>
                  <a:lnTo>
                    <a:pt x="3630" y="957"/>
                  </a:lnTo>
                  <a:lnTo>
                    <a:pt x="3638" y="909"/>
                  </a:lnTo>
                  <a:lnTo>
                    <a:pt x="3643" y="864"/>
                  </a:lnTo>
                  <a:lnTo>
                    <a:pt x="3636" y="775"/>
                  </a:lnTo>
                  <a:lnTo>
                    <a:pt x="3611" y="689"/>
                  </a:lnTo>
                  <a:lnTo>
                    <a:pt x="3569" y="607"/>
                  </a:lnTo>
                  <a:lnTo>
                    <a:pt x="3512" y="526"/>
                  </a:lnTo>
                  <a:lnTo>
                    <a:pt x="3440" y="451"/>
                  </a:lnTo>
                  <a:lnTo>
                    <a:pt x="3353" y="379"/>
                  </a:lnTo>
                  <a:lnTo>
                    <a:pt x="3255" y="313"/>
                  </a:lnTo>
                  <a:lnTo>
                    <a:pt x="3146" y="252"/>
                  </a:lnTo>
                  <a:lnTo>
                    <a:pt x="3028" y="196"/>
                  </a:lnTo>
                  <a:lnTo>
                    <a:pt x="2898" y="146"/>
                  </a:lnTo>
                  <a:lnTo>
                    <a:pt x="2763" y="103"/>
                  </a:lnTo>
                  <a:lnTo>
                    <a:pt x="2619" y="67"/>
                  </a:lnTo>
                  <a:lnTo>
                    <a:pt x="2470" y="38"/>
                  </a:lnTo>
                  <a:lnTo>
                    <a:pt x="2316" y="18"/>
                  </a:lnTo>
                  <a:lnTo>
                    <a:pt x="2159" y="5"/>
                  </a:lnTo>
                  <a:lnTo>
                    <a:pt x="2000" y="0"/>
                  </a:lnTo>
                  <a:lnTo>
                    <a:pt x="1838" y="6"/>
                  </a:lnTo>
                  <a:lnTo>
                    <a:pt x="1678" y="21"/>
                  </a:lnTo>
                  <a:lnTo>
                    <a:pt x="1518" y="45"/>
                  </a:lnTo>
                  <a:lnTo>
                    <a:pt x="1360" y="81"/>
                  </a:lnTo>
                  <a:lnTo>
                    <a:pt x="1205" y="127"/>
                  </a:lnTo>
                  <a:lnTo>
                    <a:pt x="1055" y="185"/>
                  </a:lnTo>
                  <a:lnTo>
                    <a:pt x="909" y="254"/>
                  </a:lnTo>
                  <a:lnTo>
                    <a:pt x="770" y="335"/>
                  </a:lnTo>
                  <a:lnTo>
                    <a:pt x="639" y="430"/>
                  </a:lnTo>
                  <a:lnTo>
                    <a:pt x="516" y="536"/>
                  </a:lnTo>
                  <a:lnTo>
                    <a:pt x="404" y="657"/>
                  </a:lnTo>
                  <a:lnTo>
                    <a:pt x="301" y="791"/>
                  </a:lnTo>
                  <a:lnTo>
                    <a:pt x="212" y="941"/>
                  </a:lnTo>
                  <a:lnTo>
                    <a:pt x="134" y="1105"/>
                  </a:lnTo>
                  <a:lnTo>
                    <a:pt x="72" y="1283"/>
                  </a:lnTo>
                  <a:lnTo>
                    <a:pt x="47" y="13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1" name="Freeform 15"/>
            <p:cNvSpPr>
              <a:spLocks/>
            </p:cNvSpPr>
            <p:nvPr/>
          </p:nvSpPr>
          <p:spPr bwMode="auto">
            <a:xfrm>
              <a:off x="1066" y="1276"/>
              <a:ext cx="951" cy="981"/>
            </a:xfrm>
            <a:custGeom>
              <a:avLst/>
              <a:gdLst>
                <a:gd name="T0" fmla="*/ 445 w 2853"/>
                <a:gd name="T1" fmla="*/ 1232 h 2944"/>
                <a:gd name="T2" fmla="*/ 571 w 2853"/>
                <a:gd name="T3" fmla="*/ 1085 h 2944"/>
                <a:gd name="T4" fmla="*/ 720 w 2853"/>
                <a:gd name="T5" fmla="*/ 979 h 2944"/>
                <a:gd name="T6" fmla="*/ 890 w 2853"/>
                <a:gd name="T7" fmla="*/ 918 h 2944"/>
                <a:gd name="T8" fmla="*/ 1080 w 2853"/>
                <a:gd name="T9" fmla="*/ 905 h 2944"/>
                <a:gd name="T10" fmla="*/ 1286 w 2853"/>
                <a:gd name="T11" fmla="*/ 949 h 2944"/>
                <a:gd name="T12" fmla="*/ 1507 w 2853"/>
                <a:gd name="T13" fmla="*/ 1049 h 2944"/>
                <a:gd name="T14" fmla="*/ 1739 w 2853"/>
                <a:gd name="T15" fmla="*/ 1215 h 2944"/>
                <a:gd name="T16" fmla="*/ 1919 w 2853"/>
                <a:gd name="T17" fmla="*/ 1385 h 2944"/>
                <a:gd name="T18" fmla="*/ 2060 w 2853"/>
                <a:gd name="T19" fmla="*/ 1497 h 2944"/>
                <a:gd name="T20" fmla="*/ 2256 w 2853"/>
                <a:gd name="T21" fmla="*/ 1558 h 2944"/>
                <a:gd name="T22" fmla="*/ 2443 w 2853"/>
                <a:gd name="T23" fmla="*/ 1532 h 2944"/>
                <a:gd name="T24" fmla="*/ 2611 w 2853"/>
                <a:gd name="T25" fmla="*/ 1435 h 2944"/>
                <a:gd name="T26" fmla="*/ 2744 w 2853"/>
                <a:gd name="T27" fmla="*/ 1284 h 2944"/>
                <a:gd name="T28" fmla="*/ 2829 w 2853"/>
                <a:gd name="T29" fmla="*/ 1097 h 2944"/>
                <a:gd name="T30" fmla="*/ 2853 w 2853"/>
                <a:gd name="T31" fmla="*/ 890 h 2944"/>
                <a:gd name="T32" fmla="*/ 2802 w 2853"/>
                <a:gd name="T33" fmla="*/ 676 h 2944"/>
                <a:gd name="T34" fmla="*/ 2718 w 2853"/>
                <a:gd name="T35" fmla="*/ 553 h 2944"/>
                <a:gd name="T36" fmla="*/ 2446 w 2853"/>
                <a:gd name="T37" fmla="*/ 308 h 2944"/>
                <a:gd name="T38" fmla="*/ 2117 w 2853"/>
                <a:gd name="T39" fmla="*/ 134 h 2944"/>
                <a:gd name="T40" fmla="*/ 1756 w 2853"/>
                <a:gd name="T41" fmla="*/ 28 h 2944"/>
                <a:gd name="T42" fmla="*/ 1381 w 2853"/>
                <a:gd name="T43" fmla="*/ 0 h 2944"/>
                <a:gd name="T44" fmla="*/ 1017 w 2853"/>
                <a:gd name="T45" fmla="*/ 49 h 2944"/>
                <a:gd name="T46" fmla="*/ 682 w 2853"/>
                <a:gd name="T47" fmla="*/ 177 h 2944"/>
                <a:gd name="T48" fmla="*/ 432 w 2853"/>
                <a:gd name="T49" fmla="*/ 358 h 2944"/>
                <a:gd name="T50" fmla="*/ 313 w 2853"/>
                <a:gd name="T51" fmla="*/ 491 h 2944"/>
                <a:gd name="T52" fmla="*/ 236 w 2853"/>
                <a:gd name="T53" fmla="*/ 604 h 2944"/>
                <a:gd name="T54" fmla="*/ 114 w 2853"/>
                <a:gd name="T55" fmla="*/ 855 h 2944"/>
                <a:gd name="T56" fmla="*/ 22 w 2853"/>
                <a:gd name="T57" fmla="*/ 1188 h 2944"/>
                <a:gd name="T58" fmla="*/ 0 w 2853"/>
                <a:gd name="T59" fmla="*/ 1516 h 2944"/>
                <a:gd name="T60" fmla="*/ 36 w 2853"/>
                <a:gd name="T61" fmla="*/ 1834 h 2944"/>
                <a:gd name="T62" fmla="*/ 118 w 2853"/>
                <a:gd name="T63" fmla="*/ 2137 h 2944"/>
                <a:gd name="T64" fmla="*/ 234 w 2853"/>
                <a:gd name="T65" fmla="*/ 2417 h 2944"/>
                <a:gd name="T66" fmla="*/ 480 w 2853"/>
                <a:gd name="T67" fmla="*/ 2844 h 2944"/>
                <a:gd name="T68" fmla="*/ 536 w 2853"/>
                <a:gd name="T69" fmla="*/ 2914 h 2944"/>
                <a:gd name="T70" fmla="*/ 362 w 2853"/>
                <a:gd name="T71" fmla="*/ 2492 h 2944"/>
                <a:gd name="T72" fmla="*/ 285 w 2853"/>
                <a:gd name="T73" fmla="*/ 2178 h 2944"/>
                <a:gd name="T74" fmla="*/ 260 w 2853"/>
                <a:gd name="T75" fmla="*/ 1902 h 2944"/>
                <a:gd name="T76" fmla="*/ 285 w 2853"/>
                <a:gd name="T77" fmla="*/ 1618 h 2944"/>
                <a:gd name="T78" fmla="*/ 381 w 2853"/>
                <a:gd name="T79" fmla="*/ 1340 h 2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3" h="2944">
                  <a:moveTo>
                    <a:pt x="419" y="1274"/>
                  </a:moveTo>
                  <a:lnTo>
                    <a:pt x="445" y="1232"/>
                  </a:lnTo>
                  <a:lnTo>
                    <a:pt x="506" y="1154"/>
                  </a:lnTo>
                  <a:lnTo>
                    <a:pt x="571" y="1085"/>
                  </a:lnTo>
                  <a:lnTo>
                    <a:pt x="643" y="1026"/>
                  </a:lnTo>
                  <a:lnTo>
                    <a:pt x="720" y="979"/>
                  </a:lnTo>
                  <a:lnTo>
                    <a:pt x="802" y="943"/>
                  </a:lnTo>
                  <a:lnTo>
                    <a:pt x="890" y="918"/>
                  </a:lnTo>
                  <a:lnTo>
                    <a:pt x="984" y="905"/>
                  </a:lnTo>
                  <a:lnTo>
                    <a:pt x="1080" y="905"/>
                  </a:lnTo>
                  <a:lnTo>
                    <a:pt x="1181" y="920"/>
                  </a:lnTo>
                  <a:lnTo>
                    <a:pt x="1286" y="949"/>
                  </a:lnTo>
                  <a:lnTo>
                    <a:pt x="1396" y="992"/>
                  </a:lnTo>
                  <a:lnTo>
                    <a:pt x="1507" y="1049"/>
                  </a:lnTo>
                  <a:lnTo>
                    <a:pt x="1622" y="1124"/>
                  </a:lnTo>
                  <a:lnTo>
                    <a:pt x="1739" y="1215"/>
                  </a:lnTo>
                  <a:lnTo>
                    <a:pt x="1858" y="1323"/>
                  </a:lnTo>
                  <a:lnTo>
                    <a:pt x="1919" y="1385"/>
                  </a:lnTo>
                  <a:lnTo>
                    <a:pt x="1965" y="1430"/>
                  </a:lnTo>
                  <a:lnTo>
                    <a:pt x="2060" y="1497"/>
                  </a:lnTo>
                  <a:lnTo>
                    <a:pt x="2158" y="1540"/>
                  </a:lnTo>
                  <a:lnTo>
                    <a:pt x="2256" y="1558"/>
                  </a:lnTo>
                  <a:lnTo>
                    <a:pt x="2351" y="1555"/>
                  </a:lnTo>
                  <a:lnTo>
                    <a:pt x="2443" y="1532"/>
                  </a:lnTo>
                  <a:lnTo>
                    <a:pt x="2531" y="1491"/>
                  </a:lnTo>
                  <a:lnTo>
                    <a:pt x="2611" y="1435"/>
                  </a:lnTo>
                  <a:lnTo>
                    <a:pt x="2682" y="1366"/>
                  </a:lnTo>
                  <a:lnTo>
                    <a:pt x="2744" y="1284"/>
                  </a:lnTo>
                  <a:lnTo>
                    <a:pt x="2793" y="1195"/>
                  </a:lnTo>
                  <a:lnTo>
                    <a:pt x="2829" y="1097"/>
                  </a:lnTo>
                  <a:lnTo>
                    <a:pt x="2849" y="995"/>
                  </a:lnTo>
                  <a:lnTo>
                    <a:pt x="2853" y="890"/>
                  </a:lnTo>
                  <a:lnTo>
                    <a:pt x="2838" y="783"/>
                  </a:lnTo>
                  <a:lnTo>
                    <a:pt x="2802" y="676"/>
                  </a:lnTo>
                  <a:lnTo>
                    <a:pt x="2774" y="625"/>
                  </a:lnTo>
                  <a:lnTo>
                    <a:pt x="2718" y="553"/>
                  </a:lnTo>
                  <a:lnTo>
                    <a:pt x="2590" y="422"/>
                  </a:lnTo>
                  <a:lnTo>
                    <a:pt x="2446" y="308"/>
                  </a:lnTo>
                  <a:lnTo>
                    <a:pt x="2287" y="211"/>
                  </a:lnTo>
                  <a:lnTo>
                    <a:pt x="2117" y="134"/>
                  </a:lnTo>
                  <a:lnTo>
                    <a:pt x="1939" y="72"/>
                  </a:lnTo>
                  <a:lnTo>
                    <a:pt x="1756" y="28"/>
                  </a:lnTo>
                  <a:lnTo>
                    <a:pt x="1569" y="5"/>
                  </a:lnTo>
                  <a:lnTo>
                    <a:pt x="1381" y="0"/>
                  </a:lnTo>
                  <a:lnTo>
                    <a:pt x="1197" y="14"/>
                  </a:lnTo>
                  <a:lnTo>
                    <a:pt x="1017" y="49"/>
                  </a:lnTo>
                  <a:lnTo>
                    <a:pt x="844" y="102"/>
                  </a:lnTo>
                  <a:lnTo>
                    <a:pt x="682" y="177"/>
                  </a:lnTo>
                  <a:lnTo>
                    <a:pt x="533" y="272"/>
                  </a:lnTo>
                  <a:lnTo>
                    <a:pt x="432" y="358"/>
                  </a:lnTo>
                  <a:lnTo>
                    <a:pt x="370" y="422"/>
                  </a:lnTo>
                  <a:lnTo>
                    <a:pt x="313" y="491"/>
                  </a:lnTo>
                  <a:lnTo>
                    <a:pt x="260" y="566"/>
                  </a:lnTo>
                  <a:lnTo>
                    <a:pt x="236" y="604"/>
                  </a:lnTo>
                  <a:lnTo>
                    <a:pt x="189" y="688"/>
                  </a:lnTo>
                  <a:lnTo>
                    <a:pt x="114" y="855"/>
                  </a:lnTo>
                  <a:lnTo>
                    <a:pt x="59" y="1022"/>
                  </a:lnTo>
                  <a:lnTo>
                    <a:pt x="22" y="1188"/>
                  </a:lnTo>
                  <a:lnTo>
                    <a:pt x="3" y="1353"/>
                  </a:lnTo>
                  <a:lnTo>
                    <a:pt x="0" y="1516"/>
                  </a:lnTo>
                  <a:lnTo>
                    <a:pt x="12" y="1677"/>
                  </a:lnTo>
                  <a:lnTo>
                    <a:pt x="36" y="1834"/>
                  </a:lnTo>
                  <a:lnTo>
                    <a:pt x="72" y="1988"/>
                  </a:lnTo>
                  <a:lnTo>
                    <a:pt x="118" y="2137"/>
                  </a:lnTo>
                  <a:lnTo>
                    <a:pt x="172" y="2281"/>
                  </a:lnTo>
                  <a:lnTo>
                    <a:pt x="234" y="2417"/>
                  </a:lnTo>
                  <a:lnTo>
                    <a:pt x="334" y="2612"/>
                  </a:lnTo>
                  <a:lnTo>
                    <a:pt x="480" y="2844"/>
                  </a:lnTo>
                  <a:lnTo>
                    <a:pt x="553" y="2944"/>
                  </a:lnTo>
                  <a:lnTo>
                    <a:pt x="536" y="2914"/>
                  </a:lnTo>
                  <a:lnTo>
                    <a:pt x="437" y="2700"/>
                  </a:lnTo>
                  <a:lnTo>
                    <a:pt x="362" y="2492"/>
                  </a:lnTo>
                  <a:lnTo>
                    <a:pt x="311" y="2309"/>
                  </a:lnTo>
                  <a:lnTo>
                    <a:pt x="285" y="2178"/>
                  </a:lnTo>
                  <a:lnTo>
                    <a:pt x="267" y="2041"/>
                  </a:lnTo>
                  <a:lnTo>
                    <a:pt x="260" y="1902"/>
                  </a:lnTo>
                  <a:lnTo>
                    <a:pt x="265" y="1759"/>
                  </a:lnTo>
                  <a:lnTo>
                    <a:pt x="285" y="1618"/>
                  </a:lnTo>
                  <a:lnTo>
                    <a:pt x="324" y="1477"/>
                  </a:lnTo>
                  <a:lnTo>
                    <a:pt x="381" y="1340"/>
                  </a:lnTo>
                  <a:lnTo>
                    <a:pt x="419" y="1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2" name="Freeform 16"/>
            <p:cNvSpPr>
              <a:spLocks/>
            </p:cNvSpPr>
            <p:nvPr/>
          </p:nvSpPr>
          <p:spPr bwMode="auto">
            <a:xfrm>
              <a:off x="4372" y="2202"/>
              <a:ext cx="241" cy="156"/>
            </a:xfrm>
            <a:custGeom>
              <a:avLst/>
              <a:gdLst>
                <a:gd name="T0" fmla="*/ 529 w 723"/>
                <a:gd name="T1" fmla="*/ 468 h 468"/>
                <a:gd name="T2" fmla="*/ 509 w 723"/>
                <a:gd name="T3" fmla="*/ 468 h 468"/>
                <a:gd name="T4" fmla="*/ 488 w 723"/>
                <a:gd name="T5" fmla="*/ 464 h 468"/>
                <a:gd name="T6" fmla="*/ 321 w 723"/>
                <a:gd name="T7" fmla="*/ 428 h 468"/>
                <a:gd name="T8" fmla="*/ 147 w 723"/>
                <a:gd name="T9" fmla="*/ 385 h 468"/>
                <a:gd name="T10" fmla="*/ 128 w 723"/>
                <a:gd name="T11" fmla="*/ 379 h 468"/>
                <a:gd name="T12" fmla="*/ 92 w 723"/>
                <a:gd name="T13" fmla="*/ 362 h 468"/>
                <a:gd name="T14" fmla="*/ 62 w 723"/>
                <a:gd name="T15" fmla="*/ 339 h 468"/>
                <a:gd name="T16" fmla="*/ 38 w 723"/>
                <a:gd name="T17" fmla="*/ 311 h 468"/>
                <a:gd name="T18" fmla="*/ 19 w 723"/>
                <a:gd name="T19" fmla="*/ 278 h 468"/>
                <a:gd name="T20" fmla="*/ 6 w 723"/>
                <a:gd name="T21" fmla="*/ 244 h 468"/>
                <a:gd name="T22" fmla="*/ 0 w 723"/>
                <a:gd name="T23" fmla="*/ 206 h 468"/>
                <a:gd name="T24" fmla="*/ 2 w 723"/>
                <a:gd name="T25" fmla="*/ 167 h 468"/>
                <a:gd name="T26" fmla="*/ 6 w 723"/>
                <a:gd name="T27" fmla="*/ 147 h 468"/>
                <a:gd name="T28" fmla="*/ 12 w 723"/>
                <a:gd name="T29" fmla="*/ 128 h 468"/>
                <a:gd name="T30" fmla="*/ 27 w 723"/>
                <a:gd name="T31" fmla="*/ 92 h 468"/>
                <a:gd name="T32" fmla="*/ 51 w 723"/>
                <a:gd name="T33" fmla="*/ 62 h 468"/>
                <a:gd name="T34" fmla="*/ 79 w 723"/>
                <a:gd name="T35" fmla="*/ 38 h 468"/>
                <a:gd name="T36" fmla="*/ 111 w 723"/>
                <a:gd name="T37" fmla="*/ 19 h 468"/>
                <a:gd name="T38" fmla="*/ 147 w 723"/>
                <a:gd name="T39" fmla="*/ 6 h 468"/>
                <a:gd name="T40" fmla="*/ 184 w 723"/>
                <a:gd name="T41" fmla="*/ 0 h 468"/>
                <a:gd name="T42" fmla="*/ 223 w 723"/>
                <a:gd name="T43" fmla="*/ 2 h 468"/>
                <a:gd name="T44" fmla="*/ 242 w 723"/>
                <a:gd name="T45" fmla="*/ 6 h 468"/>
                <a:gd name="T46" fmla="*/ 411 w 723"/>
                <a:gd name="T47" fmla="*/ 48 h 468"/>
                <a:gd name="T48" fmla="*/ 570 w 723"/>
                <a:gd name="T49" fmla="*/ 82 h 468"/>
                <a:gd name="T50" fmla="*/ 589 w 723"/>
                <a:gd name="T51" fmla="*/ 88 h 468"/>
                <a:gd name="T52" fmla="*/ 625 w 723"/>
                <a:gd name="T53" fmla="*/ 104 h 468"/>
                <a:gd name="T54" fmla="*/ 655 w 723"/>
                <a:gd name="T55" fmla="*/ 126 h 468"/>
                <a:gd name="T56" fmla="*/ 681 w 723"/>
                <a:gd name="T57" fmla="*/ 153 h 468"/>
                <a:gd name="T58" fmla="*/ 703 w 723"/>
                <a:gd name="T59" fmla="*/ 183 h 468"/>
                <a:gd name="T60" fmla="*/ 716 w 723"/>
                <a:gd name="T61" fmla="*/ 219 h 468"/>
                <a:gd name="T62" fmla="*/ 723 w 723"/>
                <a:gd name="T63" fmla="*/ 255 h 468"/>
                <a:gd name="T64" fmla="*/ 723 w 723"/>
                <a:gd name="T65" fmla="*/ 294 h 468"/>
                <a:gd name="T66" fmla="*/ 720 w 723"/>
                <a:gd name="T67" fmla="*/ 314 h 468"/>
                <a:gd name="T68" fmla="*/ 710 w 723"/>
                <a:gd name="T69" fmla="*/ 347 h 468"/>
                <a:gd name="T70" fmla="*/ 676 w 723"/>
                <a:gd name="T71" fmla="*/ 404 h 468"/>
                <a:gd name="T72" fmla="*/ 624 w 723"/>
                <a:gd name="T73" fmla="*/ 445 h 468"/>
                <a:gd name="T74" fmla="*/ 563 w 723"/>
                <a:gd name="T75" fmla="*/ 467 h 468"/>
                <a:gd name="T76" fmla="*/ 529 w 723"/>
                <a:gd name="T77" fmla="*/ 468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3" h="468">
                  <a:moveTo>
                    <a:pt x="529" y="468"/>
                  </a:moveTo>
                  <a:lnTo>
                    <a:pt x="509" y="468"/>
                  </a:lnTo>
                  <a:lnTo>
                    <a:pt x="488" y="464"/>
                  </a:lnTo>
                  <a:lnTo>
                    <a:pt x="321" y="428"/>
                  </a:lnTo>
                  <a:lnTo>
                    <a:pt x="147" y="385"/>
                  </a:lnTo>
                  <a:lnTo>
                    <a:pt x="128" y="379"/>
                  </a:lnTo>
                  <a:lnTo>
                    <a:pt x="92" y="362"/>
                  </a:lnTo>
                  <a:lnTo>
                    <a:pt x="62" y="339"/>
                  </a:lnTo>
                  <a:lnTo>
                    <a:pt x="38" y="311"/>
                  </a:lnTo>
                  <a:lnTo>
                    <a:pt x="19" y="278"/>
                  </a:lnTo>
                  <a:lnTo>
                    <a:pt x="6" y="244"/>
                  </a:lnTo>
                  <a:lnTo>
                    <a:pt x="0" y="206"/>
                  </a:lnTo>
                  <a:lnTo>
                    <a:pt x="2" y="167"/>
                  </a:lnTo>
                  <a:lnTo>
                    <a:pt x="6" y="147"/>
                  </a:lnTo>
                  <a:lnTo>
                    <a:pt x="12" y="128"/>
                  </a:lnTo>
                  <a:lnTo>
                    <a:pt x="27" y="92"/>
                  </a:lnTo>
                  <a:lnTo>
                    <a:pt x="51" y="62"/>
                  </a:lnTo>
                  <a:lnTo>
                    <a:pt x="79" y="38"/>
                  </a:lnTo>
                  <a:lnTo>
                    <a:pt x="111" y="19"/>
                  </a:lnTo>
                  <a:lnTo>
                    <a:pt x="147" y="6"/>
                  </a:lnTo>
                  <a:lnTo>
                    <a:pt x="184" y="0"/>
                  </a:lnTo>
                  <a:lnTo>
                    <a:pt x="223" y="2"/>
                  </a:lnTo>
                  <a:lnTo>
                    <a:pt x="242" y="6"/>
                  </a:lnTo>
                  <a:lnTo>
                    <a:pt x="411" y="48"/>
                  </a:lnTo>
                  <a:lnTo>
                    <a:pt x="570" y="82"/>
                  </a:lnTo>
                  <a:lnTo>
                    <a:pt x="589" y="88"/>
                  </a:lnTo>
                  <a:lnTo>
                    <a:pt x="625" y="104"/>
                  </a:lnTo>
                  <a:lnTo>
                    <a:pt x="655" y="126"/>
                  </a:lnTo>
                  <a:lnTo>
                    <a:pt x="681" y="153"/>
                  </a:lnTo>
                  <a:lnTo>
                    <a:pt x="703" y="183"/>
                  </a:lnTo>
                  <a:lnTo>
                    <a:pt x="716" y="219"/>
                  </a:lnTo>
                  <a:lnTo>
                    <a:pt x="723" y="255"/>
                  </a:lnTo>
                  <a:lnTo>
                    <a:pt x="723" y="294"/>
                  </a:lnTo>
                  <a:lnTo>
                    <a:pt x="720" y="314"/>
                  </a:lnTo>
                  <a:lnTo>
                    <a:pt x="710" y="347"/>
                  </a:lnTo>
                  <a:lnTo>
                    <a:pt x="676" y="404"/>
                  </a:lnTo>
                  <a:lnTo>
                    <a:pt x="624" y="445"/>
                  </a:lnTo>
                  <a:lnTo>
                    <a:pt x="563" y="467"/>
                  </a:lnTo>
                  <a:lnTo>
                    <a:pt x="529" y="4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23" name="Freeform 17"/>
            <p:cNvSpPr>
              <a:spLocks/>
            </p:cNvSpPr>
            <p:nvPr/>
          </p:nvSpPr>
          <p:spPr bwMode="auto">
            <a:xfrm>
              <a:off x="2739" y="1759"/>
              <a:ext cx="215" cy="176"/>
            </a:xfrm>
            <a:custGeom>
              <a:avLst/>
              <a:gdLst>
                <a:gd name="T0" fmla="*/ 448 w 644"/>
                <a:gd name="T1" fmla="*/ 527 h 527"/>
                <a:gd name="T2" fmla="*/ 425 w 644"/>
                <a:gd name="T3" fmla="*/ 527 h 527"/>
                <a:gd name="T4" fmla="*/ 380 w 644"/>
                <a:gd name="T5" fmla="*/ 515 h 527"/>
                <a:gd name="T6" fmla="*/ 359 w 644"/>
                <a:gd name="T7" fmla="*/ 505 h 527"/>
                <a:gd name="T8" fmla="*/ 227 w 644"/>
                <a:gd name="T9" fmla="*/ 436 h 527"/>
                <a:gd name="T10" fmla="*/ 99 w 644"/>
                <a:gd name="T11" fmla="*/ 365 h 527"/>
                <a:gd name="T12" fmla="*/ 82 w 644"/>
                <a:gd name="T13" fmla="*/ 355 h 527"/>
                <a:gd name="T14" fmla="*/ 53 w 644"/>
                <a:gd name="T15" fmla="*/ 329 h 527"/>
                <a:gd name="T16" fmla="*/ 30 w 644"/>
                <a:gd name="T17" fmla="*/ 299 h 527"/>
                <a:gd name="T18" fmla="*/ 13 w 644"/>
                <a:gd name="T19" fmla="*/ 266 h 527"/>
                <a:gd name="T20" fmla="*/ 3 w 644"/>
                <a:gd name="T21" fmla="*/ 230 h 527"/>
                <a:gd name="T22" fmla="*/ 0 w 644"/>
                <a:gd name="T23" fmla="*/ 193 h 527"/>
                <a:gd name="T24" fmla="*/ 4 w 644"/>
                <a:gd name="T25" fmla="*/ 154 h 527"/>
                <a:gd name="T26" fmla="*/ 16 w 644"/>
                <a:gd name="T27" fmla="*/ 118 h 527"/>
                <a:gd name="T28" fmla="*/ 26 w 644"/>
                <a:gd name="T29" fmla="*/ 99 h 527"/>
                <a:gd name="T30" fmla="*/ 36 w 644"/>
                <a:gd name="T31" fmla="*/ 82 h 527"/>
                <a:gd name="T32" fmla="*/ 62 w 644"/>
                <a:gd name="T33" fmla="*/ 53 h 527"/>
                <a:gd name="T34" fmla="*/ 92 w 644"/>
                <a:gd name="T35" fmla="*/ 30 h 527"/>
                <a:gd name="T36" fmla="*/ 125 w 644"/>
                <a:gd name="T37" fmla="*/ 13 h 527"/>
                <a:gd name="T38" fmla="*/ 161 w 644"/>
                <a:gd name="T39" fmla="*/ 3 h 527"/>
                <a:gd name="T40" fmla="*/ 199 w 644"/>
                <a:gd name="T41" fmla="*/ 0 h 527"/>
                <a:gd name="T42" fmla="*/ 236 w 644"/>
                <a:gd name="T43" fmla="*/ 4 h 527"/>
                <a:gd name="T44" fmla="*/ 274 w 644"/>
                <a:gd name="T45" fmla="*/ 17 h 527"/>
                <a:gd name="T46" fmla="*/ 291 w 644"/>
                <a:gd name="T47" fmla="*/ 26 h 527"/>
                <a:gd name="T48" fmla="*/ 413 w 644"/>
                <a:gd name="T49" fmla="*/ 93 h 527"/>
                <a:gd name="T50" fmla="*/ 539 w 644"/>
                <a:gd name="T51" fmla="*/ 160 h 527"/>
                <a:gd name="T52" fmla="*/ 556 w 644"/>
                <a:gd name="T53" fmla="*/ 170 h 527"/>
                <a:gd name="T54" fmla="*/ 586 w 644"/>
                <a:gd name="T55" fmla="*/ 194 h 527"/>
                <a:gd name="T56" fmla="*/ 611 w 644"/>
                <a:gd name="T57" fmla="*/ 223 h 527"/>
                <a:gd name="T58" fmla="*/ 628 w 644"/>
                <a:gd name="T59" fmla="*/ 256 h 527"/>
                <a:gd name="T60" fmla="*/ 639 w 644"/>
                <a:gd name="T61" fmla="*/ 292 h 527"/>
                <a:gd name="T62" fmla="*/ 644 w 644"/>
                <a:gd name="T63" fmla="*/ 329 h 527"/>
                <a:gd name="T64" fmla="*/ 641 w 644"/>
                <a:gd name="T65" fmla="*/ 367 h 527"/>
                <a:gd name="T66" fmla="*/ 629 w 644"/>
                <a:gd name="T67" fmla="*/ 404 h 527"/>
                <a:gd name="T68" fmla="*/ 621 w 644"/>
                <a:gd name="T69" fmla="*/ 423 h 527"/>
                <a:gd name="T70" fmla="*/ 606 w 644"/>
                <a:gd name="T71" fmla="*/ 446 h 527"/>
                <a:gd name="T72" fmla="*/ 570 w 644"/>
                <a:gd name="T73" fmla="*/ 485 h 527"/>
                <a:gd name="T74" fmla="*/ 524 w 644"/>
                <a:gd name="T75" fmla="*/ 512 h 527"/>
                <a:gd name="T76" fmla="*/ 474 w 644"/>
                <a:gd name="T77" fmla="*/ 527 h 527"/>
                <a:gd name="T78" fmla="*/ 448 w 644"/>
                <a:gd name="T79" fmla="*/ 52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4" h="527">
                  <a:moveTo>
                    <a:pt x="448" y="527"/>
                  </a:moveTo>
                  <a:lnTo>
                    <a:pt x="425" y="527"/>
                  </a:lnTo>
                  <a:lnTo>
                    <a:pt x="380" y="515"/>
                  </a:lnTo>
                  <a:lnTo>
                    <a:pt x="359" y="505"/>
                  </a:lnTo>
                  <a:lnTo>
                    <a:pt x="227" y="436"/>
                  </a:lnTo>
                  <a:lnTo>
                    <a:pt x="99" y="365"/>
                  </a:lnTo>
                  <a:lnTo>
                    <a:pt x="82" y="355"/>
                  </a:lnTo>
                  <a:lnTo>
                    <a:pt x="53" y="329"/>
                  </a:lnTo>
                  <a:lnTo>
                    <a:pt x="30" y="299"/>
                  </a:lnTo>
                  <a:lnTo>
                    <a:pt x="13" y="266"/>
                  </a:lnTo>
                  <a:lnTo>
                    <a:pt x="3" y="230"/>
                  </a:lnTo>
                  <a:lnTo>
                    <a:pt x="0" y="193"/>
                  </a:lnTo>
                  <a:lnTo>
                    <a:pt x="4" y="154"/>
                  </a:lnTo>
                  <a:lnTo>
                    <a:pt x="16" y="118"/>
                  </a:lnTo>
                  <a:lnTo>
                    <a:pt x="26" y="99"/>
                  </a:lnTo>
                  <a:lnTo>
                    <a:pt x="36" y="82"/>
                  </a:lnTo>
                  <a:lnTo>
                    <a:pt x="62" y="53"/>
                  </a:lnTo>
                  <a:lnTo>
                    <a:pt x="92" y="30"/>
                  </a:lnTo>
                  <a:lnTo>
                    <a:pt x="125" y="13"/>
                  </a:lnTo>
                  <a:lnTo>
                    <a:pt x="161" y="3"/>
                  </a:lnTo>
                  <a:lnTo>
                    <a:pt x="199" y="0"/>
                  </a:lnTo>
                  <a:lnTo>
                    <a:pt x="236" y="4"/>
                  </a:lnTo>
                  <a:lnTo>
                    <a:pt x="274" y="17"/>
                  </a:lnTo>
                  <a:lnTo>
                    <a:pt x="291" y="26"/>
                  </a:lnTo>
                  <a:lnTo>
                    <a:pt x="413" y="93"/>
                  </a:lnTo>
                  <a:lnTo>
                    <a:pt x="539" y="160"/>
                  </a:lnTo>
                  <a:lnTo>
                    <a:pt x="556" y="170"/>
                  </a:lnTo>
                  <a:lnTo>
                    <a:pt x="586" y="194"/>
                  </a:lnTo>
                  <a:lnTo>
                    <a:pt x="611" y="223"/>
                  </a:lnTo>
                  <a:lnTo>
                    <a:pt x="628" y="256"/>
                  </a:lnTo>
                  <a:lnTo>
                    <a:pt x="639" y="292"/>
                  </a:lnTo>
                  <a:lnTo>
                    <a:pt x="644" y="329"/>
                  </a:lnTo>
                  <a:lnTo>
                    <a:pt x="641" y="367"/>
                  </a:lnTo>
                  <a:lnTo>
                    <a:pt x="629" y="404"/>
                  </a:lnTo>
                  <a:lnTo>
                    <a:pt x="621" y="423"/>
                  </a:lnTo>
                  <a:lnTo>
                    <a:pt x="606" y="446"/>
                  </a:lnTo>
                  <a:lnTo>
                    <a:pt x="570" y="485"/>
                  </a:lnTo>
                  <a:lnTo>
                    <a:pt x="524" y="512"/>
                  </a:lnTo>
                  <a:lnTo>
                    <a:pt x="474" y="527"/>
                  </a:lnTo>
                  <a:lnTo>
                    <a:pt x="448" y="5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180" name="Group 4"/>
          <p:cNvGrpSpPr>
            <a:grpSpLocks noChangeAspect="1"/>
          </p:cNvGrpSpPr>
          <p:nvPr/>
        </p:nvGrpSpPr>
        <p:grpSpPr bwMode="auto">
          <a:xfrm flipH="1">
            <a:off x="9019564" y="3345609"/>
            <a:ext cx="436667" cy="335298"/>
            <a:chOff x="795" y="-694"/>
            <a:chExt cx="4096" cy="3406"/>
          </a:xfrm>
          <a:solidFill>
            <a:schemeClr val="bg1">
              <a:lumMod val="95000"/>
            </a:schemeClr>
          </a:solidFill>
        </p:grpSpPr>
        <p:sp>
          <p:nvSpPr>
            <p:cNvPr id="181" name="Freeform 5"/>
            <p:cNvSpPr>
              <a:spLocks/>
            </p:cNvSpPr>
            <p:nvPr/>
          </p:nvSpPr>
          <p:spPr bwMode="auto">
            <a:xfrm>
              <a:off x="795" y="-694"/>
              <a:ext cx="2356" cy="1652"/>
            </a:xfrm>
            <a:custGeom>
              <a:avLst/>
              <a:gdLst>
                <a:gd name="T0" fmla="*/ 4692 w 7069"/>
                <a:gd name="T1" fmla="*/ 32 h 4955"/>
                <a:gd name="T2" fmla="*/ 4600 w 7069"/>
                <a:gd name="T3" fmla="*/ 45 h 4955"/>
                <a:gd name="T4" fmla="*/ 4411 w 7069"/>
                <a:gd name="T5" fmla="*/ 79 h 4955"/>
                <a:gd name="T6" fmla="*/ 4220 w 7069"/>
                <a:gd name="T7" fmla="*/ 125 h 4955"/>
                <a:gd name="T8" fmla="*/ 4025 w 7069"/>
                <a:gd name="T9" fmla="*/ 183 h 4955"/>
                <a:gd name="T10" fmla="*/ 3828 w 7069"/>
                <a:gd name="T11" fmla="*/ 252 h 4955"/>
                <a:gd name="T12" fmla="*/ 3631 w 7069"/>
                <a:gd name="T13" fmla="*/ 331 h 4955"/>
                <a:gd name="T14" fmla="*/ 3431 w 7069"/>
                <a:gd name="T15" fmla="*/ 422 h 4955"/>
                <a:gd name="T16" fmla="*/ 3232 w 7069"/>
                <a:gd name="T17" fmla="*/ 521 h 4955"/>
                <a:gd name="T18" fmla="*/ 3032 w 7069"/>
                <a:gd name="T19" fmla="*/ 629 h 4955"/>
                <a:gd name="T20" fmla="*/ 2833 w 7069"/>
                <a:gd name="T21" fmla="*/ 747 h 4955"/>
                <a:gd name="T22" fmla="*/ 2636 w 7069"/>
                <a:gd name="T23" fmla="*/ 874 h 4955"/>
                <a:gd name="T24" fmla="*/ 2441 w 7069"/>
                <a:gd name="T25" fmla="*/ 1009 h 4955"/>
                <a:gd name="T26" fmla="*/ 2250 w 7069"/>
                <a:gd name="T27" fmla="*/ 1152 h 4955"/>
                <a:gd name="T28" fmla="*/ 2061 w 7069"/>
                <a:gd name="T29" fmla="*/ 1302 h 4955"/>
                <a:gd name="T30" fmla="*/ 1877 w 7069"/>
                <a:gd name="T31" fmla="*/ 1459 h 4955"/>
                <a:gd name="T32" fmla="*/ 1698 w 7069"/>
                <a:gd name="T33" fmla="*/ 1623 h 4955"/>
                <a:gd name="T34" fmla="*/ 1524 w 7069"/>
                <a:gd name="T35" fmla="*/ 1793 h 4955"/>
                <a:gd name="T36" fmla="*/ 1355 w 7069"/>
                <a:gd name="T37" fmla="*/ 1968 h 4955"/>
                <a:gd name="T38" fmla="*/ 1195 w 7069"/>
                <a:gd name="T39" fmla="*/ 2150 h 4955"/>
                <a:gd name="T40" fmla="*/ 1041 w 7069"/>
                <a:gd name="T41" fmla="*/ 2337 h 4955"/>
                <a:gd name="T42" fmla="*/ 894 w 7069"/>
                <a:gd name="T43" fmla="*/ 2529 h 4955"/>
                <a:gd name="T44" fmla="*/ 758 w 7069"/>
                <a:gd name="T45" fmla="*/ 2726 h 4955"/>
                <a:gd name="T46" fmla="*/ 629 w 7069"/>
                <a:gd name="T47" fmla="*/ 2926 h 4955"/>
                <a:gd name="T48" fmla="*/ 511 w 7069"/>
                <a:gd name="T49" fmla="*/ 3129 h 4955"/>
                <a:gd name="T50" fmla="*/ 405 w 7069"/>
                <a:gd name="T51" fmla="*/ 3336 h 4955"/>
                <a:gd name="T52" fmla="*/ 308 w 7069"/>
                <a:gd name="T53" fmla="*/ 3547 h 4955"/>
                <a:gd name="T54" fmla="*/ 223 w 7069"/>
                <a:gd name="T55" fmla="*/ 3758 h 4955"/>
                <a:gd name="T56" fmla="*/ 151 w 7069"/>
                <a:gd name="T57" fmla="*/ 3973 h 4955"/>
                <a:gd name="T58" fmla="*/ 92 w 7069"/>
                <a:gd name="T59" fmla="*/ 4190 h 4955"/>
                <a:gd name="T60" fmla="*/ 48 w 7069"/>
                <a:gd name="T61" fmla="*/ 4408 h 4955"/>
                <a:gd name="T62" fmla="*/ 17 w 7069"/>
                <a:gd name="T63" fmla="*/ 4625 h 4955"/>
                <a:gd name="T64" fmla="*/ 1 w 7069"/>
                <a:gd name="T65" fmla="*/ 4845 h 4955"/>
                <a:gd name="T66" fmla="*/ 0 w 7069"/>
                <a:gd name="T67" fmla="*/ 4955 h 4955"/>
                <a:gd name="T68" fmla="*/ 7069 w 7069"/>
                <a:gd name="T69" fmla="*/ 1287 h 4955"/>
                <a:gd name="T70" fmla="*/ 7067 w 7069"/>
                <a:gd name="T71" fmla="*/ 1274 h 4955"/>
                <a:gd name="T72" fmla="*/ 7037 w 7069"/>
                <a:gd name="T73" fmla="*/ 1152 h 4955"/>
                <a:gd name="T74" fmla="*/ 6979 w 7069"/>
                <a:gd name="T75" fmla="*/ 999 h 4955"/>
                <a:gd name="T76" fmla="*/ 6922 w 7069"/>
                <a:gd name="T77" fmla="*/ 881 h 4955"/>
                <a:gd name="T78" fmla="*/ 6845 w 7069"/>
                <a:gd name="T79" fmla="*/ 755 h 4955"/>
                <a:gd name="T80" fmla="*/ 6747 w 7069"/>
                <a:gd name="T81" fmla="*/ 624 h 4955"/>
                <a:gd name="T82" fmla="*/ 6625 w 7069"/>
                <a:gd name="T83" fmla="*/ 494 h 4955"/>
                <a:gd name="T84" fmla="*/ 6477 w 7069"/>
                <a:gd name="T85" fmla="*/ 369 h 4955"/>
                <a:gd name="T86" fmla="*/ 6346 w 7069"/>
                <a:gd name="T87" fmla="*/ 282 h 4955"/>
                <a:gd name="T88" fmla="*/ 6249 w 7069"/>
                <a:gd name="T89" fmla="*/ 229 h 4955"/>
                <a:gd name="T90" fmla="*/ 6145 w 7069"/>
                <a:gd name="T91" fmla="*/ 180 h 4955"/>
                <a:gd name="T92" fmla="*/ 6032 w 7069"/>
                <a:gd name="T93" fmla="*/ 135 h 4955"/>
                <a:gd name="T94" fmla="*/ 5911 w 7069"/>
                <a:gd name="T95" fmla="*/ 95 h 4955"/>
                <a:gd name="T96" fmla="*/ 5780 w 7069"/>
                <a:gd name="T97" fmla="*/ 62 h 4955"/>
                <a:gd name="T98" fmla="*/ 5641 w 7069"/>
                <a:gd name="T99" fmla="*/ 35 h 4955"/>
                <a:gd name="T100" fmla="*/ 5492 w 7069"/>
                <a:gd name="T101" fmla="*/ 16 h 4955"/>
                <a:gd name="T102" fmla="*/ 5332 w 7069"/>
                <a:gd name="T103" fmla="*/ 3 h 4955"/>
                <a:gd name="T104" fmla="*/ 5163 w 7069"/>
                <a:gd name="T105" fmla="*/ 0 h 4955"/>
                <a:gd name="T106" fmla="*/ 4983 w 7069"/>
                <a:gd name="T107" fmla="*/ 4 h 4955"/>
                <a:gd name="T108" fmla="*/ 4793 w 7069"/>
                <a:gd name="T109" fmla="*/ 20 h 4955"/>
                <a:gd name="T110" fmla="*/ 4692 w 7069"/>
                <a:gd name="T111" fmla="*/ 32 h 4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69" h="4955">
                  <a:moveTo>
                    <a:pt x="4692" y="32"/>
                  </a:moveTo>
                  <a:lnTo>
                    <a:pt x="4600" y="45"/>
                  </a:lnTo>
                  <a:lnTo>
                    <a:pt x="4411" y="79"/>
                  </a:lnTo>
                  <a:lnTo>
                    <a:pt x="4220" y="125"/>
                  </a:lnTo>
                  <a:lnTo>
                    <a:pt x="4025" y="183"/>
                  </a:lnTo>
                  <a:lnTo>
                    <a:pt x="3828" y="252"/>
                  </a:lnTo>
                  <a:lnTo>
                    <a:pt x="3631" y="331"/>
                  </a:lnTo>
                  <a:lnTo>
                    <a:pt x="3431" y="422"/>
                  </a:lnTo>
                  <a:lnTo>
                    <a:pt x="3232" y="521"/>
                  </a:lnTo>
                  <a:lnTo>
                    <a:pt x="3032" y="629"/>
                  </a:lnTo>
                  <a:lnTo>
                    <a:pt x="2833" y="747"/>
                  </a:lnTo>
                  <a:lnTo>
                    <a:pt x="2636" y="874"/>
                  </a:lnTo>
                  <a:lnTo>
                    <a:pt x="2441" y="1009"/>
                  </a:lnTo>
                  <a:lnTo>
                    <a:pt x="2250" y="1152"/>
                  </a:lnTo>
                  <a:lnTo>
                    <a:pt x="2061" y="1302"/>
                  </a:lnTo>
                  <a:lnTo>
                    <a:pt x="1877" y="1459"/>
                  </a:lnTo>
                  <a:lnTo>
                    <a:pt x="1698" y="1623"/>
                  </a:lnTo>
                  <a:lnTo>
                    <a:pt x="1524" y="1793"/>
                  </a:lnTo>
                  <a:lnTo>
                    <a:pt x="1355" y="1968"/>
                  </a:lnTo>
                  <a:lnTo>
                    <a:pt x="1195" y="2150"/>
                  </a:lnTo>
                  <a:lnTo>
                    <a:pt x="1041" y="2337"/>
                  </a:lnTo>
                  <a:lnTo>
                    <a:pt x="894" y="2529"/>
                  </a:lnTo>
                  <a:lnTo>
                    <a:pt x="758" y="2726"/>
                  </a:lnTo>
                  <a:lnTo>
                    <a:pt x="629" y="2926"/>
                  </a:lnTo>
                  <a:lnTo>
                    <a:pt x="511" y="3129"/>
                  </a:lnTo>
                  <a:lnTo>
                    <a:pt x="405" y="3336"/>
                  </a:lnTo>
                  <a:lnTo>
                    <a:pt x="308" y="3547"/>
                  </a:lnTo>
                  <a:lnTo>
                    <a:pt x="223" y="3758"/>
                  </a:lnTo>
                  <a:lnTo>
                    <a:pt x="151" y="3973"/>
                  </a:lnTo>
                  <a:lnTo>
                    <a:pt x="92" y="4190"/>
                  </a:lnTo>
                  <a:lnTo>
                    <a:pt x="48" y="4408"/>
                  </a:lnTo>
                  <a:lnTo>
                    <a:pt x="17" y="4625"/>
                  </a:lnTo>
                  <a:lnTo>
                    <a:pt x="1" y="4845"/>
                  </a:lnTo>
                  <a:lnTo>
                    <a:pt x="0" y="4955"/>
                  </a:lnTo>
                  <a:lnTo>
                    <a:pt x="7069" y="1287"/>
                  </a:lnTo>
                  <a:lnTo>
                    <a:pt x="7067" y="1274"/>
                  </a:lnTo>
                  <a:lnTo>
                    <a:pt x="7037" y="1152"/>
                  </a:lnTo>
                  <a:lnTo>
                    <a:pt x="6979" y="999"/>
                  </a:lnTo>
                  <a:lnTo>
                    <a:pt x="6922" y="881"/>
                  </a:lnTo>
                  <a:lnTo>
                    <a:pt x="6845" y="755"/>
                  </a:lnTo>
                  <a:lnTo>
                    <a:pt x="6747" y="624"/>
                  </a:lnTo>
                  <a:lnTo>
                    <a:pt x="6625" y="494"/>
                  </a:lnTo>
                  <a:lnTo>
                    <a:pt x="6477" y="369"/>
                  </a:lnTo>
                  <a:lnTo>
                    <a:pt x="6346" y="282"/>
                  </a:lnTo>
                  <a:lnTo>
                    <a:pt x="6249" y="229"/>
                  </a:lnTo>
                  <a:lnTo>
                    <a:pt x="6145" y="180"/>
                  </a:lnTo>
                  <a:lnTo>
                    <a:pt x="6032" y="135"/>
                  </a:lnTo>
                  <a:lnTo>
                    <a:pt x="5911" y="95"/>
                  </a:lnTo>
                  <a:lnTo>
                    <a:pt x="5780" y="62"/>
                  </a:lnTo>
                  <a:lnTo>
                    <a:pt x="5641" y="35"/>
                  </a:lnTo>
                  <a:lnTo>
                    <a:pt x="5492" y="16"/>
                  </a:lnTo>
                  <a:lnTo>
                    <a:pt x="5332" y="3"/>
                  </a:lnTo>
                  <a:lnTo>
                    <a:pt x="5163" y="0"/>
                  </a:lnTo>
                  <a:lnTo>
                    <a:pt x="4983" y="4"/>
                  </a:lnTo>
                  <a:lnTo>
                    <a:pt x="4793" y="20"/>
                  </a:lnTo>
                  <a:lnTo>
                    <a:pt x="469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2" name="Freeform 6"/>
            <p:cNvSpPr>
              <a:spLocks/>
            </p:cNvSpPr>
            <p:nvPr/>
          </p:nvSpPr>
          <p:spPr bwMode="auto">
            <a:xfrm>
              <a:off x="917" y="-212"/>
              <a:ext cx="3974" cy="2859"/>
            </a:xfrm>
            <a:custGeom>
              <a:avLst/>
              <a:gdLst>
                <a:gd name="T0" fmla="*/ 11919 w 11923"/>
                <a:gd name="T1" fmla="*/ 7318 h 8578"/>
                <a:gd name="T2" fmla="*/ 11883 w 11923"/>
                <a:gd name="T3" fmla="*/ 7187 h 8578"/>
                <a:gd name="T4" fmla="*/ 11807 w 11923"/>
                <a:gd name="T5" fmla="*/ 7077 h 8578"/>
                <a:gd name="T6" fmla="*/ 11699 w 11923"/>
                <a:gd name="T7" fmla="*/ 7001 h 8578"/>
                <a:gd name="T8" fmla="*/ 11599 w 11923"/>
                <a:gd name="T9" fmla="*/ 6971 h 8578"/>
                <a:gd name="T10" fmla="*/ 11140 w 11923"/>
                <a:gd name="T11" fmla="*/ 6883 h 8578"/>
                <a:gd name="T12" fmla="*/ 10506 w 11923"/>
                <a:gd name="T13" fmla="*/ 6730 h 8578"/>
                <a:gd name="T14" fmla="*/ 9855 w 11923"/>
                <a:gd name="T15" fmla="*/ 6540 h 8578"/>
                <a:gd name="T16" fmla="*/ 9200 w 11923"/>
                <a:gd name="T17" fmla="*/ 6314 h 8578"/>
                <a:gd name="T18" fmla="*/ 8549 w 11923"/>
                <a:gd name="T19" fmla="*/ 6055 h 8578"/>
                <a:gd name="T20" fmla="*/ 7912 w 11923"/>
                <a:gd name="T21" fmla="*/ 5767 h 8578"/>
                <a:gd name="T22" fmla="*/ 7303 w 11923"/>
                <a:gd name="T23" fmla="*/ 5453 h 8578"/>
                <a:gd name="T24" fmla="*/ 6729 w 11923"/>
                <a:gd name="T25" fmla="*/ 5114 h 8578"/>
                <a:gd name="T26" fmla="*/ 6203 w 11923"/>
                <a:gd name="T27" fmla="*/ 4754 h 8578"/>
                <a:gd name="T28" fmla="*/ 5733 w 11923"/>
                <a:gd name="T29" fmla="*/ 4379 h 8578"/>
                <a:gd name="T30" fmla="*/ 5332 w 11923"/>
                <a:gd name="T31" fmla="*/ 3987 h 8578"/>
                <a:gd name="T32" fmla="*/ 5007 w 11923"/>
                <a:gd name="T33" fmla="*/ 3584 h 8578"/>
                <a:gd name="T34" fmla="*/ 4774 w 11923"/>
                <a:gd name="T35" fmla="*/ 3171 h 8578"/>
                <a:gd name="T36" fmla="*/ 4650 w 11923"/>
                <a:gd name="T37" fmla="*/ 2805 h 8578"/>
                <a:gd name="T38" fmla="*/ 4617 w 11923"/>
                <a:gd name="T39" fmla="*/ 2593 h 8578"/>
                <a:gd name="T40" fmla="*/ 4611 w 11923"/>
                <a:gd name="T41" fmla="*/ 2383 h 8578"/>
                <a:gd name="T42" fmla="*/ 4634 w 11923"/>
                <a:gd name="T43" fmla="*/ 2171 h 8578"/>
                <a:gd name="T44" fmla="*/ 4691 w 11923"/>
                <a:gd name="T45" fmla="*/ 1961 h 8578"/>
                <a:gd name="T46" fmla="*/ 4753 w 11923"/>
                <a:gd name="T47" fmla="*/ 1803 h 8578"/>
                <a:gd name="T48" fmla="*/ 4874 w 11923"/>
                <a:gd name="T49" fmla="*/ 1589 h 8578"/>
                <a:gd name="T50" fmla="*/ 5077 w 11923"/>
                <a:gd name="T51" fmla="*/ 1358 h 8578"/>
                <a:gd name="T52" fmla="*/ 5308 w 11923"/>
                <a:gd name="T53" fmla="*/ 1182 h 8578"/>
                <a:gd name="T54" fmla="*/ 5548 w 11923"/>
                <a:gd name="T55" fmla="*/ 1051 h 8578"/>
                <a:gd name="T56" fmla="*/ 5925 w 11923"/>
                <a:gd name="T57" fmla="*/ 916 h 8578"/>
                <a:gd name="T58" fmla="*/ 6178 w 11923"/>
                <a:gd name="T59" fmla="*/ 864 h 8578"/>
                <a:gd name="T60" fmla="*/ 3534 w 11923"/>
                <a:gd name="T61" fmla="*/ 0 h 8578"/>
                <a:gd name="T62" fmla="*/ 0 w 11923"/>
                <a:gd name="T63" fmla="*/ 6287 h 8578"/>
                <a:gd name="T64" fmla="*/ 11923 w 11923"/>
                <a:gd name="T65" fmla="*/ 8578 h 8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23" h="8578">
                  <a:moveTo>
                    <a:pt x="11921" y="7352"/>
                  </a:moveTo>
                  <a:lnTo>
                    <a:pt x="11919" y="7318"/>
                  </a:lnTo>
                  <a:lnTo>
                    <a:pt x="11908" y="7250"/>
                  </a:lnTo>
                  <a:lnTo>
                    <a:pt x="11883" y="7187"/>
                  </a:lnTo>
                  <a:lnTo>
                    <a:pt x="11850" y="7129"/>
                  </a:lnTo>
                  <a:lnTo>
                    <a:pt x="11807" y="7077"/>
                  </a:lnTo>
                  <a:lnTo>
                    <a:pt x="11756" y="7034"/>
                  </a:lnTo>
                  <a:lnTo>
                    <a:pt x="11699" y="7001"/>
                  </a:lnTo>
                  <a:lnTo>
                    <a:pt x="11634" y="6978"/>
                  </a:lnTo>
                  <a:lnTo>
                    <a:pt x="11599" y="6971"/>
                  </a:lnTo>
                  <a:lnTo>
                    <a:pt x="11448" y="6945"/>
                  </a:lnTo>
                  <a:lnTo>
                    <a:pt x="11140" y="6883"/>
                  </a:lnTo>
                  <a:lnTo>
                    <a:pt x="10826" y="6812"/>
                  </a:lnTo>
                  <a:lnTo>
                    <a:pt x="10506" y="6730"/>
                  </a:lnTo>
                  <a:lnTo>
                    <a:pt x="10182" y="6639"/>
                  </a:lnTo>
                  <a:lnTo>
                    <a:pt x="9855" y="6540"/>
                  </a:lnTo>
                  <a:lnTo>
                    <a:pt x="9528" y="6431"/>
                  </a:lnTo>
                  <a:lnTo>
                    <a:pt x="9200" y="6314"/>
                  </a:lnTo>
                  <a:lnTo>
                    <a:pt x="8873" y="6189"/>
                  </a:lnTo>
                  <a:lnTo>
                    <a:pt x="8549" y="6055"/>
                  </a:lnTo>
                  <a:lnTo>
                    <a:pt x="8228" y="5915"/>
                  </a:lnTo>
                  <a:lnTo>
                    <a:pt x="7912" y="5767"/>
                  </a:lnTo>
                  <a:lnTo>
                    <a:pt x="7604" y="5613"/>
                  </a:lnTo>
                  <a:lnTo>
                    <a:pt x="7303" y="5453"/>
                  </a:lnTo>
                  <a:lnTo>
                    <a:pt x="7011" y="5286"/>
                  </a:lnTo>
                  <a:lnTo>
                    <a:pt x="6729" y="5114"/>
                  </a:lnTo>
                  <a:lnTo>
                    <a:pt x="6459" y="4937"/>
                  </a:lnTo>
                  <a:lnTo>
                    <a:pt x="6203" y="4754"/>
                  </a:lnTo>
                  <a:lnTo>
                    <a:pt x="5959" y="4569"/>
                  </a:lnTo>
                  <a:lnTo>
                    <a:pt x="5733" y="4379"/>
                  </a:lnTo>
                  <a:lnTo>
                    <a:pt x="5523" y="4184"/>
                  </a:lnTo>
                  <a:lnTo>
                    <a:pt x="5332" y="3987"/>
                  </a:lnTo>
                  <a:lnTo>
                    <a:pt x="5159" y="3787"/>
                  </a:lnTo>
                  <a:lnTo>
                    <a:pt x="5007" y="3584"/>
                  </a:lnTo>
                  <a:lnTo>
                    <a:pt x="4879" y="3378"/>
                  </a:lnTo>
                  <a:lnTo>
                    <a:pt x="4774" y="3171"/>
                  </a:lnTo>
                  <a:lnTo>
                    <a:pt x="4694" y="2962"/>
                  </a:lnTo>
                  <a:lnTo>
                    <a:pt x="4650" y="2805"/>
                  </a:lnTo>
                  <a:lnTo>
                    <a:pt x="4630" y="2700"/>
                  </a:lnTo>
                  <a:lnTo>
                    <a:pt x="4617" y="2593"/>
                  </a:lnTo>
                  <a:lnTo>
                    <a:pt x="4610" y="2488"/>
                  </a:lnTo>
                  <a:lnTo>
                    <a:pt x="4611" y="2383"/>
                  </a:lnTo>
                  <a:lnTo>
                    <a:pt x="4619" y="2278"/>
                  </a:lnTo>
                  <a:lnTo>
                    <a:pt x="4634" y="2171"/>
                  </a:lnTo>
                  <a:lnTo>
                    <a:pt x="4659" y="2066"/>
                  </a:lnTo>
                  <a:lnTo>
                    <a:pt x="4691" y="1961"/>
                  </a:lnTo>
                  <a:lnTo>
                    <a:pt x="4730" y="1856"/>
                  </a:lnTo>
                  <a:lnTo>
                    <a:pt x="4753" y="1803"/>
                  </a:lnTo>
                  <a:lnTo>
                    <a:pt x="4790" y="1728"/>
                  </a:lnTo>
                  <a:lnTo>
                    <a:pt x="4874" y="1589"/>
                  </a:lnTo>
                  <a:lnTo>
                    <a:pt x="4971" y="1467"/>
                  </a:lnTo>
                  <a:lnTo>
                    <a:pt x="5077" y="1358"/>
                  </a:lnTo>
                  <a:lnTo>
                    <a:pt x="5190" y="1264"/>
                  </a:lnTo>
                  <a:lnTo>
                    <a:pt x="5308" y="1182"/>
                  </a:lnTo>
                  <a:lnTo>
                    <a:pt x="5428" y="1111"/>
                  </a:lnTo>
                  <a:lnTo>
                    <a:pt x="5548" y="1051"/>
                  </a:lnTo>
                  <a:lnTo>
                    <a:pt x="5720" y="979"/>
                  </a:lnTo>
                  <a:lnTo>
                    <a:pt x="5925" y="916"/>
                  </a:lnTo>
                  <a:lnTo>
                    <a:pt x="6147" y="868"/>
                  </a:lnTo>
                  <a:lnTo>
                    <a:pt x="6178" y="864"/>
                  </a:lnTo>
                  <a:lnTo>
                    <a:pt x="6178" y="0"/>
                  </a:lnTo>
                  <a:lnTo>
                    <a:pt x="3534" y="0"/>
                  </a:lnTo>
                  <a:lnTo>
                    <a:pt x="0" y="2510"/>
                  </a:lnTo>
                  <a:lnTo>
                    <a:pt x="0" y="6287"/>
                  </a:lnTo>
                  <a:lnTo>
                    <a:pt x="6654" y="8578"/>
                  </a:lnTo>
                  <a:lnTo>
                    <a:pt x="11923" y="8578"/>
                  </a:lnTo>
                  <a:lnTo>
                    <a:pt x="11921" y="7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3" name="Freeform 7"/>
            <p:cNvSpPr>
              <a:spLocks/>
            </p:cNvSpPr>
            <p:nvPr/>
          </p:nvSpPr>
          <p:spPr bwMode="auto">
            <a:xfrm>
              <a:off x="917" y="-212"/>
              <a:ext cx="3321" cy="2468"/>
            </a:xfrm>
            <a:custGeom>
              <a:avLst/>
              <a:gdLst>
                <a:gd name="T0" fmla="*/ 9092 w 9963"/>
                <a:gd name="T1" fmla="*/ 6766 h 7403"/>
                <a:gd name="T2" fmla="*/ 7621 w 9963"/>
                <a:gd name="T3" fmla="*/ 6130 h 7403"/>
                <a:gd name="T4" fmla="*/ 6249 w 9963"/>
                <a:gd name="T5" fmla="*/ 5359 h 7403"/>
                <a:gd name="T6" fmla="*/ 5356 w 9963"/>
                <a:gd name="T7" fmla="*/ 4711 h 7403"/>
                <a:gd name="T8" fmla="*/ 4853 w 9963"/>
                <a:gd name="T9" fmla="*/ 4253 h 7403"/>
                <a:gd name="T10" fmla="*/ 4440 w 9963"/>
                <a:gd name="T11" fmla="*/ 3780 h 7403"/>
                <a:gd name="T12" fmla="*/ 4130 w 9963"/>
                <a:gd name="T13" fmla="*/ 3294 h 7403"/>
                <a:gd name="T14" fmla="*/ 3942 w 9963"/>
                <a:gd name="T15" fmla="*/ 2800 h 7403"/>
                <a:gd name="T16" fmla="*/ 3893 w 9963"/>
                <a:gd name="T17" fmla="*/ 2492 h 7403"/>
                <a:gd name="T18" fmla="*/ 3923 w 9963"/>
                <a:gd name="T19" fmla="*/ 1993 h 7403"/>
                <a:gd name="T20" fmla="*/ 4090 w 9963"/>
                <a:gd name="T21" fmla="*/ 1456 h 7403"/>
                <a:gd name="T22" fmla="*/ 4414 w 9963"/>
                <a:gd name="T23" fmla="*/ 910 h 7403"/>
                <a:gd name="T24" fmla="*/ 4915 w 9963"/>
                <a:gd name="T25" fmla="*/ 390 h 7403"/>
                <a:gd name="T26" fmla="*/ 5484 w 9963"/>
                <a:gd name="T27" fmla="*/ 0 h 7403"/>
                <a:gd name="T28" fmla="*/ 0 w 9963"/>
                <a:gd name="T29" fmla="*/ 5755 h 7403"/>
                <a:gd name="T30" fmla="*/ 3759 w 9963"/>
                <a:gd name="T31" fmla="*/ 4848 h 7403"/>
                <a:gd name="T32" fmla="*/ 4247 w 9963"/>
                <a:gd name="T33" fmla="*/ 5342 h 7403"/>
                <a:gd name="T34" fmla="*/ 4825 w 9963"/>
                <a:gd name="T35" fmla="*/ 5807 h 7403"/>
                <a:gd name="T36" fmla="*/ 5012 w 9963"/>
                <a:gd name="T37" fmla="*/ 5915 h 7403"/>
                <a:gd name="T38" fmla="*/ 5110 w 9963"/>
                <a:gd name="T39" fmla="*/ 5904 h 7403"/>
                <a:gd name="T40" fmla="*/ 5202 w 9963"/>
                <a:gd name="T41" fmla="*/ 5833 h 7403"/>
                <a:gd name="T42" fmla="*/ 5235 w 9963"/>
                <a:gd name="T43" fmla="*/ 5742 h 7403"/>
                <a:gd name="T44" fmla="*/ 5216 w 9963"/>
                <a:gd name="T45" fmla="*/ 5633 h 7403"/>
                <a:gd name="T46" fmla="*/ 5153 w 9963"/>
                <a:gd name="T47" fmla="*/ 5561 h 7403"/>
                <a:gd name="T48" fmla="*/ 4443 w 9963"/>
                <a:gd name="T49" fmla="*/ 4992 h 7403"/>
                <a:gd name="T50" fmla="*/ 3786 w 9963"/>
                <a:gd name="T51" fmla="*/ 4249 h 7403"/>
                <a:gd name="T52" fmla="*/ 3405 w 9963"/>
                <a:gd name="T53" fmla="*/ 3594 h 7403"/>
                <a:gd name="T54" fmla="*/ 3387 w 9963"/>
                <a:gd name="T55" fmla="*/ 3500 h 7403"/>
                <a:gd name="T56" fmla="*/ 3425 w 9963"/>
                <a:gd name="T57" fmla="*/ 3395 h 7403"/>
                <a:gd name="T58" fmla="*/ 3497 w 9963"/>
                <a:gd name="T59" fmla="*/ 3332 h 7403"/>
                <a:gd name="T60" fmla="*/ 3553 w 9963"/>
                <a:gd name="T61" fmla="*/ 3312 h 7403"/>
                <a:gd name="T62" fmla="*/ 3664 w 9963"/>
                <a:gd name="T63" fmla="*/ 3326 h 7403"/>
                <a:gd name="T64" fmla="*/ 3749 w 9963"/>
                <a:gd name="T65" fmla="*/ 3402 h 7403"/>
                <a:gd name="T66" fmla="*/ 3901 w 9963"/>
                <a:gd name="T67" fmla="*/ 3686 h 7403"/>
                <a:gd name="T68" fmla="*/ 4269 w 9963"/>
                <a:gd name="T69" fmla="*/ 4197 h 7403"/>
                <a:gd name="T70" fmla="*/ 4728 w 9963"/>
                <a:gd name="T71" fmla="*/ 4681 h 7403"/>
                <a:gd name="T72" fmla="*/ 5356 w 9963"/>
                <a:gd name="T73" fmla="*/ 5211 h 7403"/>
                <a:gd name="T74" fmla="*/ 6589 w 9963"/>
                <a:gd name="T75" fmla="*/ 6020 h 7403"/>
                <a:gd name="T76" fmla="*/ 7899 w 9963"/>
                <a:gd name="T77" fmla="*/ 6688 h 7403"/>
                <a:gd name="T78" fmla="*/ 9151 w 9963"/>
                <a:gd name="T79" fmla="*/ 7201 h 7403"/>
                <a:gd name="T80" fmla="*/ 9739 w 9963"/>
                <a:gd name="T81" fmla="*/ 7401 h 7403"/>
                <a:gd name="T82" fmla="*/ 9857 w 9963"/>
                <a:gd name="T83" fmla="*/ 7382 h 7403"/>
                <a:gd name="T84" fmla="*/ 9953 w 9963"/>
                <a:gd name="T85" fmla="*/ 7267 h 7403"/>
                <a:gd name="T86" fmla="*/ 9960 w 9963"/>
                <a:gd name="T87" fmla="*/ 7172 h 7403"/>
                <a:gd name="T88" fmla="*/ 9910 w 9963"/>
                <a:gd name="T89" fmla="*/ 7073 h 7403"/>
                <a:gd name="T90" fmla="*/ 9828 w 9963"/>
                <a:gd name="T91" fmla="*/ 7022 h 7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63" h="7403">
                  <a:moveTo>
                    <a:pt x="9828" y="7022"/>
                  </a:moveTo>
                  <a:lnTo>
                    <a:pt x="9585" y="6942"/>
                  </a:lnTo>
                  <a:lnTo>
                    <a:pt x="9092" y="6766"/>
                  </a:lnTo>
                  <a:lnTo>
                    <a:pt x="8598" y="6570"/>
                  </a:lnTo>
                  <a:lnTo>
                    <a:pt x="8107" y="6359"/>
                  </a:lnTo>
                  <a:lnTo>
                    <a:pt x="7621" y="6130"/>
                  </a:lnTo>
                  <a:lnTo>
                    <a:pt x="7148" y="5886"/>
                  </a:lnTo>
                  <a:lnTo>
                    <a:pt x="6688" y="5630"/>
                  </a:lnTo>
                  <a:lnTo>
                    <a:pt x="6249" y="5359"/>
                  </a:lnTo>
                  <a:lnTo>
                    <a:pt x="5834" y="5078"/>
                  </a:lnTo>
                  <a:lnTo>
                    <a:pt x="5542" y="4860"/>
                  </a:lnTo>
                  <a:lnTo>
                    <a:pt x="5356" y="4711"/>
                  </a:lnTo>
                  <a:lnTo>
                    <a:pt x="5180" y="4562"/>
                  </a:lnTo>
                  <a:lnTo>
                    <a:pt x="5012" y="4409"/>
                  </a:lnTo>
                  <a:lnTo>
                    <a:pt x="4853" y="4253"/>
                  </a:lnTo>
                  <a:lnTo>
                    <a:pt x="4704" y="4098"/>
                  </a:lnTo>
                  <a:lnTo>
                    <a:pt x="4567" y="3939"/>
                  </a:lnTo>
                  <a:lnTo>
                    <a:pt x="4440" y="3780"/>
                  </a:lnTo>
                  <a:lnTo>
                    <a:pt x="4325" y="3620"/>
                  </a:lnTo>
                  <a:lnTo>
                    <a:pt x="4221" y="3457"/>
                  </a:lnTo>
                  <a:lnTo>
                    <a:pt x="4130" y="3294"/>
                  </a:lnTo>
                  <a:lnTo>
                    <a:pt x="4054" y="3130"/>
                  </a:lnTo>
                  <a:lnTo>
                    <a:pt x="3991" y="2966"/>
                  </a:lnTo>
                  <a:lnTo>
                    <a:pt x="3942" y="2800"/>
                  </a:lnTo>
                  <a:lnTo>
                    <a:pt x="3924" y="2718"/>
                  </a:lnTo>
                  <a:lnTo>
                    <a:pt x="3910" y="2645"/>
                  </a:lnTo>
                  <a:lnTo>
                    <a:pt x="3893" y="2492"/>
                  </a:lnTo>
                  <a:lnTo>
                    <a:pt x="3890" y="2332"/>
                  </a:lnTo>
                  <a:lnTo>
                    <a:pt x="3899" y="2165"/>
                  </a:lnTo>
                  <a:lnTo>
                    <a:pt x="3923" y="1993"/>
                  </a:lnTo>
                  <a:lnTo>
                    <a:pt x="3962" y="1817"/>
                  </a:lnTo>
                  <a:lnTo>
                    <a:pt x="4018" y="1637"/>
                  </a:lnTo>
                  <a:lnTo>
                    <a:pt x="4090" y="1456"/>
                  </a:lnTo>
                  <a:lnTo>
                    <a:pt x="4179" y="1273"/>
                  </a:lnTo>
                  <a:lnTo>
                    <a:pt x="4287" y="1091"/>
                  </a:lnTo>
                  <a:lnTo>
                    <a:pt x="4414" y="910"/>
                  </a:lnTo>
                  <a:lnTo>
                    <a:pt x="4561" y="733"/>
                  </a:lnTo>
                  <a:lnTo>
                    <a:pt x="4728" y="558"/>
                  </a:lnTo>
                  <a:lnTo>
                    <a:pt x="4915" y="390"/>
                  </a:lnTo>
                  <a:lnTo>
                    <a:pt x="5126" y="227"/>
                  </a:lnTo>
                  <a:lnTo>
                    <a:pt x="5359" y="73"/>
                  </a:lnTo>
                  <a:lnTo>
                    <a:pt x="5484" y="0"/>
                  </a:lnTo>
                  <a:lnTo>
                    <a:pt x="3534" y="0"/>
                  </a:lnTo>
                  <a:lnTo>
                    <a:pt x="0" y="2510"/>
                  </a:lnTo>
                  <a:lnTo>
                    <a:pt x="0" y="5755"/>
                  </a:lnTo>
                  <a:lnTo>
                    <a:pt x="3550" y="4592"/>
                  </a:lnTo>
                  <a:lnTo>
                    <a:pt x="3618" y="4677"/>
                  </a:lnTo>
                  <a:lnTo>
                    <a:pt x="3759" y="4848"/>
                  </a:lnTo>
                  <a:lnTo>
                    <a:pt x="3911" y="5015"/>
                  </a:lnTo>
                  <a:lnTo>
                    <a:pt x="4074" y="5181"/>
                  </a:lnTo>
                  <a:lnTo>
                    <a:pt x="4247" y="5342"/>
                  </a:lnTo>
                  <a:lnTo>
                    <a:pt x="4430" y="5500"/>
                  </a:lnTo>
                  <a:lnTo>
                    <a:pt x="4623" y="5656"/>
                  </a:lnTo>
                  <a:lnTo>
                    <a:pt x="4825" y="5807"/>
                  </a:lnTo>
                  <a:lnTo>
                    <a:pt x="4930" y="5881"/>
                  </a:lnTo>
                  <a:lnTo>
                    <a:pt x="4956" y="5898"/>
                  </a:lnTo>
                  <a:lnTo>
                    <a:pt x="5012" y="5915"/>
                  </a:lnTo>
                  <a:lnTo>
                    <a:pt x="5041" y="5917"/>
                  </a:lnTo>
                  <a:lnTo>
                    <a:pt x="5065" y="5915"/>
                  </a:lnTo>
                  <a:lnTo>
                    <a:pt x="5110" y="5904"/>
                  </a:lnTo>
                  <a:lnTo>
                    <a:pt x="5150" y="5883"/>
                  </a:lnTo>
                  <a:lnTo>
                    <a:pt x="5186" y="5852"/>
                  </a:lnTo>
                  <a:lnTo>
                    <a:pt x="5202" y="5833"/>
                  </a:lnTo>
                  <a:lnTo>
                    <a:pt x="5212" y="5816"/>
                  </a:lnTo>
                  <a:lnTo>
                    <a:pt x="5228" y="5780"/>
                  </a:lnTo>
                  <a:lnTo>
                    <a:pt x="5235" y="5742"/>
                  </a:lnTo>
                  <a:lnTo>
                    <a:pt x="5236" y="5705"/>
                  </a:lnTo>
                  <a:lnTo>
                    <a:pt x="5229" y="5667"/>
                  </a:lnTo>
                  <a:lnTo>
                    <a:pt x="5216" y="5633"/>
                  </a:lnTo>
                  <a:lnTo>
                    <a:pt x="5196" y="5601"/>
                  </a:lnTo>
                  <a:lnTo>
                    <a:pt x="5169" y="5572"/>
                  </a:lnTo>
                  <a:lnTo>
                    <a:pt x="5153" y="5561"/>
                  </a:lnTo>
                  <a:lnTo>
                    <a:pt x="4999" y="5451"/>
                  </a:lnTo>
                  <a:lnTo>
                    <a:pt x="4709" y="5225"/>
                  </a:lnTo>
                  <a:lnTo>
                    <a:pt x="4443" y="4992"/>
                  </a:lnTo>
                  <a:lnTo>
                    <a:pt x="4200" y="4750"/>
                  </a:lnTo>
                  <a:lnTo>
                    <a:pt x="3981" y="4503"/>
                  </a:lnTo>
                  <a:lnTo>
                    <a:pt x="3786" y="4249"/>
                  </a:lnTo>
                  <a:lnTo>
                    <a:pt x="3615" y="3991"/>
                  </a:lnTo>
                  <a:lnTo>
                    <a:pt x="3468" y="3728"/>
                  </a:lnTo>
                  <a:lnTo>
                    <a:pt x="3405" y="3594"/>
                  </a:lnTo>
                  <a:lnTo>
                    <a:pt x="3397" y="3575"/>
                  </a:lnTo>
                  <a:lnTo>
                    <a:pt x="3389" y="3538"/>
                  </a:lnTo>
                  <a:lnTo>
                    <a:pt x="3387" y="3500"/>
                  </a:lnTo>
                  <a:lnTo>
                    <a:pt x="3393" y="3463"/>
                  </a:lnTo>
                  <a:lnTo>
                    <a:pt x="3406" y="3428"/>
                  </a:lnTo>
                  <a:lnTo>
                    <a:pt x="3425" y="3395"/>
                  </a:lnTo>
                  <a:lnTo>
                    <a:pt x="3449" y="3366"/>
                  </a:lnTo>
                  <a:lnTo>
                    <a:pt x="3479" y="3342"/>
                  </a:lnTo>
                  <a:lnTo>
                    <a:pt x="3497" y="3332"/>
                  </a:lnTo>
                  <a:lnTo>
                    <a:pt x="3497" y="3332"/>
                  </a:lnTo>
                  <a:lnTo>
                    <a:pt x="3515" y="3322"/>
                  </a:lnTo>
                  <a:lnTo>
                    <a:pt x="3553" y="3312"/>
                  </a:lnTo>
                  <a:lnTo>
                    <a:pt x="3590" y="3309"/>
                  </a:lnTo>
                  <a:lnTo>
                    <a:pt x="3628" y="3315"/>
                  </a:lnTo>
                  <a:lnTo>
                    <a:pt x="3664" y="3326"/>
                  </a:lnTo>
                  <a:lnTo>
                    <a:pt x="3695" y="3345"/>
                  </a:lnTo>
                  <a:lnTo>
                    <a:pt x="3724" y="3371"/>
                  </a:lnTo>
                  <a:lnTo>
                    <a:pt x="3749" y="3402"/>
                  </a:lnTo>
                  <a:lnTo>
                    <a:pt x="3757" y="3421"/>
                  </a:lnTo>
                  <a:lnTo>
                    <a:pt x="3802" y="3509"/>
                  </a:lnTo>
                  <a:lnTo>
                    <a:pt x="3901" y="3686"/>
                  </a:lnTo>
                  <a:lnTo>
                    <a:pt x="4012" y="3859"/>
                  </a:lnTo>
                  <a:lnTo>
                    <a:pt x="4136" y="4029"/>
                  </a:lnTo>
                  <a:lnTo>
                    <a:pt x="4269" y="4197"/>
                  </a:lnTo>
                  <a:lnTo>
                    <a:pt x="4413" y="4361"/>
                  </a:lnTo>
                  <a:lnTo>
                    <a:pt x="4567" y="4523"/>
                  </a:lnTo>
                  <a:lnTo>
                    <a:pt x="4728" y="4681"/>
                  </a:lnTo>
                  <a:lnTo>
                    <a:pt x="4898" y="4837"/>
                  </a:lnTo>
                  <a:lnTo>
                    <a:pt x="5077" y="4989"/>
                  </a:lnTo>
                  <a:lnTo>
                    <a:pt x="5356" y="5211"/>
                  </a:lnTo>
                  <a:lnTo>
                    <a:pt x="5749" y="5496"/>
                  </a:lnTo>
                  <a:lnTo>
                    <a:pt x="6163" y="5765"/>
                  </a:lnTo>
                  <a:lnTo>
                    <a:pt x="6589" y="6020"/>
                  </a:lnTo>
                  <a:lnTo>
                    <a:pt x="7024" y="6259"/>
                  </a:lnTo>
                  <a:lnTo>
                    <a:pt x="7463" y="6482"/>
                  </a:lnTo>
                  <a:lnTo>
                    <a:pt x="7899" y="6688"/>
                  </a:lnTo>
                  <a:lnTo>
                    <a:pt x="8330" y="6878"/>
                  </a:lnTo>
                  <a:lnTo>
                    <a:pt x="8749" y="7050"/>
                  </a:lnTo>
                  <a:lnTo>
                    <a:pt x="9151" y="7201"/>
                  </a:lnTo>
                  <a:lnTo>
                    <a:pt x="9530" y="7335"/>
                  </a:lnTo>
                  <a:lnTo>
                    <a:pt x="9708" y="7393"/>
                  </a:lnTo>
                  <a:lnTo>
                    <a:pt x="9739" y="7401"/>
                  </a:lnTo>
                  <a:lnTo>
                    <a:pt x="9767" y="7403"/>
                  </a:lnTo>
                  <a:lnTo>
                    <a:pt x="9799" y="7401"/>
                  </a:lnTo>
                  <a:lnTo>
                    <a:pt x="9857" y="7382"/>
                  </a:lnTo>
                  <a:lnTo>
                    <a:pt x="9906" y="7346"/>
                  </a:lnTo>
                  <a:lnTo>
                    <a:pt x="9942" y="7297"/>
                  </a:lnTo>
                  <a:lnTo>
                    <a:pt x="9953" y="7267"/>
                  </a:lnTo>
                  <a:lnTo>
                    <a:pt x="9959" y="7249"/>
                  </a:lnTo>
                  <a:lnTo>
                    <a:pt x="9963" y="7210"/>
                  </a:lnTo>
                  <a:lnTo>
                    <a:pt x="9960" y="7172"/>
                  </a:lnTo>
                  <a:lnTo>
                    <a:pt x="9950" y="7135"/>
                  </a:lnTo>
                  <a:lnTo>
                    <a:pt x="9933" y="7102"/>
                  </a:lnTo>
                  <a:lnTo>
                    <a:pt x="9910" y="7073"/>
                  </a:lnTo>
                  <a:lnTo>
                    <a:pt x="9881" y="7048"/>
                  </a:lnTo>
                  <a:lnTo>
                    <a:pt x="9847" y="7028"/>
                  </a:lnTo>
                  <a:lnTo>
                    <a:pt x="9828" y="70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4" name="Freeform 8"/>
            <p:cNvSpPr>
              <a:spLocks/>
            </p:cNvSpPr>
            <p:nvPr/>
          </p:nvSpPr>
          <p:spPr bwMode="auto">
            <a:xfrm>
              <a:off x="917" y="-212"/>
              <a:ext cx="1438" cy="1918"/>
            </a:xfrm>
            <a:custGeom>
              <a:avLst/>
              <a:gdLst>
                <a:gd name="T0" fmla="*/ 0 w 4315"/>
                <a:gd name="T1" fmla="*/ 2510 h 5755"/>
                <a:gd name="T2" fmla="*/ 0 w 4315"/>
                <a:gd name="T3" fmla="*/ 5755 h 5755"/>
                <a:gd name="T4" fmla="*/ 2612 w 4315"/>
                <a:gd name="T5" fmla="*/ 4898 h 5755"/>
                <a:gd name="T6" fmla="*/ 2549 w 4315"/>
                <a:gd name="T7" fmla="*/ 4752 h 5755"/>
                <a:gd name="T8" fmla="*/ 2424 w 4315"/>
                <a:gd name="T9" fmla="*/ 4446 h 5755"/>
                <a:gd name="T10" fmla="*/ 2365 w 4315"/>
                <a:gd name="T11" fmla="*/ 4288 h 5755"/>
                <a:gd name="T12" fmla="*/ 2311 w 4315"/>
                <a:gd name="T13" fmla="*/ 4144 h 5755"/>
                <a:gd name="T14" fmla="*/ 2226 w 4315"/>
                <a:gd name="T15" fmla="*/ 3862 h 5755"/>
                <a:gd name="T16" fmla="*/ 2164 w 4315"/>
                <a:gd name="T17" fmla="*/ 3592 h 5755"/>
                <a:gd name="T18" fmla="*/ 2124 w 4315"/>
                <a:gd name="T19" fmla="*/ 3333 h 5755"/>
                <a:gd name="T20" fmla="*/ 2104 w 4315"/>
                <a:gd name="T21" fmla="*/ 3086 h 5755"/>
                <a:gd name="T22" fmla="*/ 2103 w 4315"/>
                <a:gd name="T23" fmla="*/ 2848 h 5755"/>
                <a:gd name="T24" fmla="*/ 2120 w 4315"/>
                <a:gd name="T25" fmla="*/ 2622 h 5755"/>
                <a:gd name="T26" fmla="*/ 2153 w 4315"/>
                <a:gd name="T27" fmla="*/ 2406 h 5755"/>
                <a:gd name="T28" fmla="*/ 2200 w 4315"/>
                <a:gd name="T29" fmla="*/ 2200 h 5755"/>
                <a:gd name="T30" fmla="*/ 2262 w 4315"/>
                <a:gd name="T31" fmla="*/ 2004 h 5755"/>
                <a:gd name="T32" fmla="*/ 2336 w 4315"/>
                <a:gd name="T33" fmla="*/ 1820 h 5755"/>
                <a:gd name="T34" fmla="*/ 2421 w 4315"/>
                <a:gd name="T35" fmla="*/ 1644 h 5755"/>
                <a:gd name="T36" fmla="*/ 2514 w 4315"/>
                <a:gd name="T37" fmla="*/ 1479 h 5755"/>
                <a:gd name="T38" fmla="*/ 2617 w 4315"/>
                <a:gd name="T39" fmla="*/ 1323 h 5755"/>
                <a:gd name="T40" fmla="*/ 2726 w 4315"/>
                <a:gd name="T41" fmla="*/ 1176 h 5755"/>
                <a:gd name="T42" fmla="*/ 2841 w 4315"/>
                <a:gd name="T43" fmla="*/ 1039 h 5755"/>
                <a:gd name="T44" fmla="*/ 2959 w 4315"/>
                <a:gd name="T45" fmla="*/ 911 h 5755"/>
                <a:gd name="T46" fmla="*/ 3082 w 4315"/>
                <a:gd name="T47" fmla="*/ 792 h 5755"/>
                <a:gd name="T48" fmla="*/ 3266 w 4315"/>
                <a:gd name="T49" fmla="*/ 629 h 5755"/>
                <a:gd name="T50" fmla="*/ 3510 w 4315"/>
                <a:gd name="T51" fmla="*/ 445 h 5755"/>
                <a:gd name="T52" fmla="*/ 3740 w 4315"/>
                <a:gd name="T53" fmla="*/ 292 h 5755"/>
                <a:gd name="T54" fmla="*/ 3946 w 4315"/>
                <a:gd name="T55" fmla="*/ 174 h 5755"/>
                <a:gd name="T56" fmla="*/ 4116 w 4315"/>
                <a:gd name="T57" fmla="*/ 86 h 5755"/>
                <a:gd name="T58" fmla="*/ 4290 w 4315"/>
                <a:gd name="T59" fmla="*/ 8 h 5755"/>
                <a:gd name="T60" fmla="*/ 4315 w 4315"/>
                <a:gd name="T61" fmla="*/ 0 h 5755"/>
                <a:gd name="T62" fmla="*/ 3534 w 4315"/>
                <a:gd name="T63" fmla="*/ 0 h 5755"/>
                <a:gd name="T64" fmla="*/ 0 w 4315"/>
                <a:gd name="T65" fmla="*/ 2510 h 5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15" h="5755">
                  <a:moveTo>
                    <a:pt x="0" y="2510"/>
                  </a:moveTo>
                  <a:lnTo>
                    <a:pt x="0" y="5755"/>
                  </a:lnTo>
                  <a:lnTo>
                    <a:pt x="2612" y="4898"/>
                  </a:lnTo>
                  <a:lnTo>
                    <a:pt x="2549" y="4752"/>
                  </a:lnTo>
                  <a:lnTo>
                    <a:pt x="2424" y="4446"/>
                  </a:lnTo>
                  <a:lnTo>
                    <a:pt x="2365" y="4288"/>
                  </a:lnTo>
                  <a:lnTo>
                    <a:pt x="2311" y="4144"/>
                  </a:lnTo>
                  <a:lnTo>
                    <a:pt x="2226" y="3862"/>
                  </a:lnTo>
                  <a:lnTo>
                    <a:pt x="2164" y="3592"/>
                  </a:lnTo>
                  <a:lnTo>
                    <a:pt x="2124" y="3333"/>
                  </a:lnTo>
                  <a:lnTo>
                    <a:pt x="2104" y="3086"/>
                  </a:lnTo>
                  <a:lnTo>
                    <a:pt x="2103" y="2848"/>
                  </a:lnTo>
                  <a:lnTo>
                    <a:pt x="2120" y="2622"/>
                  </a:lnTo>
                  <a:lnTo>
                    <a:pt x="2153" y="2406"/>
                  </a:lnTo>
                  <a:lnTo>
                    <a:pt x="2200" y="2200"/>
                  </a:lnTo>
                  <a:lnTo>
                    <a:pt x="2262" y="2004"/>
                  </a:lnTo>
                  <a:lnTo>
                    <a:pt x="2336" y="1820"/>
                  </a:lnTo>
                  <a:lnTo>
                    <a:pt x="2421" y="1644"/>
                  </a:lnTo>
                  <a:lnTo>
                    <a:pt x="2514" y="1479"/>
                  </a:lnTo>
                  <a:lnTo>
                    <a:pt x="2617" y="1323"/>
                  </a:lnTo>
                  <a:lnTo>
                    <a:pt x="2726" y="1176"/>
                  </a:lnTo>
                  <a:lnTo>
                    <a:pt x="2841" y="1039"/>
                  </a:lnTo>
                  <a:lnTo>
                    <a:pt x="2959" y="911"/>
                  </a:lnTo>
                  <a:lnTo>
                    <a:pt x="3082" y="792"/>
                  </a:lnTo>
                  <a:lnTo>
                    <a:pt x="3266" y="629"/>
                  </a:lnTo>
                  <a:lnTo>
                    <a:pt x="3510" y="445"/>
                  </a:lnTo>
                  <a:lnTo>
                    <a:pt x="3740" y="292"/>
                  </a:lnTo>
                  <a:lnTo>
                    <a:pt x="3946" y="174"/>
                  </a:lnTo>
                  <a:lnTo>
                    <a:pt x="4116" y="86"/>
                  </a:lnTo>
                  <a:lnTo>
                    <a:pt x="4290" y="8"/>
                  </a:lnTo>
                  <a:lnTo>
                    <a:pt x="4315" y="0"/>
                  </a:lnTo>
                  <a:lnTo>
                    <a:pt x="3534" y="0"/>
                  </a:lnTo>
                  <a:lnTo>
                    <a:pt x="0" y="25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5" name="Freeform 9"/>
            <p:cNvSpPr>
              <a:spLocks/>
            </p:cNvSpPr>
            <p:nvPr/>
          </p:nvSpPr>
          <p:spPr bwMode="auto">
            <a:xfrm>
              <a:off x="1196" y="-407"/>
              <a:ext cx="2156" cy="915"/>
            </a:xfrm>
            <a:custGeom>
              <a:avLst/>
              <a:gdLst>
                <a:gd name="T0" fmla="*/ 13 w 6468"/>
                <a:gd name="T1" fmla="*/ 2723 h 2745"/>
                <a:gd name="T2" fmla="*/ 367 w 6468"/>
                <a:gd name="T3" fmla="*/ 2218 h 2745"/>
                <a:gd name="T4" fmla="*/ 764 w 6468"/>
                <a:gd name="T5" fmla="*/ 1755 h 2745"/>
                <a:gd name="T6" fmla="*/ 1300 w 6468"/>
                <a:gd name="T7" fmla="*/ 1244 h 2745"/>
                <a:gd name="T8" fmla="*/ 1705 w 6468"/>
                <a:gd name="T9" fmla="*/ 929 h 2745"/>
                <a:gd name="T10" fmla="*/ 2068 w 6468"/>
                <a:gd name="T11" fmla="*/ 693 h 2745"/>
                <a:gd name="T12" fmla="*/ 2462 w 6468"/>
                <a:gd name="T13" fmla="*/ 478 h 2745"/>
                <a:gd name="T14" fmla="*/ 2892 w 6468"/>
                <a:gd name="T15" fmla="*/ 294 h 2745"/>
                <a:gd name="T16" fmla="*/ 3352 w 6468"/>
                <a:gd name="T17" fmla="*/ 147 h 2745"/>
                <a:gd name="T18" fmla="*/ 3846 w 6468"/>
                <a:gd name="T19" fmla="*/ 48 h 2745"/>
                <a:gd name="T20" fmla="*/ 4374 w 6468"/>
                <a:gd name="T21" fmla="*/ 2 h 2745"/>
                <a:gd name="T22" fmla="*/ 4630 w 6468"/>
                <a:gd name="T23" fmla="*/ 3 h 2745"/>
                <a:gd name="T24" fmla="*/ 5105 w 6468"/>
                <a:gd name="T25" fmla="*/ 74 h 2745"/>
                <a:gd name="T26" fmla="*/ 5534 w 6468"/>
                <a:gd name="T27" fmla="*/ 205 h 2745"/>
                <a:gd name="T28" fmla="*/ 5877 w 6468"/>
                <a:gd name="T29" fmla="*/ 357 h 2745"/>
                <a:gd name="T30" fmla="*/ 6049 w 6468"/>
                <a:gd name="T31" fmla="*/ 462 h 2745"/>
                <a:gd name="T32" fmla="*/ 6181 w 6468"/>
                <a:gd name="T33" fmla="*/ 572 h 2745"/>
                <a:gd name="T34" fmla="*/ 6315 w 6468"/>
                <a:gd name="T35" fmla="*/ 723 h 2745"/>
                <a:gd name="T36" fmla="*/ 6404 w 6468"/>
                <a:gd name="T37" fmla="*/ 880 h 2745"/>
                <a:gd name="T38" fmla="*/ 6455 w 6468"/>
                <a:gd name="T39" fmla="*/ 1037 h 2745"/>
                <a:gd name="T40" fmla="*/ 6468 w 6468"/>
                <a:gd name="T41" fmla="*/ 1190 h 2745"/>
                <a:gd name="T42" fmla="*/ 6450 w 6468"/>
                <a:gd name="T43" fmla="*/ 1338 h 2745"/>
                <a:gd name="T44" fmla="*/ 6406 w 6468"/>
                <a:gd name="T45" fmla="*/ 1475 h 2745"/>
                <a:gd name="T46" fmla="*/ 6272 w 6468"/>
                <a:gd name="T47" fmla="*/ 1679 h 2745"/>
                <a:gd name="T48" fmla="*/ 6086 w 6468"/>
                <a:gd name="T49" fmla="*/ 1820 h 2745"/>
                <a:gd name="T50" fmla="*/ 5966 w 6468"/>
                <a:gd name="T51" fmla="*/ 1866 h 2745"/>
                <a:gd name="T52" fmla="*/ 5841 w 6468"/>
                <a:gd name="T53" fmla="*/ 1882 h 2745"/>
                <a:gd name="T54" fmla="*/ 5716 w 6468"/>
                <a:gd name="T55" fmla="*/ 1863 h 2745"/>
                <a:gd name="T56" fmla="*/ 5592 w 6468"/>
                <a:gd name="T57" fmla="*/ 1807 h 2745"/>
                <a:gd name="T58" fmla="*/ 5475 w 6468"/>
                <a:gd name="T59" fmla="*/ 1711 h 2745"/>
                <a:gd name="T60" fmla="*/ 5395 w 6468"/>
                <a:gd name="T61" fmla="*/ 1607 h 2745"/>
                <a:gd name="T62" fmla="*/ 5206 w 6468"/>
                <a:gd name="T63" fmla="*/ 1362 h 2745"/>
                <a:gd name="T64" fmla="*/ 4918 w 6468"/>
                <a:gd name="T65" fmla="*/ 1094 h 2745"/>
                <a:gd name="T66" fmla="*/ 4592 w 6468"/>
                <a:gd name="T67" fmla="*/ 894 h 2745"/>
                <a:gd name="T68" fmla="*/ 4238 w 6468"/>
                <a:gd name="T69" fmla="*/ 759 h 2745"/>
                <a:gd name="T70" fmla="*/ 3859 w 6468"/>
                <a:gd name="T71" fmla="*/ 690 h 2745"/>
                <a:gd name="T72" fmla="*/ 3463 w 6468"/>
                <a:gd name="T73" fmla="*/ 684 h 2745"/>
                <a:gd name="T74" fmla="*/ 3057 w 6468"/>
                <a:gd name="T75" fmla="*/ 742 h 2745"/>
                <a:gd name="T76" fmla="*/ 2645 w 6468"/>
                <a:gd name="T77" fmla="*/ 861 h 2745"/>
                <a:gd name="T78" fmla="*/ 2425 w 6468"/>
                <a:gd name="T79" fmla="*/ 950 h 2745"/>
                <a:gd name="T80" fmla="*/ 1990 w 6468"/>
                <a:gd name="T81" fmla="*/ 1187 h 2745"/>
                <a:gd name="T82" fmla="*/ 1608 w 6468"/>
                <a:gd name="T83" fmla="*/ 1463 h 2745"/>
                <a:gd name="T84" fmla="*/ 1284 w 6468"/>
                <a:gd name="T85" fmla="*/ 1757 h 2745"/>
                <a:gd name="T86" fmla="*/ 959 w 6468"/>
                <a:gd name="T87" fmla="*/ 2114 h 2745"/>
                <a:gd name="T88" fmla="*/ 590 w 6468"/>
                <a:gd name="T89" fmla="*/ 2625 h 2745"/>
                <a:gd name="T90" fmla="*/ 0 w 6468"/>
                <a:gd name="T91" fmla="*/ 2745 h 2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68" h="2745">
                  <a:moveTo>
                    <a:pt x="0" y="2745"/>
                  </a:moveTo>
                  <a:lnTo>
                    <a:pt x="13" y="2723"/>
                  </a:lnTo>
                  <a:lnTo>
                    <a:pt x="158" y="2498"/>
                  </a:lnTo>
                  <a:lnTo>
                    <a:pt x="367" y="2218"/>
                  </a:lnTo>
                  <a:lnTo>
                    <a:pt x="548" y="1996"/>
                  </a:lnTo>
                  <a:lnTo>
                    <a:pt x="764" y="1755"/>
                  </a:lnTo>
                  <a:lnTo>
                    <a:pt x="1015" y="1502"/>
                  </a:lnTo>
                  <a:lnTo>
                    <a:pt x="1300" y="1244"/>
                  </a:lnTo>
                  <a:lnTo>
                    <a:pt x="1538" y="1054"/>
                  </a:lnTo>
                  <a:lnTo>
                    <a:pt x="1705" y="929"/>
                  </a:lnTo>
                  <a:lnTo>
                    <a:pt x="1882" y="809"/>
                  </a:lnTo>
                  <a:lnTo>
                    <a:pt x="2068" y="693"/>
                  </a:lnTo>
                  <a:lnTo>
                    <a:pt x="2261" y="582"/>
                  </a:lnTo>
                  <a:lnTo>
                    <a:pt x="2462" y="478"/>
                  </a:lnTo>
                  <a:lnTo>
                    <a:pt x="2673" y="382"/>
                  </a:lnTo>
                  <a:lnTo>
                    <a:pt x="2892" y="294"/>
                  </a:lnTo>
                  <a:lnTo>
                    <a:pt x="3118" y="216"/>
                  </a:lnTo>
                  <a:lnTo>
                    <a:pt x="3352" y="147"/>
                  </a:lnTo>
                  <a:lnTo>
                    <a:pt x="3596" y="91"/>
                  </a:lnTo>
                  <a:lnTo>
                    <a:pt x="3846" y="48"/>
                  </a:lnTo>
                  <a:lnTo>
                    <a:pt x="4106" y="17"/>
                  </a:lnTo>
                  <a:lnTo>
                    <a:pt x="4374" y="2"/>
                  </a:lnTo>
                  <a:lnTo>
                    <a:pt x="4510" y="0"/>
                  </a:lnTo>
                  <a:lnTo>
                    <a:pt x="4630" y="3"/>
                  </a:lnTo>
                  <a:lnTo>
                    <a:pt x="4870" y="27"/>
                  </a:lnTo>
                  <a:lnTo>
                    <a:pt x="5105" y="74"/>
                  </a:lnTo>
                  <a:lnTo>
                    <a:pt x="5328" y="134"/>
                  </a:lnTo>
                  <a:lnTo>
                    <a:pt x="5534" y="205"/>
                  </a:lnTo>
                  <a:lnTo>
                    <a:pt x="5720" y="281"/>
                  </a:lnTo>
                  <a:lnTo>
                    <a:pt x="5877" y="357"/>
                  </a:lnTo>
                  <a:lnTo>
                    <a:pt x="6002" y="429"/>
                  </a:lnTo>
                  <a:lnTo>
                    <a:pt x="6049" y="462"/>
                  </a:lnTo>
                  <a:lnTo>
                    <a:pt x="6096" y="498"/>
                  </a:lnTo>
                  <a:lnTo>
                    <a:pt x="6181" y="572"/>
                  </a:lnTo>
                  <a:lnTo>
                    <a:pt x="6253" y="647"/>
                  </a:lnTo>
                  <a:lnTo>
                    <a:pt x="6315" y="723"/>
                  </a:lnTo>
                  <a:lnTo>
                    <a:pt x="6365" y="801"/>
                  </a:lnTo>
                  <a:lnTo>
                    <a:pt x="6404" y="880"/>
                  </a:lnTo>
                  <a:lnTo>
                    <a:pt x="6435" y="958"/>
                  </a:lnTo>
                  <a:lnTo>
                    <a:pt x="6455" y="1037"/>
                  </a:lnTo>
                  <a:lnTo>
                    <a:pt x="6466" y="1113"/>
                  </a:lnTo>
                  <a:lnTo>
                    <a:pt x="6468" y="1190"/>
                  </a:lnTo>
                  <a:lnTo>
                    <a:pt x="6463" y="1264"/>
                  </a:lnTo>
                  <a:lnTo>
                    <a:pt x="6450" y="1338"/>
                  </a:lnTo>
                  <a:lnTo>
                    <a:pt x="6432" y="1407"/>
                  </a:lnTo>
                  <a:lnTo>
                    <a:pt x="6406" y="1475"/>
                  </a:lnTo>
                  <a:lnTo>
                    <a:pt x="6355" y="1568"/>
                  </a:lnTo>
                  <a:lnTo>
                    <a:pt x="6272" y="1679"/>
                  </a:lnTo>
                  <a:lnTo>
                    <a:pt x="6171" y="1770"/>
                  </a:lnTo>
                  <a:lnTo>
                    <a:pt x="6086" y="1820"/>
                  </a:lnTo>
                  <a:lnTo>
                    <a:pt x="6027" y="1848"/>
                  </a:lnTo>
                  <a:lnTo>
                    <a:pt x="5966" y="1866"/>
                  </a:lnTo>
                  <a:lnTo>
                    <a:pt x="5905" y="1878"/>
                  </a:lnTo>
                  <a:lnTo>
                    <a:pt x="5841" y="1882"/>
                  </a:lnTo>
                  <a:lnTo>
                    <a:pt x="5778" y="1878"/>
                  </a:lnTo>
                  <a:lnTo>
                    <a:pt x="5716" y="1863"/>
                  </a:lnTo>
                  <a:lnTo>
                    <a:pt x="5652" y="1840"/>
                  </a:lnTo>
                  <a:lnTo>
                    <a:pt x="5592" y="1807"/>
                  </a:lnTo>
                  <a:lnTo>
                    <a:pt x="5533" y="1764"/>
                  </a:lnTo>
                  <a:lnTo>
                    <a:pt x="5475" y="1711"/>
                  </a:lnTo>
                  <a:lnTo>
                    <a:pt x="5421" y="1645"/>
                  </a:lnTo>
                  <a:lnTo>
                    <a:pt x="5395" y="1607"/>
                  </a:lnTo>
                  <a:lnTo>
                    <a:pt x="5336" y="1521"/>
                  </a:lnTo>
                  <a:lnTo>
                    <a:pt x="5206" y="1362"/>
                  </a:lnTo>
                  <a:lnTo>
                    <a:pt x="5066" y="1220"/>
                  </a:lnTo>
                  <a:lnTo>
                    <a:pt x="4918" y="1094"/>
                  </a:lnTo>
                  <a:lnTo>
                    <a:pt x="4760" y="986"/>
                  </a:lnTo>
                  <a:lnTo>
                    <a:pt x="4592" y="894"/>
                  </a:lnTo>
                  <a:lnTo>
                    <a:pt x="4418" y="819"/>
                  </a:lnTo>
                  <a:lnTo>
                    <a:pt x="4238" y="759"/>
                  </a:lnTo>
                  <a:lnTo>
                    <a:pt x="4051" y="717"/>
                  </a:lnTo>
                  <a:lnTo>
                    <a:pt x="3859" y="690"/>
                  </a:lnTo>
                  <a:lnTo>
                    <a:pt x="3664" y="678"/>
                  </a:lnTo>
                  <a:lnTo>
                    <a:pt x="3463" y="684"/>
                  </a:lnTo>
                  <a:lnTo>
                    <a:pt x="3260" y="704"/>
                  </a:lnTo>
                  <a:lnTo>
                    <a:pt x="3057" y="742"/>
                  </a:lnTo>
                  <a:lnTo>
                    <a:pt x="2851" y="794"/>
                  </a:lnTo>
                  <a:lnTo>
                    <a:pt x="2645" y="861"/>
                  </a:lnTo>
                  <a:lnTo>
                    <a:pt x="2543" y="902"/>
                  </a:lnTo>
                  <a:lnTo>
                    <a:pt x="2425" y="950"/>
                  </a:lnTo>
                  <a:lnTo>
                    <a:pt x="2200" y="1063"/>
                  </a:lnTo>
                  <a:lnTo>
                    <a:pt x="1990" y="1187"/>
                  </a:lnTo>
                  <a:lnTo>
                    <a:pt x="1793" y="1322"/>
                  </a:lnTo>
                  <a:lnTo>
                    <a:pt x="1608" y="1463"/>
                  </a:lnTo>
                  <a:lnTo>
                    <a:pt x="1440" y="1610"/>
                  </a:lnTo>
                  <a:lnTo>
                    <a:pt x="1284" y="1757"/>
                  </a:lnTo>
                  <a:lnTo>
                    <a:pt x="1145" y="1904"/>
                  </a:lnTo>
                  <a:lnTo>
                    <a:pt x="959" y="2114"/>
                  </a:lnTo>
                  <a:lnTo>
                    <a:pt x="769" y="2360"/>
                  </a:lnTo>
                  <a:lnTo>
                    <a:pt x="590" y="2625"/>
                  </a:lnTo>
                  <a:lnTo>
                    <a:pt x="568" y="2664"/>
                  </a:lnTo>
                  <a:lnTo>
                    <a:pt x="0" y="27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6" name="Freeform 10"/>
            <p:cNvSpPr>
              <a:spLocks/>
            </p:cNvSpPr>
            <p:nvPr/>
          </p:nvSpPr>
          <p:spPr bwMode="auto">
            <a:xfrm>
              <a:off x="795" y="295"/>
              <a:ext cx="1060" cy="1962"/>
            </a:xfrm>
            <a:custGeom>
              <a:avLst/>
              <a:gdLst>
                <a:gd name="T0" fmla="*/ 850 w 3181"/>
                <a:gd name="T1" fmla="*/ 3171 h 5888"/>
                <a:gd name="T2" fmla="*/ 694 w 3181"/>
                <a:gd name="T3" fmla="*/ 3011 h 5888"/>
                <a:gd name="T4" fmla="*/ 570 w 3181"/>
                <a:gd name="T5" fmla="*/ 2830 h 5888"/>
                <a:gd name="T6" fmla="*/ 478 w 3181"/>
                <a:gd name="T7" fmla="*/ 2630 h 5888"/>
                <a:gd name="T8" fmla="*/ 419 w 3181"/>
                <a:gd name="T9" fmla="*/ 2421 h 5888"/>
                <a:gd name="T10" fmla="*/ 392 w 3181"/>
                <a:gd name="T11" fmla="*/ 2205 h 5888"/>
                <a:gd name="T12" fmla="*/ 396 w 3181"/>
                <a:gd name="T13" fmla="*/ 1989 h 5888"/>
                <a:gd name="T14" fmla="*/ 434 w 3181"/>
                <a:gd name="T15" fmla="*/ 1779 h 5888"/>
                <a:gd name="T16" fmla="*/ 503 w 3181"/>
                <a:gd name="T17" fmla="*/ 1579 h 5888"/>
                <a:gd name="T18" fmla="*/ 605 w 3181"/>
                <a:gd name="T19" fmla="*/ 1394 h 5888"/>
                <a:gd name="T20" fmla="*/ 739 w 3181"/>
                <a:gd name="T21" fmla="*/ 1233 h 5888"/>
                <a:gd name="T22" fmla="*/ 906 w 3181"/>
                <a:gd name="T23" fmla="*/ 1098 h 5888"/>
                <a:gd name="T24" fmla="*/ 1106 w 3181"/>
                <a:gd name="T25" fmla="*/ 995 h 5888"/>
                <a:gd name="T26" fmla="*/ 1338 w 3181"/>
                <a:gd name="T27" fmla="*/ 932 h 5888"/>
                <a:gd name="T28" fmla="*/ 1603 w 3181"/>
                <a:gd name="T29" fmla="*/ 912 h 5888"/>
                <a:gd name="T30" fmla="*/ 1900 w 3181"/>
                <a:gd name="T31" fmla="*/ 939 h 5888"/>
                <a:gd name="T32" fmla="*/ 2144 w 3181"/>
                <a:gd name="T33" fmla="*/ 997 h 5888"/>
                <a:gd name="T34" fmla="*/ 2399 w 3181"/>
                <a:gd name="T35" fmla="*/ 1050 h 5888"/>
                <a:gd name="T36" fmla="*/ 2687 w 3181"/>
                <a:gd name="T37" fmla="*/ 1043 h 5888"/>
                <a:gd name="T38" fmla="*/ 2914 w 3181"/>
                <a:gd name="T39" fmla="*/ 968 h 5888"/>
                <a:gd name="T40" fmla="*/ 3073 w 3181"/>
                <a:gd name="T41" fmla="*/ 843 h 5888"/>
                <a:gd name="T42" fmla="*/ 3164 w 3181"/>
                <a:gd name="T43" fmla="*/ 683 h 5888"/>
                <a:gd name="T44" fmla="*/ 3180 w 3181"/>
                <a:gd name="T45" fmla="*/ 506 h 5888"/>
                <a:gd name="T46" fmla="*/ 3118 w 3181"/>
                <a:gd name="T47" fmla="*/ 329 h 5888"/>
                <a:gd name="T48" fmla="*/ 2976 w 3181"/>
                <a:gd name="T49" fmla="*/ 170 h 5888"/>
                <a:gd name="T50" fmla="*/ 2898 w 3181"/>
                <a:gd name="T51" fmla="*/ 118 h 5888"/>
                <a:gd name="T52" fmla="*/ 2726 w 3181"/>
                <a:gd name="T53" fmla="*/ 49 h 5888"/>
                <a:gd name="T54" fmla="*/ 2362 w 3181"/>
                <a:gd name="T55" fmla="*/ 0 h 5888"/>
                <a:gd name="T56" fmla="*/ 1908 w 3181"/>
                <a:gd name="T57" fmla="*/ 31 h 5888"/>
                <a:gd name="T58" fmla="*/ 1396 w 3181"/>
                <a:gd name="T59" fmla="*/ 141 h 5888"/>
                <a:gd name="T60" fmla="*/ 1191 w 3181"/>
                <a:gd name="T61" fmla="*/ 206 h 5888"/>
                <a:gd name="T62" fmla="*/ 926 w 3181"/>
                <a:gd name="T63" fmla="*/ 329 h 5888"/>
                <a:gd name="T64" fmla="*/ 690 w 3181"/>
                <a:gd name="T65" fmla="*/ 488 h 5888"/>
                <a:gd name="T66" fmla="*/ 482 w 3181"/>
                <a:gd name="T67" fmla="*/ 681 h 5888"/>
                <a:gd name="T68" fmla="*/ 308 w 3181"/>
                <a:gd name="T69" fmla="*/ 903 h 5888"/>
                <a:gd name="T70" fmla="*/ 169 w 3181"/>
                <a:gd name="T71" fmla="*/ 1149 h 5888"/>
                <a:gd name="T72" fmla="*/ 69 w 3181"/>
                <a:gd name="T73" fmla="*/ 1417 h 5888"/>
                <a:gd name="T74" fmla="*/ 13 w 3181"/>
                <a:gd name="T75" fmla="*/ 1699 h 5888"/>
                <a:gd name="T76" fmla="*/ 0 w 3181"/>
                <a:gd name="T77" fmla="*/ 1920 h 5888"/>
                <a:gd name="T78" fmla="*/ 1 w 3181"/>
                <a:gd name="T79" fmla="*/ 4594 h 5888"/>
                <a:gd name="T80" fmla="*/ 42 w 3181"/>
                <a:gd name="T81" fmla="*/ 4865 h 5888"/>
                <a:gd name="T82" fmla="*/ 134 w 3181"/>
                <a:gd name="T83" fmla="*/ 5115 h 5888"/>
                <a:gd name="T84" fmla="*/ 271 w 3181"/>
                <a:gd name="T85" fmla="*/ 5340 h 5888"/>
                <a:gd name="T86" fmla="*/ 446 w 3181"/>
                <a:gd name="T87" fmla="*/ 5534 h 5888"/>
                <a:gd name="T88" fmla="*/ 657 w 3181"/>
                <a:gd name="T89" fmla="*/ 5691 h 5888"/>
                <a:gd name="T90" fmla="*/ 896 w 3181"/>
                <a:gd name="T91" fmla="*/ 5806 h 5888"/>
                <a:gd name="T92" fmla="*/ 1157 w 3181"/>
                <a:gd name="T93" fmla="*/ 5873 h 5888"/>
                <a:gd name="T94" fmla="*/ 1365 w 3181"/>
                <a:gd name="T95" fmla="*/ 5888 h 5888"/>
                <a:gd name="T96" fmla="*/ 894 w 3181"/>
                <a:gd name="T97" fmla="*/ 3207 h 5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81" h="5888">
                  <a:moveTo>
                    <a:pt x="894" y="3207"/>
                  </a:moveTo>
                  <a:lnTo>
                    <a:pt x="850" y="3171"/>
                  </a:lnTo>
                  <a:lnTo>
                    <a:pt x="768" y="3095"/>
                  </a:lnTo>
                  <a:lnTo>
                    <a:pt x="694" y="3011"/>
                  </a:lnTo>
                  <a:lnTo>
                    <a:pt x="628" y="2922"/>
                  </a:lnTo>
                  <a:lnTo>
                    <a:pt x="570" y="2830"/>
                  </a:lnTo>
                  <a:lnTo>
                    <a:pt x="520" y="2732"/>
                  </a:lnTo>
                  <a:lnTo>
                    <a:pt x="478" y="2630"/>
                  </a:lnTo>
                  <a:lnTo>
                    <a:pt x="445" y="2526"/>
                  </a:lnTo>
                  <a:lnTo>
                    <a:pt x="419" y="2421"/>
                  </a:lnTo>
                  <a:lnTo>
                    <a:pt x="400" y="2313"/>
                  </a:lnTo>
                  <a:lnTo>
                    <a:pt x="392" y="2205"/>
                  </a:lnTo>
                  <a:lnTo>
                    <a:pt x="390" y="2097"/>
                  </a:lnTo>
                  <a:lnTo>
                    <a:pt x="396" y="1989"/>
                  </a:lnTo>
                  <a:lnTo>
                    <a:pt x="410" y="1882"/>
                  </a:lnTo>
                  <a:lnTo>
                    <a:pt x="434" y="1779"/>
                  </a:lnTo>
                  <a:lnTo>
                    <a:pt x="464" y="1676"/>
                  </a:lnTo>
                  <a:lnTo>
                    <a:pt x="503" y="1579"/>
                  </a:lnTo>
                  <a:lnTo>
                    <a:pt x="550" y="1483"/>
                  </a:lnTo>
                  <a:lnTo>
                    <a:pt x="605" y="1394"/>
                  </a:lnTo>
                  <a:lnTo>
                    <a:pt x="668" y="1311"/>
                  </a:lnTo>
                  <a:lnTo>
                    <a:pt x="739" y="1233"/>
                  </a:lnTo>
                  <a:lnTo>
                    <a:pt x="818" y="1161"/>
                  </a:lnTo>
                  <a:lnTo>
                    <a:pt x="906" y="1098"/>
                  </a:lnTo>
                  <a:lnTo>
                    <a:pt x="1002" y="1043"/>
                  </a:lnTo>
                  <a:lnTo>
                    <a:pt x="1106" y="995"/>
                  </a:lnTo>
                  <a:lnTo>
                    <a:pt x="1217" y="958"/>
                  </a:lnTo>
                  <a:lnTo>
                    <a:pt x="1338" y="932"/>
                  </a:lnTo>
                  <a:lnTo>
                    <a:pt x="1466" y="916"/>
                  </a:lnTo>
                  <a:lnTo>
                    <a:pt x="1603" y="912"/>
                  </a:lnTo>
                  <a:lnTo>
                    <a:pt x="1747" y="919"/>
                  </a:lnTo>
                  <a:lnTo>
                    <a:pt x="1900" y="939"/>
                  </a:lnTo>
                  <a:lnTo>
                    <a:pt x="2061" y="974"/>
                  </a:lnTo>
                  <a:lnTo>
                    <a:pt x="2144" y="997"/>
                  </a:lnTo>
                  <a:lnTo>
                    <a:pt x="2234" y="1021"/>
                  </a:lnTo>
                  <a:lnTo>
                    <a:pt x="2399" y="1050"/>
                  </a:lnTo>
                  <a:lnTo>
                    <a:pt x="2551" y="1056"/>
                  </a:lnTo>
                  <a:lnTo>
                    <a:pt x="2687" y="1043"/>
                  </a:lnTo>
                  <a:lnTo>
                    <a:pt x="2808" y="1014"/>
                  </a:lnTo>
                  <a:lnTo>
                    <a:pt x="2914" y="968"/>
                  </a:lnTo>
                  <a:lnTo>
                    <a:pt x="3001" y="910"/>
                  </a:lnTo>
                  <a:lnTo>
                    <a:pt x="3073" y="843"/>
                  </a:lnTo>
                  <a:lnTo>
                    <a:pt x="3128" y="765"/>
                  </a:lnTo>
                  <a:lnTo>
                    <a:pt x="3164" y="683"/>
                  </a:lnTo>
                  <a:lnTo>
                    <a:pt x="3181" y="595"/>
                  </a:lnTo>
                  <a:lnTo>
                    <a:pt x="3180" y="506"/>
                  </a:lnTo>
                  <a:lnTo>
                    <a:pt x="3160" y="416"/>
                  </a:lnTo>
                  <a:lnTo>
                    <a:pt x="3118" y="329"/>
                  </a:lnTo>
                  <a:lnTo>
                    <a:pt x="3058" y="247"/>
                  </a:lnTo>
                  <a:lnTo>
                    <a:pt x="2976" y="170"/>
                  </a:lnTo>
                  <a:lnTo>
                    <a:pt x="2925" y="136"/>
                  </a:lnTo>
                  <a:lnTo>
                    <a:pt x="2898" y="118"/>
                  </a:lnTo>
                  <a:lnTo>
                    <a:pt x="2834" y="88"/>
                  </a:lnTo>
                  <a:lnTo>
                    <a:pt x="2726" y="49"/>
                  </a:lnTo>
                  <a:lnTo>
                    <a:pt x="2556" y="16"/>
                  </a:lnTo>
                  <a:lnTo>
                    <a:pt x="2362" y="0"/>
                  </a:lnTo>
                  <a:lnTo>
                    <a:pt x="2144" y="6"/>
                  </a:lnTo>
                  <a:lnTo>
                    <a:pt x="1908" y="31"/>
                  </a:lnTo>
                  <a:lnTo>
                    <a:pt x="1658" y="75"/>
                  </a:lnTo>
                  <a:lnTo>
                    <a:pt x="1396" y="141"/>
                  </a:lnTo>
                  <a:lnTo>
                    <a:pt x="1260" y="183"/>
                  </a:lnTo>
                  <a:lnTo>
                    <a:pt x="1191" y="206"/>
                  </a:lnTo>
                  <a:lnTo>
                    <a:pt x="1056" y="262"/>
                  </a:lnTo>
                  <a:lnTo>
                    <a:pt x="926" y="329"/>
                  </a:lnTo>
                  <a:lnTo>
                    <a:pt x="805" y="404"/>
                  </a:lnTo>
                  <a:lnTo>
                    <a:pt x="690" y="488"/>
                  </a:lnTo>
                  <a:lnTo>
                    <a:pt x="582" y="581"/>
                  </a:lnTo>
                  <a:lnTo>
                    <a:pt x="482" y="681"/>
                  </a:lnTo>
                  <a:lnTo>
                    <a:pt x="390" y="789"/>
                  </a:lnTo>
                  <a:lnTo>
                    <a:pt x="308" y="903"/>
                  </a:lnTo>
                  <a:lnTo>
                    <a:pt x="233" y="1024"/>
                  </a:lnTo>
                  <a:lnTo>
                    <a:pt x="169" y="1149"/>
                  </a:lnTo>
                  <a:lnTo>
                    <a:pt x="114" y="1282"/>
                  </a:lnTo>
                  <a:lnTo>
                    <a:pt x="69" y="1417"/>
                  </a:lnTo>
                  <a:lnTo>
                    <a:pt x="36" y="1557"/>
                  </a:lnTo>
                  <a:lnTo>
                    <a:pt x="13" y="1699"/>
                  </a:lnTo>
                  <a:lnTo>
                    <a:pt x="1" y="1845"/>
                  </a:lnTo>
                  <a:lnTo>
                    <a:pt x="0" y="1920"/>
                  </a:lnTo>
                  <a:lnTo>
                    <a:pt x="0" y="4523"/>
                  </a:lnTo>
                  <a:lnTo>
                    <a:pt x="1" y="4594"/>
                  </a:lnTo>
                  <a:lnTo>
                    <a:pt x="16" y="4731"/>
                  </a:lnTo>
                  <a:lnTo>
                    <a:pt x="42" y="4865"/>
                  </a:lnTo>
                  <a:lnTo>
                    <a:pt x="82" y="4993"/>
                  </a:lnTo>
                  <a:lnTo>
                    <a:pt x="134" y="5115"/>
                  </a:lnTo>
                  <a:lnTo>
                    <a:pt x="197" y="5232"/>
                  </a:lnTo>
                  <a:lnTo>
                    <a:pt x="271" y="5340"/>
                  </a:lnTo>
                  <a:lnTo>
                    <a:pt x="354" y="5442"/>
                  </a:lnTo>
                  <a:lnTo>
                    <a:pt x="446" y="5534"/>
                  </a:lnTo>
                  <a:lnTo>
                    <a:pt x="547" y="5618"/>
                  </a:lnTo>
                  <a:lnTo>
                    <a:pt x="657" y="5691"/>
                  </a:lnTo>
                  <a:lnTo>
                    <a:pt x="773" y="5754"/>
                  </a:lnTo>
                  <a:lnTo>
                    <a:pt x="896" y="5806"/>
                  </a:lnTo>
                  <a:lnTo>
                    <a:pt x="1024" y="5845"/>
                  </a:lnTo>
                  <a:lnTo>
                    <a:pt x="1157" y="5873"/>
                  </a:lnTo>
                  <a:lnTo>
                    <a:pt x="1295" y="5887"/>
                  </a:lnTo>
                  <a:lnTo>
                    <a:pt x="1365" y="5888"/>
                  </a:lnTo>
                  <a:lnTo>
                    <a:pt x="1365" y="5888"/>
                  </a:lnTo>
                  <a:lnTo>
                    <a:pt x="894" y="3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7" name="Freeform 11"/>
            <p:cNvSpPr>
              <a:spLocks/>
            </p:cNvSpPr>
            <p:nvPr/>
          </p:nvSpPr>
          <p:spPr bwMode="auto">
            <a:xfrm>
              <a:off x="795" y="604"/>
              <a:ext cx="455" cy="1653"/>
            </a:xfrm>
            <a:custGeom>
              <a:avLst/>
              <a:gdLst>
                <a:gd name="T0" fmla="*/ 1365 w 1365"/>
                <a:gd name="T1" fmla="*/ 4959 h 4959"/>
                <a:gd name="T2" fmla="*/ 894 w 1365"/>
                <a:gd name="T3" fmla="*/ 2278 h 4959"/>
                <a:gd name="T4" fmla="*/ 857 w 1365"/>
                <a:gd name="T5" fmla="*/ 2249 h 4959"/>
                <a:gd name="T6" fmla="*/ 788 w 1365"/>
                <a:gd name="T7" fmla="*/ 2186 h 4959"/>
                <a:gd name="T8" fmla="*/ 694 w 1365"/>
                <a:gd name="T9" fmla="*/ 2084 h 4959"/>
                <a:gd name="T10" fmla="*/ 589 w 1365"/>
                <a:gd name="T11" fmla="*/ 1934 h 4959"/>
                <a:gd name="T12" fmla="*/ 506 w 1365"/>
                <a:gd name="T13" fmla="*/ 1773 h 4959"/>
                <a:gd name="T14" fmla="*/ 445 w 1365"/>
                <a:gd name="T15" fmla="*/ 1601 h 4959"/>
                <a:gd name="T16" fmla="*/ 406 w 1365"/>
                <a:gd name="T17" fmla="*/ 1424 h 4959"/>
                <a:gd name="T18" fmla="*/ 390 w 1365"/>
                <a:gd name="T19" fmla="*/ 1246 h 4959"/>
                <a:gd name="T20" fmla="*/ 396 w 1365"/>
                <a:gd name="T21" fmla="*/ 1066 h 4959"/>
                <a:gd name="T22" fmla="*/ 423 w 1365"/>
                <a:gd name="T23" fmla="*/ 890 h 4959"/>
                <a:gd name="T24" fmla="*/ 474 w 1365"/>
                <a:gd name="T25" fmla="*/ 722 h 4959"/>
                <a:gd name="T26" fmla="*/ 546 w 1365"/>
                <a:gd name="T27" fmla="*/ 563 h 4959"/>
                <a:gd name="T28" fmla="*/ 616 w 1365"/>
                <a:gd name="T29" fmla="*/ 452 h 4959"/>
                <a:gd name="T30" fmla="*/ 668 w 1365"/>
                <a:gd name="T31" fmla="*/ 383 h 4959"/>
                <a:gd name="T32" fmla="*/ 727 w 1365"/>
                <a:gd name="T33" fmla="*/ 318 h 4959"/>
                <a:gd name="T34" fmla="*/ 792 w 1365"/>
                <a:gd name="T35" fmla="*/ 258 h 4959"/>
                <a:gd name="T36" fmla="*/ 861 w 1365"/>
                <a:gd name="T37" fmla="*/ 202 h 4959"/>
                <a:gd name="T38" fmla="*/ 936 w 1365"/>
                <a:gd name="T39" fmla="*/ 151 h 4959"/>
                <a:gd name="T40" fmla="*/ 1018 w 1365"/>
                <a:gd name="T41" fmla="*/ 107 h 4959"/>
                <a:gd name="T42" fmla="*/ 1105 w 1365"/>
                <a:gd name="T43" fmla="*/ 69 h 4959"/>
                <a:gd name="T44" fmla="*/ 1197 w 1365"/>
                <a:gd name="T45" fmla="*/ 38 h 4959"/>
                <a:gd name="T46" fmla="*/ 1295 w 1365"/>
                <a:gd name="T47" fmla="*/ 13 h 4959"/>
                <a:gd name="T48" fmla="*/ 1345 w 1365"/>
                <a:gd name="T49" fmla="*/ 3 h 4959"/>
                <a:gd name="T50" fmla="*/ 1337 w 1365"/>
                <a:gd name="T51" fmla="*/ 0 h 4959"/>
                <a:gd name="T52" fmla="*/ 1246 w 1365"/>
                <a:gd name="T53" fmla="*/ 12 h 4959"/>
                <a:gd name="T54" fmla="*/ 1092 w 1365"/>
                <a:gd name="T55" fmla="*/ 43 h 4959"/>
                <a:gd name="T56" fmla="*/ 984 w 1365"/>
                <a:gd name="T57" fmla="*/ 75 h 4959"/>
                <a:gd name="T58" fmla="*/ 874 w 1365"/>
                <a:gd name="T59" fmla="*/ 117 h 4959"/>
                <a:gd name="T60" fmla="*/ 762 w 1365"/>
                <a:gd name="T61" fmla="*/ 171 h 4959"/>
                <a:gd name="T62" fmla="*/ 651 w 1365"/>
                <a:gd name="T63" fmla="*/ 238 h 4959"/>
                <a:gd name="T64" fmla="*/ 543 w 1365"/>
                <a:gd name="T65" fmla="*/ 320 h 4959"/>
                <a:gd name="T66" fmla="*/ 441 w 1365"/>
                <a:gd name="T67" fmla="*/ 419 h 4959"/>
                <a:gd name="T68" fmla="*/ 344 w 1365"/>
                <a:gd name="T69" fmla="*/ 536 h 4959"/>
                <a:gd name="T70" fmla="*/ 255 w 1365"/>
                <a:gd name="T71" fmla="*/ 671 h 4959"/>
                <a:gd name="T72" fmla="*/ 177 w 1365"/>
                <a:gd name="T73" fmla="*/ 830 h 4959"/>
                <a:gd name="T74" fmla="*/ 111 w 1365"/>
                <a:gd name="T75" fmla="*/ 1008 h 4959"/>
                <a:gd name="T76" fmla="*/ 58 w 1365"/>
                <a:gd name="T77" fmla="*/ 1213 h 4959"/>
                <a:gd name="T78" fmla="*/ 22 w 1365"/>
                <a:gd name="T79" fmla="*/ 1443 h 4959"/>
                <a:gd name="T80" fmla="*/ 1 w 1365"/>
                <a:gd name="T81" fmla="*/ 1699 h 4959"/>
                <a:gd name="T82" fmla="*/ 0 w 1365"/>
                <a:gd name="T83" fmla="*/ 1839 h 4959"/>
                <a:gd name="T84" fmla="*/ 0 w 1365"/>
                <a:gd name="T85" fmla="*/ 1839 h 4959"/>
                <a:gd name="T86" fmla="*/ 0 w 1365"/>
                <a:gd name="T87" fmla="*/ 1935 h 4959"/>
                <a:gd name="T88" fmla="*/ 9 w 1365"/>
                <a:gd name="T89" fmla="*/ 2123 h 4959"/>
                <a:gd name="T90" fmla="*/ 23 w 1365"/>
                <a:gd name="T91" fmla="*/ 2304 h 4959"/>
                <a:gd name="T92" fmla="*/ 45 w 1365"/>
                <a:gd name="T93" fmla="*/ 2480 h 4959"/>
                <a:gd name="T94" fmla="*/ 89 w 1365"/>
                <a:gd name="T95" fmla="*/ 2732 h 4959"/>
                <a:gd name="T96" fmla="*/ 167 w 1365"/>
                <a:gd name="T97" fmla="*/ 3049 h 4959"/>
                <a:gd name="T98" fmla="*/ 262 w 1365"/>
                <a:gd name="T99" fmla="*/ 3339 h 4959"/>
                <a:gd name="T100" fmla="*/ 373 w 1365"/>
                <a:gd name="T101" fmla="*/ 3607 h 4959"/>
                <a:gd name="T102" fmla="*/ 493 w 1365"/>
                <a:gd name="T103" fmla="*/ 3852 h 4959"/>
                <a:gd name="T104" fmla="*/ 618 w 1365"/>
                <a:gd name="T105" fmla="*/ 4072 h 4959"/>
                <a:gd name="T106" fmla="*/ 746 w 1365"/>
                <a:gd name="T107" fmla="*/ 4268 h 4959"/>
                <a:gd name="T108" fmla="*/ 873 w 1365"/>
                <a:gd name="T109" fmla="*/ 4440 h 4959"/>
                <a:gd name="T110" fmla="*/ 992 w 1365"/>
                <a:gd name="T111" fmla="*/ 4586 h 4959"/>
                <a:gd name="T112" fmla="*/ 1102 w 1365"/>
                <a:gd name="T113" fmla="*/ 4710 h 4959"/>
                <a:gd name="T114" fmla="*/ 1243 w 1365"/>
                <a:gd name="T115" fmla="*/ 4851 h 4959"/>
                <a:gd name="T116" fmla="*/ 1354 w 1365"/>
                <a:gd name="T117" fmla="*/ 4951 h 4959"/>
                <a:gd name="T118" fmla="*/ 1365 w 1365"/>
                <a:gd name="T119" fmla="*/ 4959 h 4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65" h="4959">
                  <a:moveTo>
                    <a:pt x="1365" y="4959"/>
                  </a:moveTo>
                  <a:lnTo>
                    <a:pt x="894" y="2278"/>
                  </a:lnTo>
                  <a:lnTo>
                    <a:pt x="857" y="2249"/>
                  </a:lnTo>
                  <a:lnTo>
                    <a:pt x="788" y="2186"/>
                  </a:lnTo>
                  <a:lnTo>
                    <a:pt x="694" y="2084"/>
                  </a:lnTo>
                  <a:lnTo>
                    <a:pt x="589" y="1934"/>
                  </a:lnTo>
                  <a:lnTo>
                    <a:pt x="506" y="1773"/>
                  </a:lnTo>
                  <a:lnTo>
                    <a:pt x="445" y="1601"/>
                  </a:lnTo>
                  <a:lnTo>
                    <a:pt x="406" y="1424"/>
                  </a:lnTo>
                  <a:lnTo>
                    <a:pt x="390" y="1246"/>
                  </a:lnTo>
                  <a:lnTo>
                    <a:pt x="396" y="1066"/>
                  </a:lnTo>
                  <a:lnTo>
                    <a:pt x="423" y="890"/>
                  </a:lnTo>
                  <a:lnTo>
                    <a:pt x="474" y="722"/>
                  </a:lnTo>
                  <a:lnTo>
                    <a:pt x="546" y="563"/>
                  </a:lnTo>
                  <a:lnTo>
                    <a:pt x="616" y="452"/>
                  </a:lnTo>
                  <a:lnTo>
                    <a:pt x="668" y="383"/>
                  </a:lnTo>
                  <a:lnTo>
                    <a:pt x="727" y="318"/>
                  </a:lnTo>
                  <a:lnTo>
                    <a:pt x="792" y="258"/>
                  </a:lnTo>
                  <a:lnTo>
                    <a:pt x="861" y="202"/>
                  </a:lnTo>
                  <a:lnTo>
                    <a:pt x="936" y="151"/>
                  </a:lnTo>
                  <a:lnTo>
                    <a:pt x="1018" y="107"/>
                  </a:lnTo>
                  <a:lnTo>
                    <a:pt x="1105" y="69"/>
                  </a:lnTo>
                  <a:lnTo>
                    <a:pt x="1197" y="38"/>
                  </a:lnTo>
                  <a:lnTo>
                    <a:pt x="1295" y="13"/>
                  </a:lnTo>
                  <a:lnTo>
                    <a:pt x="1345" y="3"/>
                  </a:lnTo>
                  <a:lnTo>
                    <a:pt x="1337" y="0"/>
                  </a:lnTo>
                  <a:lnTo>
                    <a:pt x="1246" y="12"/>
                  </a:lnTo>
                  <a:lnTo>
                    <a:pt x="1092" y="43"/>
                  </a:lnTo>
                  <a:lnTo>
                    <a:pt x="984" y="75"/>
                  </a:lnTo>
                  <a:lnTo>
                    <a:pt x="874" y="117"/>
                  </a:lnTo>
                  <a:lnTo>
                    <a:pt x="762" y="171"/>
                  </a:lnTo>
                  <a:lnTo>
                    <a:pt x="651" y="238"/>
                  </a:lnTo>
                  <a:lnTo>
                    <a:pt x="543" y="320"/>
                  </a:lnTo>
                  <a:lnTo>
                    <a:pt x="441" y="419"/>
                  </a:lnTo>
                  <a:lnTo>
                    <a:pt x="344" y="536"/>
                  </a:lnTo>
                  <a:lnTo>
                    <a:pt x="255" y="671"/>
                  </a:lnTo>
                  <a:lnTo>
                    <a:pt x="177" y="830"/>
                  </a:lnTo>
                  <a:lnTo>
                    <a:pt x="111" y="1008"/>
                  </a:lnTo>
                  <a:lnTo>
                    <a:pt x="58" y="1213"/>
                  </a:lnTo>
                  <a:lnTo>
                    <a:pt x="22" y="1443"/>
                  </a:lnTo>
                  <a:lnTo>
                    <a:pt x="1" y="1699"/>
                  </a:lnTo>
                  <a:lnTo>
                    <a:pt x="0" y="1839"/>
                  </a:lnTo>
                  <a:lnTo>
                    <a:pt x="0" y="1839"/>
                  </a:lnTo>
                  <a:lnTo>
                    <a:pt x="0" y="1935"/>
                  </a:lnTo>
                  <a:lnTo>
                    <a:pt x="9" y="2123"/>
                  </a:lnTo>
                  <a:lnTo>
                    <a:pt x="23" y="2304"/>
                  </a:lnTo>
                  <a:lnTo>
                    <a:pt x="45" y="2480"/>
                  </a:lnTo>
                  <a:lnTo>
                    <a:pt x="89" y="2732"/>
                  </a:lnTo>
                  <a:lnTo>
                    <a:pt x="167" y="3049"/>
                  </a:lnTo>
                  <a:lnTo>
                    <a:pt x="262" y="3339"/>
                  </a:lnTo>
                  <a:lnTo>
                    <a:pt x="373" y="3607"/>
                  </a:lnTo>
                  <a:lnTo>
                    <a:pt x="493" y="3852"/>
                  </a:lnTo>
                  <a:lnTo>
                    <a:pt x="618" y="4072"/>
                  </a:lnTo>
                  <a:lnTo>
                    <a:pt x="746" y="4268"/>
                  </a:lnTo>
                  <a:lnTo>
                    <a:pt x="873" y="4440"/>
                  </a:lnTo>
                  <a:lnTo>
                    <a:pt x="992" y="4586"/>
                  </a:lnTo>
                  <a:lnTo>
                    <a:pt x="1102" y="4710"/>
                  </a:lnTo>
                  <a:lnTo>
                    <a:pt x="1243" y="4851"/>
                  </a:lnTo>
                  <a:lnTo>
                    <a:pt x="1354" y="4951"/>
                  </a:lnTo>
                  <a:lnTo>
                    <a:pt x="1365" y="49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8" name="Freeform 12"/>
            <p:cNvSpPr>
              <a:spLocks/>
            </p:cNvSpPr>
            <p:nvPr/>
          </p:nvSpPr>
          <p:spPr bwMode="auto">
            <a:xfrm>
              <a:off x="1105" y="1477"/>
              <a:ext cx="3785" cy="1235"/>
            </a:xfrm>
            <a:custGeom>
              <a:avLst/>
              <a:gdLst>
                <a:gd name="T0" fmla="*/ 2355 w 11355"/>
                <a:gd name="T1" fmla="*/ 42 h 3705"/>
                <a:gd name="T2" fmla="*/ 2689 w 11355"/>
                <a:gd name="T3" fmla="*/ 412 h 3705"/>
                <a:gd name="T4" fmla="*/ 3237 w 11355"/>
                <a:gd name="T5" fmla="*/ 902 h 3705"/>
                <a:gd name="T6" fmla="*/ 3720 w 11355"/>
                <a:gd name="T7" fmla="*/ 1262 h 3705"/>
                <a:gd name="T8" fmla="*/ 4189 w 11355"/>
                <a:gd name="T9" fmla="*/ 1564 h 3705"/>
                <a:gd name="T10" fmla="*/ 4732 w 11355"/>
                <a:gd name="T11" fmla="*/ 1871 h 3705"/>
                <a:gd name="T12" fmla="*/ 5351 w 11355"/>
                <a:gd name="T13" fmla="*/ 2170 h 3705"/>
                <a:gd name="T14" fmla="*/ 6052 w 11355"/>
                <a:gd name="T15" fmla="*/ 2454 h 3705"/>
                <a:gd name="T16" fmla="*/ 6837 w 11355"/>
                <a:gd name="T17" fmla="*/ 2712 h 3705"/>
                <a:gd name="T18" fmla="*/ 7707 w 11355"/>
                <a:gd name="T19" fmla="*/ 2936 h 3705"/>
                <a:gd name="T20" fmla="*/ 8665 w 11355"/>
                <a:gd name="T21" fmla="*/ 3118 h 3705"/>
                <a:gd name="T22" fmla="*/ 9715 w 11355"/>
                <a:gd name="T23" fmla="*/ 3245 h 3705"/>
                <a:gd name="T24" fmla="*/ 10858 w 11355"/>
                <a:gd name="T25" fmla="*/ 3309 h 3705"/>
                <a:gd name="T26" fmla="*/ 11181 w 11355"/>
                <a:gd name="T27" fmla="*/ 3315 h 3705"/>
                <a:gd name="T28" fmla="*/ 11253 w 11355"/>
                <a:gd name="T29" fmla="*/ 3338 h 3705"/>
                <a:gd name="T30" fmla="*/ 11310 w 11355"/>
                <a:gd name="T31" fmla="*/ 3386 h 3705"/>
                <a:gd name="T32" fmla="*/ 11346 w 11355"/>
                <a:gd name="T33" fmla="*/ 3451 h 3705"/>
                <a:gd name="T34" fmla="*/ 11355 w 11355"/>
                <a:gd name="T35" fmla="*/ 3510 h 3705"/>
                <a:gd name="T36" fmla="*/ 11355 w 11355"/>
                <a:gd name="T37" fmla="*/ 3530 h 3705"/>
                <a:gd name="T38" fmla="*/ 11332 w 11355"/>
                <a:gd name="T39" fmla="*/ 3603 h 3705"/>
                <a:gd name="T40" fmla="*/ 11285 w 11355"/>
                <a:gd name="T41" fmla="*/ 3661 h 3705"/>
                <a:gd name="T42" fmla="*/ 11218 w 11355"/>
                <a:gd name="T43" fmla="*/ 3697 h 3705"/>
                <a:gd name="T44" fmla="*/ 11159 w 11355"/>
                <a:gd name="T45" fmla="*/ 3705 h 3705"/>
                <a:gd name="T46" fmla="*/ 3179 w 11355"/>
                <a:gd name="T47" fmla="*/ 3704 h 3705"/>
                <a:gd name="T48" fmla="*/ 2829 w 11355"/>
                <a:gd name="T49" fmla="*/ 3677 h 3705"/>
                <a:gd name="T50" fmla="*/ 2460 w 11355"/>
                <a:gd name="T51" fmla="*/ 3609 h 3705"/>
                <a:gd name="T52" fmla="*/ 2083 w 11355"/>
                <a:gd name="T53" fmla="*/ 3500 h 3705"/>
                <a:gd name="T54" fmla="*/ 1704 w 11355"/>
                <a:gd name="T55" fmla="*/ 3345 h 3705"/>
                <a:gd name="T56" fmla="*/ 1334 w 11355"/>
                <a:gd name="T57" fmla="*/ 3147 h 3705"/>
                <a:gd name="T58" fmla="*/ 983 w 11355"/>
                <a:gd name="T59" fmla="*/ 2899 h 3705"/>
                <a:gd name="T60" fmla="*/ 656 w 11355"/>
                <a:gd name="T61" fmla="*/ 2600 h 3705"/>
                <a:gd name="T62" fmla="*/ 435 w 11355"/>
                <a:gd name="T63" fmla="*/ 2340 h 3705"/>
                <a:gd name="T64" fmla="*/ 280 w 11355"/>
                <a:gd name="T65" fmla="*/ 2094 h 3705"/>
                <a:gd name="T66" fmla="*/ 136 w 11355"/>
                <a:gd name="T67" fmla="*/ 1727 h 3705"/>
                <a:gd name="T68" fmla="*/ 51 w 11355"/>
                <a:gd name="T69" fmla="*/ 1338 h 3705"/>
                <a:gd name="T70" fmla="*/ 10 w 11355"/>
                <a:gd name="T71" fmla="*/ 955 h 3705"/>
                <a:gd name="T72" fmla="*/ 9 w 11355"/>
                <a:gd name="T73" fmla="*/ 376 h 3705"/>
                <a:gd name="T74" fmla="*/ 45 w 11355"/>
                <a:gd name="T75" fmla="*/ 0 h 3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5" h="3705">
                  <a:moveTo>
                    <a:pt x="2336" y="16"/>
                  </a:moveTo>
                  <a:lnTo>
                    <a:pt x="2355" y="42"/>
                  </a:lnTo>
                  <a:lnTo>
                    <a:pt x="2512" y="226"/>
                  </a:lnTo>
                  <a:lnTo>
                    <a:pt x="2689" y="412"/>
                  </a:lnTo>
                  <a:lnTo>
                    <a:pt x="2930" y="640"/>
                  </a:lnTo>
                  <a:lnTo>
                    <a:pt x="3237" y="902"/>
                  </a:lnTo>
                  <a:lnTo>
                    <a:pt x="3515" y="1115"/>
                  </a:lnTo>
                  <a:lnTo>
                    <a:pt x="3720" y="1262"/>
                  </a:lnTo>
                  <a:lnTo>
                    <a:pt x="3945" y="1413"/>
                  </a:lnTo>
                  <a:lnTo>
                    <a:pt x="4189" y="1564"/>
                  </a:lnTo>
                  <a:lnTo>
                    <a:pt x="4451" y="1718"/>
                  </a:lnTo>
                  <a:lnTo>
                    <a:pt x="4732" y="1871"/>
                  </a:lnTo>
                  <a:lnTo>
                    <a:pt x="5031" y="2022"/>
                  </a:lnTo>
                  <a:lnTo>
                    <a:pt x="5351" y="2170"/>
                  </a:lnTo>
                  <a:lnTo>
                    <a:pt x="5692" y="2314"/>
                  </a:lnTo>
                  <a:lnTo>
                    <a:pt x="6052" y="2454"/>
                  </a:lnTo>
                  <a:lnTo>
                    <a:pt x="6434" y="2587"/>
                  </a:lnTo>
                  <a:lnTo>
                    <a:pt x="6837" y="2712"/>
                  </a:lnTo>
                  <a:lnTo>
                    <a:pt x="7261" y="2830"/>
                  </a:lnTo>
                  <a:lnTo>
                    <a:pt x="7707" y="2936"/>
                  </a:lnTo>
                  <a:lnTo>
                    <a:pt x="8175" y="3033"/>
                  </a:lnTo>
                  <a:lnTo>
                    <a:pt x="8665" y="3118"/>
                  </a:lnTo>
                  <a:lnTo>
                    <a:pt x="9179" y="3188"/>
                  </a:lnTo>
                  <a:lnTo>
                    <a:pt x="9715" y="3245"/>
                  </a:lnTo>
                  <a:lnTo>
                    <a:pt x="10275" y="3285"/>
                  </a:lnTo>
                  <a:lnTo>
                    <a:pt x="10858" y="3309"/>
                  </a:lnTo>
                  <a:lnTo>
                    <a:pt x="11161" y="3314"/>
                  </a:lnTo>
                  <a:lnTo>
                    <a:pt x="11181" y="3315"/>
                  </a:lnTo>
                  <a:lnTo>
                    <a:pt x="11218" y="3322"/>
                  </a:lnTo>
                  <a:lnTo>
                    <a:pt x="11253" y="3338"/>
                  </a:lnTo>
                  <a:lnTo>
                    <a:pt x="11285" y="3358"/>
                  </a:lnTo>
                  <a:lnTo>
                    <a:pt x="11310" y="3386"/>
                  </a:lnTo>
                  <a:lnTo>
                    <a:pt x="11332" y="3416"/>
                  </a:lnTo>
                  <a:lnTo>
                    <a:pt x="11346" y="3451"/>
                  </a:lnTo>
                  <a:lnTo>
                    <a:pt x="11355" y="3489"/>
                  </a:lnTo>
                  <a:lnTo>
                    <a:pt x="11355" y="3510"/>
                  </a:lnTo>
                  <a:lnTo>
                    <a:pt x="11355" y="3510"/>
                  </a:lnTo>
                  <a:lnTo>
                    <a:pt x="11355" y="3530"/>
                  </a:lnTo>
                  <a:lnTo>
                    <a:pt x="11346" y="3567"/>
                  </a:lnTo>
                  <a:lnTo>
                    <a:pt x="11332" y="3603"/>
                  </a:lnTo>
                  <a:lnTo>
                    <a:pt x="11310" y="3633"/>
                  </a:lnTo>
                  <a:lnTo>
                    <a:pt x="11285" y="3661"/>
                  </a:lnTo>
                  <a:lnTo>
                    <a:pt x="11253" y="3681"/>
                  </a:lnTo>
                  <a:lnTo>
                    <a:pt x="11218" y="3697"/>
                  </a:lnTo>
                  <a:lnTo>
                    <a:pt x="11179" y="3704"/>
                  </a:lnTo>
                  <a:lnTo>
                    <a:pt x="11159" y="3705"/>
                  </a:lnTo>
                  <a:lnTo>
                    <a:pt x="3262" y="3705"/>
                  </a:lnTo>
                  <a:lnTo>
                    <a:pt x="3179" y="3704"/>
                  </a:lnTo>
                  <a:lnTo>
                    <a:pt x="3008" y="3695"/>
                  </a:lnTo>
                  <a:lnTo>
                    <a:pt x="2829" y="3677"/>
                  </a:lnTo>
                  <a:lnTo>
                    <a:pt x="2646" y="3648"/>
                  </a:lnTo>
                  <a:lnTo>
                    <a:pt x="2460" y="3609"/>
                  </a:lnTo>
                  <a:lnTo>
                    <a:pt x="2272" y="3559"/>
                  </a:lnTo>
                  <a:lnTo>
                    <a:pt x="2083" y="3500"/>
                  </a:lnTo>
                  <a:lnTo>
                    <a:pt x="1893" y="3429"/>
                  </a:lnTo>
                  <a:lnTo>
                    <a:pt x="1704" y="3345"/>
                  </a:lnTo>
                  <a:lnTo>
                    <a:pt x="1517" y="3252"/>
                  </a:lnTo>
                  <a:lnTo>
                    <a:pt x="1334" y="3147"/>
                  </a:lnTo>
                  <a:lnTo>
                    <a:pt x="1155" y="3029"/>
                  </a:lnTo>
                  <a:lnTo>
                    <a:pt x="983" y="2899"/>
                  </a:lnTo>
                  <a:lnTo>
                    <a:pt x="816" y="2755"/>
                  </a:lnTo>
                  <a:lnTo>
                    <a:pt x="656" y="2600"/>
                  </a:lnTo>
                  <a:lnTo>
                    <a:pt x="506" y="2431"/>
                  </a:lnTo>
                  <a:lnTo>
                    <a:pt x="435" y="2340"/>
                  </a:lnTo>
                  <a:lnTo>
                    <a:pt x="378" y="2263"/>
                  </a:lnTo>
                  <a:lnTo>
                    <a:pt x="280" y="2094"/>
                  </a:lnTo>
                  <a:lnTo>
                    <a:pt x="201" y="1914"/>
                  </a:lnTo>
                  <a:lnTo>
                    <a:pt x="136" y="1727"/>
                  </a:lnTo>
                  <a:lnTo>
                    <a:pt x="87" y="1534"/>
                  </a:lnTo>
                  <a:lnTo>
                    <a:pt x="51" y="1338"/>
                  </a:lnTo>
                  <a:lnTo>
                    <a:pt x="25" y="1145"/>
                  </a:lnTo>
                  <a:lnTo>
                    <a:pt x="10" y="955"/>
                  </a:lnTo>
                  <a:lnTo>
                    <a:pt x="0" y="686"/>
                  </a:lnTo>
                  <a:lnTo>
                    <a:pt x="9" y="376"/>
                  </a:lnTo>
                  <a:lnTo>
                    <a:pt x="38" y="48"/>
                  </a:lnTo>
                  <a:lnTo>
                    <a:pt x="45" y="0"/>
                  </a:lnTo>
                  <a:lnTo>
                    <a:pt x="2336"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9" name="Freeform 13"/>
            <p:cNvSpPr>
              <a:spLocks/>
            </p:cNvSpPr>
            <p:nvPr/>
          </p:nvSpPr>
          <p:spPr bwMode="auto">
            <a:xfrm>
              <a:off x="1105" y="1477"/>
              <a:ext cx="3785" cy="1235"/>
            </a:xfrm>
            <a:custGeom>
              <a:avLst/>
              <a:gdLst>
                <a:gd name="T0" fmla="*/ 5310 w 11355"/>
                <a:gd name="T1" fmla="*/ 3315 h 3705"/>
                <a:gd name="T2" fmla="*/ 4876 w 11355"/>
                <a:gd name="T3" fmla="*/ 3302 h 3705"/>
                <a:gd name="T4" fmla="*/ 4334 w 11355"/>
                <a:gd name="T5" fmla="*/ 3242 h 3705"/>
                <a:gd name="T6" fmla="*/ 3834 w 11355"/>
                <a:gd name="T7" fmla="*/ 3140 h 3705"/>
                <a:gd name="T8" fmla="*/ 3375 w 11355"/>
                <a:gd name="T9" fmla="*/ 2997 h 3705"/>
                <a:gd name="T10" fmla="*/ 2954 w 11355"/>
                <a:gd name="T11" fmla="*/ 2821 h 3705"/>
                <a:gd name="T12" fmla="*/ 2576 w 11355"/>
                <a:gd name="T13" fmla="*/ 2615 h 3705"/>
                <a:gd name="T14" fmla="*/ 2234 w 11355"/>
                <a:gd name="T15" fmla="*/ 2384 h 3705"/>
                <a:gd name="T16" fmla="*/ 1932 w 11355"/>
                <a:gd name="T17" fmla="*/ 2130 h 3705"/>
                <a:gd name="T18" fmla="*/ 1838 w 11355"/>
                <a:gd name="T19" fmla="*/ 2039 h 3705"/>
                <a:gd name="T20" fmla="*/ 1769 w 11355"/>
                <a:gd name="T21" fmla="*/ 1930 h 3705"/>
                <a:gd name="T22" fmla="*/ 1739 w 11355"/>
                <a:gd name="T23" fmla="*/ 1810 h 3705"/>
                <a:gd name="T24" fmla="*/ 1746 w 11355"/>
                <a:gd name="T25" fmla="*/ 1691 h 3705"/>
                <a:gd name="T26" fmla="*/ 1785 w 11355"/>
                <a:gd name="T27" fmla="*/ 1577 h 3705"/>
                <a:gd name="T28" fmla="*/ 1853 w 11355"/>
                <a:gd name="T29" fmla="*/ 1479 h 3705"/>
                <a:gd name="T30" fmla="*/ 1948 w 11355"/>
                <a:gd name="T31" fmla="*/ 1401 h 3705"/>
                <a:gd name="T32" fmla="*/ 2066 w 11355"/>
                <a:gd name="T33" fmla="*/ 1355 h 3705"/>
                <a:gd name="T34" fmla="*/ 2166 w 11355"/>
                <a:gd name="T35" fmla="*/ 1344 h 3705"/>
                <a:gd name="T36" fmla="*/ 2237 w 11355"/>
                <a:gd name="T37" fmla="*/ 1342 h 3705"/>
                <a:gd name="T38" fmla="*/ 2498 w 11355"/>
                <a:gd name="T39" fmla="*/ 1279 h 3705"/>
                <a:gd name="T40" fmla="*/ 2734 w 11355"/>
                <a:gd name="T41" fmla="*/ 1138 h 3705"/>
                <a:gd name="T42" fmla="*/ 2928 w 11355"/>
                <a:gd name="T43" fmla="*/ 929 h 3705"/>
                <a:gd name="T44" fmla="*/ 3038 w 11355"/>
                <a:gd name="T45" fmla="*/ 735 h 3705"/>
                <a:gd name="T46" fmla="*/ 2600 w 11355"/>
                <a:gd name="T47" fmla="*/ 320 h 3705"/>
                <a:gd name="T48" fmla="*/ 2336 w 11355"/>
                <a:gd name="T49" fmla="*/ 16 h 3705"/>
                <a:gd name="T50" fmla="*/ 38 w 11355"/>
                <a:gd name="T51" fmla="*/ 48 h 3705"/>
                <a:gd name="T52" fmla="*/ 0 w 11355"/>
                <a:gd name="T53" fmla="*/ 686 h 3705"/>
                <a:gd name="T54" fmla="*/ 25 w 11355"/>
                <a:gd name="T55" fmla="*/ 1145 h 3705"/>
                <a:gd name="T56" fmla="*/ 87 w 11355"/>
                <a:gd name="T57" fmla="*/ 1534 h 3705"/>
                <a:gd name="T58" fmla="*/ 201 w 11355"/>
                <a:gd name="T59" fmla="*/ 1914 h 3705"/>
                <a:gd name="T60" fmla="*/ 378 w 11355"/>
                <a:gd name="T61" fmla="*/ 2263 h 3705"/>
                <a:gd name="T62" fmla="*/ 506 w 11355"/>
                <a:gd name="T63" fmla="*/ 2431 h 3705"/>
                <a:gd name="T64" fmla="*/ 816 w 11355"/>
                <a:gd name="T65" fmla="*/ 2755 h 3705"/>
                <a:gd name="T66" fmla="*/ 1155 w 11355"/>
                <a:gd name="T67" fmla="*/ 3029 h 3705"/>
                <a:gd name="T68" fmla="*/ 1517 w 11355"/>
                <a:gd name="T69" fmla="*/ 3252 h 3705"/>
                <a:gd name="T70" fmla="*/ 1893 w 11355"/>
                <a:gd name="T71" fmla="*/ 3429 h 3705"/>
                <a:gd name="T72" fmla="*/ 2272 w 11355"/>
                <a:gd name="T73" fmla="*/ 3559 h 3705"/>
                <a:gd name="T74" fmla="*/ 2646 w 11355"/>
                <a:gd name="T75" fmla="*/ 3648 h 3705"/>
                <a:gd name="T76" fmla="*/ 3008 w 11355"/>
                <a:gd name="T77" fmla="*/ 3695 h 3705"/>
                <a:gd name="T78" fmla="*/ 3262 w 11355"/>
                <a:gd name="T79" fmla="*/ 3705 h 3705"/>
                <a:gd name="T80" fmla="*/ 11179 w 11355"/>
                <a:gd name="T81" fmla="*/ 3704 h 3705"/>
                <a:gd name="T82" fmla="*/ 11253 w 11355"/>
                <a:gd name="T83" fmla="*/ 3681 h 3705"/>
                <a:gd name="T84" fmla="*/ 11310 w 11355"/>
                <a:gd name="T85" fmla="*/ 3633 h 3705"/>
                <a:gd name="T86" fmla="*/ 11346 w 11355"/>
                <a:gd name="T87" fmla="*/ 3567 h 3705"/>
                <a:gd name="T88" fmla="*/ 11355 w 11355"/>
                <a:gd name="T89" fmla="*/ 3510 h 3705"/>
                <a:gd name="T90" fmla="*/ 11348 w 11355"/>
                <a:gd name="T91" fmla="*/ 3452 h 3705"/>
                <a:gd name="T92" fmla="*/ 11312 w 11355"/>
                <a:gd name="T93" fmla="*/ 3387 h 3705"/>
                <a:gd name="T94" fmla="*/ 11256 w 11355"/>
                <a:gd name="T95" fmla="*/ 3340 h 3705"/>
                <a:gd name="T96" fmla="*/ 11185 w 11355"/>
                <a:gd name="T97" fmla="*/ 3317 h 3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55" h="3705">
                  <a:moveTo>
                    <a:pt x="11165" y="3315"/>
                  </a:moveTo>
                  <a:lnTo>
                    <a:pt x="5310" y="3315"/>
                  </a:lnTo>
                  <a:lnTo>
                    <a:pt x="5162" y="3314"/>
                  </a:lnTo>
                  <a:lnTo>
                    <a:pt x="4876" y="3302"/>
                  </a:lnTo>
                  <a:lnTo>
                    <a:pt x="4600" y="3278"/>
                  </a:lnTo>
                  <a:lnTo>
                    <a:pt x="4334" y="3242"/>
                  </a:lnTo>
                  <a:lnTo>
                    <a:pt x="4079" y="3196"/>
                  </a:lnTo>
                  <a:lnTo>
                    <a:pt x="3834" y="3140"/>
                  </a:lnTo>
                  <a:lnTo>
                    <a:pt x="3600" y="3073"/>
                  </a:lnTo>
                  <a:lnTo>
                    <a:pt x="3375" y="2997"/>
                  </a:lnTo>
                  <a:lnTo>
                    <a:pt x="3159" y="2913"/>
                  </a:lnTo>
                  <a:lnTo>
                    <a:pt x="2954" y="2821"/>
                  </a:lnTo>
                  <a:lnTo>
                    <a:pt x="2760" y="2722"/>
                  </a:lnTo>
                  <a:lnTo>
                    <a:pt x="2576" y="2615"/>
                  </a:lnTo>
                  <a:lnTo>
                    <a:pt x="2400" y="2503"/>
                  </a:lnTo>
                  <a:lnTo>
                    <a:pt x="2234" y="2384"/>
                  </a:lnTo>
                  <a:lnTo>
                    <a:pt x="2079" y="2260"/>
                  </a:lnTo>
                  <a:lnTo>
                    <a:pt x="1932" y="2130"/>
                  </a:lnTo>
                  <a:lnTo>
                    <a:pt x="1863" y="2064"/>
                  </a:lnTo>
                  <a:lnTo>
                    <a:pt x="1838" y="2039"/>
                  </a:lnTo>
                  <a:lnTo>
                    <a:pt x="1799" y="1986"/>
                  </a:lnTo>
                  <a:lnTo>
                    <a:pt x="1769" y="1930"/>
                  </a:lnTo>
                  <a:lnTo>
                    <a:pt x="1749" y="1871"/>
                  </a:lnTo>
                  <a:lnTo>
                    <a:pt x="1739" y="1810"/>
                  </a:lnTo>
                  <a:lnTo>
                    <a:pt x="1737" y="1750"/>
                  </a:lnTo>
                  <a:lnTo>
                    <a:pt x="1746" y="1691"/>
                  </a:lnTo>
                  <a:lnTo>
                    <a:pt x="1762" y="1633"/>
                  </a:lnTo>
                  <a:lnTo>
                    <a:pt x="1785" y="1577"/>
                  </a:lnTo>
                  <a:lnTo>
                    <a:pt x="1815" y="1525"/>
                  </a:lnTo>
                  <a:lnTo>
                    <a:pt x="1853" y="1479"/>
                  </a:lnTo>
                  <a:lnTo>
                    <a:pt x="1897" y="1437"/>
                  </a:lnTo>
                  <a:lnTo>
                    <a:pt x="1948" y="1401"/>
                  </a:lnTo>
                  <a:lnTo>
                    <a:pt x="2004" y="1374"/>
                  </a:lnTo>
                  <a:lnTo>
                    <a:pt x="2066" y="1355"/>
                  </a:lnTo>
                  <a:lnTo>
                    <a:pt x="2132" y="1345"/>
                  </a:lnTo>
                  <a:lnTo>
                    <a:pt x="2166" y="1344"/>
                  </a:lnTo>
                  <a:lnTo>
                    <a:pt x="2169" y="1344"/>
                  </a:lnTo>
                  <a:lnTo>
                    <a:pt x="2237" y="1342"/>
                  </a:lnTo>
                  <a:lnTo>
                    <a:pt x="2370" y="1321"/>
                  </a:lnTo>
                  <a:lnTo>
                    <a:pt x="2498" y="1279"/>
                  </a:lnTo>
                  <a:lnTo>
                    <a:pt x="2620" y="1217"/>
                  </a:lnTo>
                  <a:lnTo>
                    <a:pt x="2734" y="1138"/>
                  </a:lnTo>
                  <a:lnTo>
                    <a:pt x="2838" y="1042"/>
                  </a:lnTo>
                  <a:lnTo>
                    <a:pt x="2928" y="929"/>
                  </a:lnTo>
                  <a:lnTo>
                    <a:pt x="3006" y="802"/>
                  </a:lnTo>
                  <a:lnTo>
                    <a:pt x="3038" y="735"/>
                  </a:lnTo>
                  <a:lnTo>
                    <a:pt x="2865" y="581"/>
                  </a:lnTo>
                  <a:lnTo>
                    <a:pt x="2600" y="320"/>
                  </a:lnTo>
                  <a:lnTo>
                    <a:pt x="2364" y="54"/>
                  </a:lnTo>
                  <a:lnTo>
                    <a:pt x="2336" y="16"/>
                  </a:lnTo>
                  <a:lnTo>
                    <a:pt x="45" y="0"/>
                  </a:lnTo>
                  <a:lnTo>
                    <a:pt x="38" y="48"/>
                  </a:lnTo>
                  <a:lnTo>
                    <a:pt x="9" y="376"/>
                  </a:lnTo>
                  <a:lnTo>
                    <a:pt x="0" y="686"/>
                  </a:lnTo>
                  <a:lnTo>
                    <a:pt x="9" y="955"/>
                  </a:lnTo>
                  <a:lnTo>
                    <a:pt x="25" y="1145"/>
                  </a:lnTo>
                  <a:lnTo>
                    <a:pt x="51" y="1338"/>
                  </a:lnTo>
                  <a:lnTo>
                    <a:pt x="87" y="1534"/>
                  </a:lnTo>
                  <a:lnTo>
                    <a:pt x="136" y="1727"/>
                  </a:lnTo>
                  <a:lnTo>
                    <a:pt x="201" y="1914"/>
                  </a:lnTo>
                  <a:lnTo>
                    <a:pt x="280" y="2094"/>
                  </a:lnTo>
                  <a:lnTo>
                    <a:pt x="378" y="2263"/>
                  </a:lnTo>
                  <a:lnTo>
                    <a:pt x="435" y="2340"/>
                  </a:lnTo>
                  <a:lnTo>
                    <a:pt x="506" y="2431"/>
                  </a:lnTo>
                  <a:lnTo>
                    <a:pt x="656" y="2600"/>
                  </a:lnTo>
                  <a:lnTo>
                    <a:pt x="816" y="2755"/>
                  </a:lnTo>
                  <a:lnTo>
                    <a:pt x="983" y="2899"/>
                  </a:lnTo>
                  <a:lnTo>
                    <a:pt x="1155" y="3029"/>
                  </a:lnTo>
                  <a:lnTo>
                    <a:pt x="1334" y="3147"/>
                  </a:lnTo>
                  <a:lnTo>
                    <a:pt x="1517" y="3252"/>
                  </a:lnTo>
                  <a:lnTo>
                    <a:pt x="1704" y="3345"/>
                  </a:lnTo>
                  <a:lnTo>
                    <a:pt x="1893" y="3429"/>
                  </a:lnTo>
                  <a:lnTo>
                    <a:pt x="2083" y="3500"/>
                  </a:lnTo>
                  <a:lnTo>
                    <a:pt x="2272" y="3559"/>
                  </a:lnTo>
                  <a:lnTo>
                    <a:pt x="2460" y="3609"/>
                  </a:lnTo>
                  <a:lnTo>
                    <a:pt x="2646" y="3648"/>
                  </a:lnTo>
                  <a:lnTo>
                    <a:pt x="2829" y="3677"/>
                  </a:lnTo>
                  <a:lnTo>
                    <a:pt x="3008" y="3695"/>
                  </a:lnTo>
                  <a:lnTo>
                    <a:pt x="3179" y="3704"/>
                  </a:lnTo>
                  <a:lnTo>
                    <a:pt x="3262" y="3705"/>
                  </a:lnTo>
                  <a:lnTo>
                    <a:pt x="11159" y="3705"/>
                  </a:lnTo>
                  <a:lnTo>
                    <a:pt x="11179" y="3704"/>
                  </a:lnTo>
                  <a:lnTo>
                    <a:pt x="11218" y="3697"/>
                  </a:lnTo>
                  <a:lnTo>
                    <a:pt x="11253" y="3681"/>
                  </a:lnTo>
                  <a:lnTo>
                    <a:pt x="11285" y="3661"/>
                  </a:lnTo>
                  <a:lnTo>
                    <a:pt x="11310" y="3633"/>
                  </a:lnTo>
                  <a:lnTo>
                    <a:pt x="11332" y="3603"/>
                  </a:lnTo>
                  <a:lnTo>
                    <a:pt x="11346" y="3567"/>
                  </a:lnTo>
                  <a:lnTo>
                    <a:pt x="11355" y="3530"/>
                  </a:lnTo>
                  <a:lnTo>
                    <a:pt x="11355" y="3510"/>
                  </a:lnTo>
                  <a:lnTo>
                    <a:pt x="11355" y="3489"/>
                  </a:lnTo>
                  <a:lnTo>
                    <a:pt x="11348" y="3452"/>
                  </a:lnTo>
                  <a:lnTo>
                    <a:pt x="11334" y="3417"/>
                  </a:lnTo>
                  <a:lnTo>
                    <a:pt x="11312" y="3387"/>
                  </a:lnTo>
                  <a:lnTo>
                    <a:pt x="11286" y="3361"/>
                  </a:lnTo>
                  <a:lnTo>
                    <a:pt x="11256" y="3340"/>
                  </a:lnTo>
                  <a:lnTo>
                    <a:pt x="11221" y="3325"/>
                  </a:lnTo>
                  <a:lnTo>
                    <a:pt x="11185" y="3317"/>
                  </a:lnTo>
                  <a:lnTo>
                    <a:pt x="11165" y="33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0" name="Freeform 14"/>
            <p:cNvSpPr>
              <a:spLocks/>
            </p:cNvSpPr>
            <p:nvPr/>
          </p:nvSpPr>
          <p:spPr bwMode="auto">
            <a:xfrm>
              <a:off x="980" y="1077"/>
              <a:ext cx="1214" cy="1180"/>
            </a:xfrm>
            <a:custGeom>
              <a:avLst/>
              <a:gdLst>
                <a:gd name="T0" fmla="*/ 35 w 3643"/>
                <a:gd name="T1" fmla="*/ 1435 h 3541"/>
                <a:gd name="T2" fmla="*/ 0 w 3643"/>
                <a:gd name="T3" fmla="*/ 1700 h 3541"/>
                <a:gd name="T4" fmla="*/ 28 w 3643"/>
                <a:gd name="T5" fmla="*/ 2107 h 3541"/>
                <a:gd name="T6" fmla="*/ 132 w 3643"/>
                <a:gd name="T7" fmla="*/ 2483 h 3541"/>
                <a:gd name="T8" fmla="*/ 283 w 3643"/>
                <a:gd name="T9" fmla="*/ 2817 h 3541"/>
                <a:gd name="T10" fmla="*/ 453 w 3643"/>
                <a:gd name="T11" fmla="*/ 3101 h 3541"/>
                <a:gd name="T12" fmla="*/ 778 w 3643"/>
                <a:gd name="T13" fmla="*/ 3510 h 3541"/>
                <a:gd name="T14" fmla="*/ 794 w 3643"/>
                <a:gd name="T15" fmla="*/ 3511 h 3541"/>
                <a:gd name="T16" fmla="*/ 620 w 3643"/>
                <a:gd name="T17" fmla="*/ 3089 h 3541"/>
                <a:gd name="T18" fmla="*/ 543 w 3643"/>
                <a:gd name="T19" fmla="*/ 2775 h 3541"/>
                <a:gd name="T20" fmla="*/ 518 w 3643"/>
                <a:gd name="T21" fmla="*/ 2499 h 3541"/>
                <a:gd name="T22" fmla="*/ 543 w 3643"/>
                <a:gd name="T23" fmla="*/ 2215 h 3541"/>
                <a:gd name="T24" fmla="*/ 639 w 3643"/>
                <a:gd name="T25" fmla="*/ 1937 h 3541"/>
                <a:gd name="T26" fmla="*/ 703 w 3643"/>
                <a:gd name="T27" fmla="*/ 1829 h 3541"/>
                <a:gd name="T28" fmla="*/ 829 w 3643"/>
                <a:gd name="T29" fmla="*/ 1682 h 3541"/>
                <a:gd name="T30" fmla="*/ 978 w 3643"/>
                <a:gd name="T31" fmla="*/ 1576 h 3541"/>
                <a:gd name="T32" fmla="*/ 1148 w 3643"/>
                <a:gd name="T33" fmla="*/ 1515 h 3541"/>
                <a:gd name="T34" fmla="*/ 1338 w 3643"/>
                <a:gd name="T35" fmla="*/ 1502 h 3541"/>
                <a:gd name="T36" fmla="*/ 1544 w 3643"/>
                <a:gd name="T37" fmla="*/ 1546 h 3541"/>
                <a:gd name="T38" fmla="*/ 1765 w 3643"/>
                <a:gd name="T39" fmla="*/ 1646 h 3541"/>
                <a:gd name="T40" fmla="*/ 1997 w 3643"/>
                <a:gd name="T41" fmla="*/ 1812 h 3541"/>
                <a:gd name="T42" fmla="*/ 2177 w 3643"/>
                <a:gd name="T43" fmla="*/ 1982 h 3541"/>
                <a:gd name="T44" fmla="*/ 2318 w 3643"/>
                <a:gd name="T45" fmla="*/ 2094 h 3541"/>
                <a:gd name="T46" fmla="*/ 2514 w 3643"/>
                <a:gd name="T47" fmla="*/ 2155 h 3541"/>
                <a:gd name="T48" fmla="*/ 2701 w 3643"/>
                <a:gd name="T49" fmla="*/ 2129 h 3541"/>
                <a:gd name="T50" fmla="*/ 2869 w 3643"/>
                <a:gd name="T51" fmla="*/ 2032 h 3541"/>
                <a:gd name="T52" fmla="*/ 3002 w 3643"/>
                <a:gd name="T53" fmla="*/ 1881 h 3541"/>
                <a:gd name="T54" fmla="*/ 3087 w 3643"/>
                <a:gd name="T55" fmla="*/ 1694 h 3541"/>
                <a:gd name="T56" fmla="*/ 3111 w 3643"/>
                <a:gd name="T57" fmla="*/ 1487 h 3541"/>
                <a:gd name="T58" fmla="*/ 3060 w 3643"/>
                <a:gd name="T59" fmla="*/ 1273 h 3541"/>
                <a:gd name="T60" fmla="*/ 3084 w 3643"/>
                <a:gd name="T61" fmla="*/ 1230 h 3541"/>
                <a:gd name="T62" fmla="*/ 3291 w 3643"/>
                <a:gd name="T63" fmla="*/ 1226 h 3541"/>
                <a:gd name="T64" fmla="*/ 3469 w 3643"/>
                <a:gd name="T65" fmla="*/ 1163 h 3541"/>
                <a:gd name="T66" fmla="*/ 3595 w 3643"/>
                <a:gd name="T67" fmla="*/ 1040 h 3541"/>
                <a:gd name="T68" fmla="*/ 3638 w 3643"/>
                <a:gd name="T69" fmla="*/ 909 h 3541"/>
                <a:gd name="T70" fmla="*/ 3636 w 3643"/>
                <a:gd name="T71" fmla="*/ 775 h 3541"/>
                <a:gd name="T72" fmla="*/ 3569 w 3643"/>
                <a:gd name="T73" fmla="*/ 607 h 3541"/>
                <a:gd name="T74" fmla="*/ 3440 w 3643"/>
                <a:gd name="T75" fmla="*/ 451 h 3541"/>
                <a:gd name="T76" fmla="*/ 3255 w 3643"/>
                <a:gd name="T77" fmla="*/ 313 h 3541"/>
                <a:gd name="T78" fmla="*/ 3028 w 3643"/>
                <a:gd name="T79" fmla="*/ 196 h 3541"/>
                <a:gd name="T80" fmla="*/ 2763 w 3643"/>
                <a:gd name="T81" fmla="*/ 103 h 3541"/>
                <a:gd name="T82" fmla="*/ 2470 w 3643"/>
                <a:gd name="T83" fmla="*/ 38 h 3541"/>
                <a:gd name="T84" fmla="*/ 2159 w 3643"/>
                <a:gd name="T85" fmla="*/ 5 h 3541"/>
                <a:gd name="T86" fmla="*/ 1838 w 3643"/>
                <a:gd name="T87" fmla="*/ 6 h 3541"/>
                <a:gd name="T88" fmla="*/ 1518 w 3643"/>
                <a:gd name="T89" fmla="*/ 45 h 3541"/>
                <a:gd name="T90" fmla="*/ 1205 w 3643"/>
                <a:gd name="T91" fmla="*/ 127 h 3541"/>
                <a:gd name="T92" fmla="*/ 909 w 3643"/>
                <a:gd name="T93" fmla="*/ 254 h 3541"/>
                <a:gd name="T94" fmla="*/ 639 w 3643"/>
                <a:gd name="T95" fmla="*/ 430 h 3541"/>
                <a:gd name="T96" fmla="*/ 404 w 3643"/>
                <a:gd name="T97" fmla="*/ 657 h 3541"/>
                <a:gd name="T98" fmla="*/ 212 w 3643"/>
                <a:gd name="T99" fmla="*/ 941 h 3541"/>
                <a:gd name="T100" fmla="*/ 72 w 3643"/>
                <a:gd name="T101" fmla="*/ 1283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43" h="3541">
                  <a:moveTo>
                    <a:pt x="47" y="1380"/>
                  </a:moveTo>
                  <a:lnTo>
                    <a:pt x="35" y="1435"/>
                  </a:lnTo>
                  <a:lnTo>
                    <a:pt x="16" y="1541"/>
                  </a:lnTo>
                  <a:lnTo>
                    <a:pt x="0" y="1700"/>
                  </a:lnTo>
                  <a:lnTo>
                    <a:pt x="3" y="1907"/>
                  </a:lnTo>
                  <a:lnTo>
                    <a:pt x="28" y="2107"/>
                  </a:lnTo>
                  <a:lnTo>
                    <a:pt x="72" y="2299"/>
                  </a:lnTo>
                  <a:lnTo>
                    <a:pt x="132" y="2483"/>
                  </a:lnTo>
                  <a:lnTo>
                    <a:pt x="204" y="2656"/>
                  </a:lnTo>
                  <a:lnTo>
                    <a:pt x="283" y="2817"/>
                  </a:lnTo>
                  <a:lnTo>
                    <a:pt x="368" y="2965"/>
                  </a:lnTo>
                  <a:lnTo>
                    <a:pt x="453" y="3101"/>
                  </a:lnTo>
                  <a:lnTo>
                    <a:pt x="579" y="3275"/>
                  </a:lnTo>
                  <a:lnTo>
                    <a:pt x="778" y="3510"/>
                  </a:lnTo>
                  <a:lnTo>
                    <a:pt x="811" y="3541"/>
                  </a:lnTo>
                  <a:lnTo>
                    <a:pt x="794" y="3511"/>
                  </a:lnTo>
                  <a:lnTo>
                    <a:pt x="695" y="3297"/>
                  </a:lnTo>
                  <a:lnTo>
                    <a:pt x="620" y="3089"/>
                  </a:lnTo>
                  <a:lnTo>
                    <a:pt x="569" y="2906"/>
                  </a:lnTo>
                  <a:lnTo>
                    <a:pt x="543" y="2775"/>
                  </a:lnTo>
                  <a:lnTo>
                    <a:pt x="525" y="2638"/>
                  </a:lnTo>
                  <a:lnTo>
                    <a:pt x="518" y="2499"/>
                  </a:lnTo>
                  <a:lnTo>
                    <a:pt x="523" y="2356"/>
                  </a:lnTo>
                  <a:lnTo>
                    <a:pt x="543" y="2215"/>
                  </a:lnTo>
                  <a:lnTo>
                    <a:pt x="582" y="2074"/>
                  </a:lnTo>
                  <a:lnTo>
                    <a:pt x="639" y="1937"/>
                  </a:lnTo>
                  <a:lnTo>
                    <a:pt x="677" y="1871"/>
                  </a:lnTo>
                  <a:lnTo>
                    <a:pt x="703" y="1829"/>
                  </a:lnTo>
                  <a:lnTo>
                    <a:pt x="764" y="1751"/>
                  </a:lnTo>
                  <a:lnTo>
                    <a:pt x="829" y="1682"/>
                  </a:lnTo>
                  <a:lnTo>
                    <a:pt x="901" y="1623"/>
                  </a:lnTo>
                  <a:lnTo>
                    <a:pt x="978" y="1576"/>
                  </a:lnTo>
                  <a:lnTo>
                    <a:pt x="1060" y="1540"/>
                  </a:lnTo>
                  <a:lnTo>
                    <a:pt x="1148" y="1515"/>
                  </a:lnTo>
                  <a:lnTo>
                    <a:pt x="1242" y="1502"/>
                  </a:lnTo>
                  <a:lnTo>
                    <a:pt x="1338" y="1502"/>
                  </a:lnTo>
                  <a:lnTo>
                    <a:pt x="1439" y="1517"/>
                  </a:lnTo>
                  <a:lnTo>
                    <a:pt x="1544" y="1546"/>
                  </a:lnTo>
                  <a:lnTo>
                    <a:pt x="1654" y="1589"/>
                  </a:lnTo>
                  <a:lnTo>
                    <a:pt x="1765" y="1646"/>
                  </a:lnTo>
                  <a:lnTo>
                    <a:pt x="1880" y="1721"/>
                  </a:lnTo>
                  <a:lnTo>
                    <a:pt x="1997" y="1812"/>
                  </a:lnTo>
                  <a:lnTo>
                    <a:pt x="2116" y="1920"/>
                  </a:lnTo>
                  <a:lnTo>
                    <a:pt x="2177" y="1982"/>
                  </a:lnTo>
                  <a:lnTo>
                    <a:pt x="2223" y="2027"/>
                  </a:lnTo>
                  <a:lnTo>
                    <a:pt x="2318" y="2094"/>
                  </a:lnTo>
                  <a:lnTo>
                    <a:pt x="2416" y="2137"/>
                  </a:lnTo>
                  <a:lnTo>
                    <a:pt x="2514" y="2155"/>
                  </a:lnTo>
                  <a:lnTo>
                    <a:pt x="2609" y="2152"/>
                  </a:lnTo>
                  <a:lnTo>
                    <a:pt x="2701" y="2129"/>
                  </a:lnTo>
                  <a:lnTo>
                    <a:pt x="2789" y="2088"/>
                  </a:lnTo>
                  <a:lnTo>
                    <a:pt x="2869" y="2032"/>
                  </a:lnTo>
                  <a:lnTo>
                    <a:pt x="2940" y="1963"/>
                  </a:lnTo>
                  <a:lnTo>
                    <a:pt x="3002" y="1881"/>
                  </a:lnTo>
                  <a:lnTo>
                    <a:pt x="3051" y="1792"/>
                  </a:lnTo>
                  <a:lnTo>
                    <a:pt x="3087" y="1694"/>
                  </a:lnTo>
                  <a:lnTo>
                    <a:pt x="3107" y="1592"/>
                  </a:lnTo>
                  <a:lnTo>
                    <a:pt x="3111" y="1487"/>
                  </a:lnTo>
                  <a:lnTo>
                    <a:pt x="3096" y="1380"/>
                  </a:lnTo>
                  <a:lnTo>
                    <a:pt x="3060" y="1273"/>
                  </a:lnTo>
                  <a:lnTo>
                    <a:pt x="3032" y="1222"/>
                  </a:lnTo>
                  <a:lnTo>
                    <a:pt x="3084" y="1230"/>
                  </a:lnTo>
                  <a:lnTo>
                    <a:pt x="3189" y="1236"/>
                  </a:lnTo>
                  <a:lnTo>
                    <a:pt x="3291" y="1226"/>
                  </a:lnTo>
                  <a:lnTo>
                    <a:pt x="3385" y="1201"/>
                  </a:lnTo>
                  <a:lnTo>
                    <a:pt x="3469" y="1163"/>
                  </a:lnTo>
                  <a:lnTo>
                    <a:pt x="3541" y="1109"/>
                  </a:lnTo>
                  <a:lnTo>
                    <a:pt x="3595" y="1040"/>
                  </a:lnTo>
                  <a:lnTo>
                    <a:pt x="3630" y="957"/>
                  </a:lnTo>
                  <a:lnTo>
                    <a:pt x="3638" y="909"/>
                  </a:lnTo>
                  <a:lnTo>
                    <a:pt x="3643" y="864"/>
                  </a:lnTo>
                  <a:lnTo>
                    <a:pt x="3636" y="775"/>
                  </a:lnTo>
                  <a:lnTo>
                    <a:pt x="3611" y="689"/>
                  </a:lnTo>
                  <a:lnTo>
                    <a:pt x="3569" y="607"/>
                  </a:lnTo>
                  <a:lnTo>
                    <a:pt x="3512" y="526"/>
                  </a:lnTo>
                  <a:lnTo>
                    <a:pt x="3440" y="451"/>
                  </a:lnTo>
                  <a:lnTo>
                    <a:pt x="3353" y="379"/>
                  </a:lnTo>
                  <a:lnTo>
                    <a:pt x="3255" y="313"/>
                  </a:lnTo>
                  <a:lnTo>
                    <a:pt x="3146" y="252"/>
                  </a:lnTo>
                  <a:lnTo>
                    <a:pt x="3028" y="196"/>
                  </a:lnTo>
                  <a:lnTo>
                    <a:pt x="2898" y="146"/>
                  </a:lnTo>
                  <a:lnTo>
                    <a:pt x="2763" y="103"/>
                  </a:lnTo>
                  <a:lnTo>
                    <a:pt x="2619" y="67"/>
                  </a:lnTo>
                  <a:lnTo>
                    <a:pt x="2470" y="38"/>
                  </a:lnTo>
                  <a:lnTo>
                    <a:pt x="2316" y="18"/>
                  </a:lnTo>
                  <a:lnTo>
                    <a:pt x="2159" y="5"/>
                  </a:lnTo>
                  <a:lnTo>
                    <a:pt x="2000" y="0"/>
                  </a:lnTo>
                  <a:lnTo>
                    <a:pt x="1838" y="6"/>
                  </a:lnTo>
                  <a:lnTo>
                    <a:pt x="1678" y="21"/>
                  </a:lnTo>
                  <a:lnTo>
                    <a:pt x="1518" y="45"/>
                  </a:lnTo>
                  <a:lnTo>
                    <a:pt x="1360" y="81"/>
                  </a:lnTo>
                  <a:lnTo>
                    <a:pt x="1205" y="127"/>
                  </a:lnTo>
                  <a:lnTo>
                    <a:pt x="1055" y="185"/>
                  </a:lnTo>
                  <a:lnTo>
                    <a:pt x="909" y="254"/>
                  </a:lnTo>
                  <a:lnTo>
                    <a:pt x="770" y="335"/>
                  </a:lnTo>
                  <a:lnTo>
                    <a:pt x="639" y="430"/>
                  </a:lnTo>
                  <a:lnTo>
                    <a:pt x="516" y="536"/>
                  </a:lnTo>
                  <a:lnTo>
                    <a:pt x="404" y="657"/>
                  </a:lnTo>
                  <a:lnTo>
                    <a:pt x="301" y="791"/>
                  </a:lnTo>
                  <a:lnTo>
                    <a:pt x="212" y="941"/>
                  </a:lnTo>
                  <a:lnTo>
                    <a:pt x="134" y="1105"/>
                  </a:lnTo>
                  <a:lnTo>
                    <a:pt x="72" y="1283"/>
                  </a:lnTo>
                  <a:lnTo>
                    <a:pt x="47" y="13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1" name="Freeform 15"/>
            <p:cNvSpPr>
              <a:spLocks/>
            </p:cNvSpPr>
            <p:nvPr/>
          </p:nvSpPr>
          <p:spPr bwMode="auto">
            <a:xfrm>
              <a:off x="1066" y="1276"/>
              <a:ext cx="951" cy="981"/>
            </a:xfrm>
            <a:custGeom>
              <a:avLst/>
              <a:gdLst>
                <a:gd name="T0" fmla="*/ 445 w 2853"/>
                <a:gd name="T1" fmla="*/ 1232 h 2944"/>
                <a:gd name="T2" fmla="*/ 571 w 2853"/>
                <a:gd name="T3" fmla="*/ 1085 h 2944"/>
                <a:gd name="T4" fmla="*/ 720 w 2853"/>
                <a:gd name="T5" fmla="*/ 979 h 2944"/>
                <a:gd name="T6" fmla="*/ 890 w 2853"/>
                <a:gd name="T7" fmla="*/ 918 h 2944"/>
                <a:gd name="T8" fmla="*/ 1080 w 2853"/>
                <a:gd name="T9" fmla="*/ 905 h 2944"/>
                <a:gd name="T10" fmla="*/ 1286 w 2853"/>
                <a:gd name="T11" fmla="*/ 949 h 2944"/>
                <a:gd name="T12" fmla="*/ 1507 w 2853"/>
                <a:gd name="T13" fmla="*/ 1049 h 2944"/>
                <a:gd name="T14" fmla="*/ 1739 w 2853"/>
                <a:gd name="T15" fmla="*/ 1215 h 2944"/>
                <a:gd name="T16" fmla="*/ 1919 w 2853"/>
                <a:gd name="T17" fmla="*/ 1385 h 2944"/>
                <a:gd name="T18" fmla="*/ 2060 w 2853"/>
                <a:gd name="T19" fmla="*/ 1497 h 2944"/>
                <a:gd name="T20" fmla="*/ 2256 w 2853"/>
                <a:gd name="T21" fmla="*/ 1558 h 2944"/>
                <a:gd name="T22" fmla="*/ 2443 w 2853"/>
                <a:gd name="T23" fmla="*/ 1532 h 2944"/>
                <a:gd name="T24" fmla="*/ 2611 w 2853"/>
                <a:gd name="T25" fmla="*/ 1435 h 2944"/>
                <a:gd name="T26" fmla="*/ 2744 w 2853"/>
                <a:gd name="T27" fmla="*/ 1284 h 2944"/>
                <a:gd name="T28" fmla="*/ 2829 w 2853"/>
                <a:gd name="T29" fmla="*/ 1097 h 2944"/>
                <a:gd name="T30" fmla="*/ 2853 w 2853"/>
                <a:gd name="T31" fmla="*/ 890 h 2944"/>
                <a:gd name="T32" fmla="*/ 2802 w 2853"/>
                <a:gd name="T33" fmla="*/ 676 h 2944"/>
                <a:gd name="T34" fmla="*/ 2718 w 2853"/>
                <a:gd name="T35" fmla="*/ 553 h 2944"/>
                <a:gd name="T36" fmla="*/ 2446 w 2853"/>
                <a:gd name="T37" fmla="*/ 308 h 2944"/>
                <a:gd name="T38" fmla="*/ 2117 w 2853"/>
                <a:gd name="T39" fmla="*/ 134 h 2944"/>
                <a:gd name="T40" fmla="*/ 1756 w 2853"/>
                <a:gd name="T41" fmla="*/ 28 h 2944"/>
                <a:gd name="T42" fmla="*/ 1381 w 2853"/>
                <a:gd name="T43" fmla="*/ 0 h 2944"/>
                <a:gd name="T44" fmla="*/ 1017 w 2853"/>
                <a:gd name="T45" fmla="*/ 49 h 2944"/>
                <a:gd name="T46" fmla="*/ 682 w 2853"/>
                <a:gd name="T47" fmla="*/ 177 h 2944"/>
                <a:gd name="T48" fmla="*/ 432 w 2853"/>
                <a:gd name="T49" fmla="*/ 358 h 2944"/>
                <a:gd name="T50" fmla="*/ 313 w 2853"/>
                <a:gd name="T51" fmla="*/ 491 h 2944"/>
                <a:gd name="T52" fmla="*/ 236 w 2853"/>
                <a:gd name="T53" fmla="*/ 604 h 2944"/>
                <a:gd name="T54" fmla="*/ 114 w 2853"/>
                <a:gd name="T55" fmla="*/ 855 h 2944"/>
                <a:gd name="T56" fmla="*/ 22 w 2853"/>
                <a:gd name="T57" fmla="*/ 1188 h 2944"/>
                <a:gd name="T58" fmla="*/ 0 w 2853"/>
                <a:gd name="T59" fmla="*/ 1516 h 2944"/>
                <a:gd name="T60" fmla="*/ 36 w 2853"/>
                <a:gd name="T61" fmla="*/ 1834 h 2944"/>
                <a:gd name="T62" fmla="*/ 118 w 2853"/>
                <a:gd name="T63" fmla="*/ 2137 h 2944"/>
                <a:gd name="T64" fmla="*/ 234 w 2853"/>
                <a:gd name="T65" fmla="*/ 2417 h 2944"/>
                <a:gd name="T66" fmla="*/ 480 w 2853"/>
                <a:gd name="T67" fmla="*/ 2844 h 2944"/>
                <a:gd name="T68" fmla="*/ 536 w 2853"/>
                <a:gd name="T69" fmla="*/ 2914 h 2944"/>
                <a:gd name="T70" fmla="*/ 362 w 2853"/>
                <a:gd name="T71" fmla="*/ 2492 h 2944"/>
                <a:gd name="T72" fmla="*/ 285 w 2853"/>
                <a:gd name="T73" fmla="*/ 2178 h 2944"/>
                <a:gd name="T74" fmla="*/ 260 w 2853"/>
                <a:gd name="T75" fmla="*/ 1902 h 2944"/>
                <a:gd name="T76" fmla="*/ 285 w 2853"/>
                <a:gd name="T77" fmla="*/ 1618 h 2944"/>
                <a:gd name="T78" fmla="*/ 381 w 2853"/>
                <a:gd name="T79" fmla="*/ 1340 h 2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3" h="2944">
                  <a:moveTo>
                    <a:pt x="419" y="1274"/>
                  </a:moveTo>
                  <a:lnTo>
                    <a:pt x="445" y="1232"/>
                  </a:lnTo>
                  <a:lnTo>
                    <a:pt x="506" y="1154"/>
                  </a:lnTo>
                  <a:lnTo>
                    <a:pt x="571" y="1085"/>
                  </a:lnTo>
                  <a:lnTo>
                    <a:pt x="643" y="1026"/>
                  </a:lnTo>
                  <a:lnTo>
                    <a:pt x="720" y="979"/>
                  </a:lnTo>
                  <a:lnTo>
                    <a:pt x="802" y="943"/>
                  </a:lnTo>
                  <a:lnTo>
                    <a:pt x="890" y="918"/>
                  </a:lnTo>
                  <a:lnTo>
                    <a:pt x="984" y="905"/>
                  </a:lnTo>
                  <a:lnTo>
                    <a:pt x="1080" y="905"/>
                  </a:lnTo>
                  <a:lnTo>
                    <a:pt x="1181" y="920"/>
                  </a:lnTo>
                  <a:lnTo>
                    <a:pt x="1286" y="949"/>
                  </a:lnTo>
                  <a:lnTo>
                    <a:pt x="1396" y="992"/>
                  </a:lnTo>
                  <a:lnTo>
                    <a:pt x="1507" y="1049"/>
                  </a:lnTo>
                  <a:lnTo>
                    <a:pt x="1622" y="1124"/>
                  </a:lnTo>
                  <a:lnTo>
                    <a:pt x="1739" y="1215"/>
                  </a:lnTo>
                  <a:lnTo>
                    <a:pt x="1858" y="1323"/>
                  </a:lnTo>
                  <a:lnTo>
                    <a:pt x="1919" y="1385"/>
                  </a:lnTo>
                  <a:lnTo>
                    <a:pt x="1965" y="1430"/>
                  </a:lnTo>
                  <a:lnTo>
                    <a:pt x="2060" y="1497"/>
                  </a:lnTo>
                  <a:lnTo>
                    <a:pt x="2158" y="1540"/>
                  </a:lnTo>
                  <a:lnTo>
                    <a:pt x="2256" y="1558"/>
                  </a:lnTo>
                  <a:lnTo>
                    <a:pt x="2351" y="1555"/>
                  </a:lnTo>
                  <a:lnTo>
                    <a:pt x="2443" y="1532"/>
                  </a:lnTo>
                  <a:lnTo>
                    <a:pt x="2531" y="1491"/>
                  </a:lnTo>
                  <a:lnTo>
                    <a:pt x="2611" y="1435"/>
                  </a:lnTo>
                  <a:lnTo>
                    <a:pt x="2682" y="1366"/>
                  </a:lnTo>
                  <a:lnTo>
                    <a:pt x="2744" y="1284"/>
                  </a:lnTo>
                  <a:lnTo>
                    <a:pt x="2793" y="1195"/>
                  </a:lnTo>
                  <a:lnTo>
                    <a:pt x="2829" y="1097"/>
                  </a:lnTo>
                  <a:lnTo>
                    <a:pt x="2849" y="995"/>
                  </a:lnTo>
                  <a:lnTo>
                    <a:pt x="2853" y="890"/>
                  </a:lnTo>
                  <a:lnTo>
                    <a:pt x="2838" y="783"/>
                  </a:lnTo>
                  <a:lnTo>
                    <a:pt x="2802" y="676"/>
                  </a:lnTo>
                  <a:lnTo>
                    <a:pt x="2774" y="625"/>
                  </a:lnTo>
                  <a:lnTo>
                    <a:pt x="2718" y="553"/>
                  </a:lnTo>
                  <a:lnTo>
                    <a:pt x="2590" y="422"/>
                  </a:lnTo>
                  <a:lnTo>
                    <a:pt x="2446" y="308"/>
                  </a:lnTo>
                  <a:lnTo>
                    <a:pt x="2287" y="211"/>
                  </a:lnTo>
                  <a:lnTo>
                    <a:pt x="2117" y="134"/>
                  </a:lnTo>
                  <a:lnTo>
                    <a:pt x="1939" y="72"/>
                  </a:lnTo>
                  <a:lnTo>
                    <a:pt x="1756" y="28"/>
                  </a:lnTo>
                  <a:lnTo>
                    <a:pt x="1569" y="5"/>
                  </a:lnTo>
                  <a:lnTo>
                    <a:pt x="1381" y="0"/>
                  </a:lnTo>
                  <a:lnTo>
                    <a:pt x="1197" y="14"/>
                  </a:lnTo>
                  <a:lnTo>
                    <a:pt x="1017" y="49"/>
                  </a:lnTo>
                  <a:lnTo>
                    <a:pt x="844" y="102"/>
                  </a:lnTo>
                  <a:lnTo>
                    <a:pt x="682" y="177"/>
                  </a:lnTo>
                  <a:lnTo>
                    <a:pt x="533" y="272"/>
                  </a:lnTo>
                  <a:lnTo>
                    <a:pt x="432" y="358"/>
                  </a:lnTo>
                  <a:lnTo>
                    <a:pt x="370" y="422"/>
                  </a:lnTo>
                  <a:lnTo>
                    <a:pt x="313" y="491"/>
                  </a:lnTo>
                  <a:lnTo>
                    <a:pt x="260" y="566"/>
                  </a:lnTo>
                  <a:lnTo>
                    <a:pt x="236" y="604"/>
                  </a:lnTo>
                  <a:lnTo>
                    <a:pt x="189" y="688"/>
                  </a:lnTo>
                  <a:lnTo>
                    <a:pt x="114" y="855"/>
                  </a:lnTo>
                  <a:lnTo>
                    <a:pt x="59" y="1022"/>
                  </a:lnTo>
                  <a:lnTo>
                    <a:pt x="22" y="1188"/>
                  </a:lnTo>
                  <a:lnTo>
                    <a:pt x="3" y="1353"/>
                  </a:lnTo>
                  <a:lnTo>
                    <a:pt x="0" y="1516"/>
                  </a:lnTo>
                  <a:lnTo>
                    <a:pt x="12" y="1677"/>
                  </a:lnTo>
                  <a:lnTo>
                    <a:pt x="36" y="1834"/>
                  </a:lnTo>
                  <a:lnTo>
                    <a:pt x="72" y="1988"/>
                  </a:lnTo>
                  <a:lnTo>
                    <a:pt x="118" y="2137"/>
                  </a:lnTo>
                  <a:lnTo>
                    <a:pt x="172" y="2281"/>
                  </a:lnTo>
                  <a:lnTo>
                    <a:pt x="234" y="2417"/>
                  </a:lnTo>
                  <a:lnTo>
                    <a:pt x="334" y="2612"/>
                  </a:lnTo>
                  <a:lnTo>
                    <a:pt x="480" y="2844"/>
                  </a:lnTo>
                  <a:lnTo>
                    <a:pt x="553" y="2944"/>
                  </a:lnTo>
                  <a:lnTo>
                    <a:pt x="536" y="2914"/>
                  </a:lnTo>
                  <a:lnTo>
                    <a:pt x="437" y="2700"/>
                  </a:lnTo>
                  <a:lnTo>
                    <a:pt x="362" y="2492"/>
                  </a:lnTo>
                  <a:lnTo>
                    <a:pt x="311" y="2309"/>
                  </a:lnTo>
                  <a:lnTo>
                    <a:pt x="285" y="2178"/>
                  </a:lnTo>
                  <a:lnTo>
                    <a:pt x="267" y="2041"/>
                  </a:lnTo>
                  <a:lnTo>
                    <a:pt x="260" y="1902"/>
                  </a:lnTo>
                  <a:lnTo>
                    <a:pt x="265" y="1759"/>
                  </a:lnTo>
                  <a:lnTo>
                    <a:pt x="285" y="1618"/>
                  </a:lnTo>
                  <a:lnTo>
                    <a:pt x="324" y="1477"/>
                  </a:lnTo>
                  <a:lnTo>
                    <a:pt x="381" y="1340"/>
                  </a:lnTo>
                  <a:lnTo>
                    <a:pt x="419" y="1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2" name="Freeform 16"/>
            <p:cNvSpPr>
              <a:spLocks/>
            </p:cNvSpPr>
            <p:nvPr/>
          </p:nvSpPr>
          <p:spPr bwMode="auto">
            <a:xfrm>
              <a:off x="4372" y="2202"/>
              <a:ext cx="241" cy="156"/>
            </a:xfrm>
            <a:custGeom>
              <a:avLst/>
              <a:gdLst>
                <a:gd name="T0" fmla="*/ 529 w 723"/>
                <a:gd name="T1" fmla="*/ 468 h 468"/>
                <a:gd name="T2" fmla="*/ 509 w 723"/>
                <a:gd name="T3" fmla="*/ 468 h 468"/>
                <a:gd name="T4" fmla="*/ 488 w 723"/>
                <a:gd name="T5" fmla="*/ 464 h 468"/>
                <a:gd name="T6" fmla="*/ 321 w 723"/>
                <a:gd name="T7" fmla="*/ 428 h 468"/>
                <a:gd name="T8" fmla="*/ 147 w 723"/>
                <a:gd name="T9" fmla="*/ 385 h 468"/>
                <a:gd name="T10" fmla="*/ 128 w 723"/>
                <a:gd name="T11" fmla="*/ 379 h 468"/>
                <a:gd name="T12" fmla="*/ 92 w 723"/>
                <a:gd name="T13" fmla="*/ 362 h 468"/>
                <a:gd name="T14" fmla="*/ 62 w 723"/>
                <a:gd name="T15" fmla="*/ 339 h 468"/>
                <a:gd name="T16" fmla="*/ 38 w 723"/>
                <a:gd name="T17" fmla="*/ 311 h 468"/>
                <a:gd name="T18" fmla="*/ 19 w 723"/>
                <a:gd name="T19" fmla="*/ 278 h 468"/>
                <a:gd name="T20" fmla="*/ 6 w 723"/>
                <a:gd name="T21" fmla="*/ 244 h 468"/>
                <a:gd name="T22" fmla="*/ 0 w 723"/>
                <a:gd name="T23" fmla="*/ 206 h 468"/>
                <a:gd name="T24" fmla="*/ 2 w 723"/>
                <a:gd name="T25" fmla="*/ 167 h 468"/>
                <a:gd name="T26" fmla="*/ 6 w 723"/>
                <a:gd name="T27" fmla="*/ 147 h 468"/>
                <a:gd name="T28" fmla="*/ 12 w 723"/>
                <a:gd name="T29" fmla="*/ 128 h 468"/>
                <a:gd name="T30" fmla="*/ 27 w 723"/>
                <a:gd name="T31" fmla="*/ 92 h 468"/>
                <a:gd name="T32" fmla="*/ 51 w 723"/>
                <a:gd name="T33" fmla="*/ 62 h 468"/>
                <a:gd name="T34" fmla="*/ 79 w 723"/>
                <a:gd name="T35" fmla="*/ 38 h 468"/>
                <a:gd name="T36" fmla="*/ 111 w 723"/>
                <a:gd name="T37" fmla="*/ 19 h 468"/>
                <a:gd name="T38" fmla="*/ 147 w 723"/>
                <a:gd name="T39" fmla="*/ 6 h 468"/>
                <a:gd name="T40" fmla="*/ 184 w 723"/>
                <a:gd name="T41" fmla="*/ 0 h 468"/>
                <a:gd name="T42" fmla="*/ 223 w 723"/>
                <a:gd name="T43" fmla="*/ 2 h 468"/>
                <a:gd name="T44" fmla="*/ 242 w 723"/>
                <a:gd name="T45" fmla="*/ 6 h 468"/>
                <a:gd name="T46" fmla="*/ 411 w 723"/>
                <a:gd name="T47" fmla="*/ 48 h 468"/>
                <a:gd name="T48" fmla="*/ 570 w 723"/>
                <a:gd name="T49" fmla="*/ 82 h 468"/>
                <a:gd name="T50" fmla="*/ 589 w 723"/>
                <a:gd name="T51" fmla="*/ 88 h 468"/>
                <a:gd name="T52" fmla="*/ 625 w 723"/>
                <a:gd name="T53" fmla="*/ 104 h 468"/>
                <a:gd name="T54" fmla="*/ 655 w 723"/>
                <a:gd name="T55" fmla="*/ 126 h 468"/>
                <a:gd name="T56" fmla="*/ 681 w 723"/>
                <a:gd name="T57" fmla="*/ 153 h 468"/>
                <a:gd name="T58" fmla="*/ 703 w 723"/>
                <a:gd name="T59" fmla="*/ 183 h 468"/>
                <a:gd name="T60" fmla="*/ 716 w 723"/>
                <a:gd name="T61" fmla="*/ 219 h 468"/>
                <a:gd name="T62" fmla="*/ 723 w 723"/>
                <a:gd name="T63" fmla="*/ 255 h 468"/>
                <a:gd name="T64" fmla="*/ 723 w 723"/>
                <a:gd name="T65" fmla="*/ 294 h 468"/>
                <a:gd name="T66" fmla="*/ 720 w 723"/>
                <a:gd name="T67" fmla="*/ 314 h 468"/>
                <a:gd name="T68" fmla="*/ 710 w 723"/>
                <a:gd name="T69" fmla="*/ 347 h 468"/>
                <a:gd name="T70" fmla="*/ 676 w 723"/>
                <a:gd name="T71" fmla="*/ 404 h 468"/>
                <a:gd name="T72" fmla="*/ 624 w 723"/>
                <a:gd name="T73" fmla="*/ 445 h 468"/>
                <a:gd name="T74" fmla="*/ 563 w 723"/>
                <a:gd name="T75" fmla="*/ 467 h 468"/>
                <a:gd name="T76" fmla="*/ 529 w 723"/>
                <a:gd name="T77" fmla="*/ 468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3" h="468">
                  <a:moveTo>
                    <a:pt x="529" y="468"/>
                  </a:moveTo>
                  <a:lnTo>
                    <a:pt x="509" y="468"/>
                  </a:lnTo>
                  <a:lnTo>
                    <a:pt x="488" y="464"/>
                  </a:lnTo>
                  <a:lnTo>
                    <a:pt x="321" y="428"/>
                  </a:lnTo>
                  <a:lnTo>
                    <a:pt x="147" y="385"/>
                  </a:lnTo>
                  <a:lnTo>
                    <a:pt x="128" y="379"/>
                  </a:lnTo>
                  <a:lnTo>
                    <a:pt x="92" y="362"/>
                  </a:lnTo>
                  <a:lnTo>
                    <a:pt x="62" y="339"/>
                  </a:lnTo>
                  <a:lnTo>
                    <a:pt x="38" y="311"/>
                  </a:lnTo>
                  <a:lnTo>
                    <a:pt x="19" y="278"/>
                  </a:lnTo>
                  <a:lnTo>
                    <a:pt x="6" y="244"/>
                  </a:lnTo>
                  <a:lnTo>
                    <a:pt x="0" y="206"/>
                  </a:lnTo>
                  <a:lnTo>
                    <a:pt x="2" y="167"/>
                  </a:lnTo>
                  <a:lnTo>
                    <a:pt x="6" y="147"/>
                  </a:lnTo>
                  <a:lnTo>
                    <a:pt x="12" y="128"/>
                  </a:lnTo>
                  <a:lnTo>
                    <a:pt x="27" y="92"/>
                  </a:lnTo>
                  <a:lnTo>
                    <a:pt x="51" y="62"/>
                  </a:lnTo>
                  <a:lnTo>
                    <a:pt x="79" y="38"/>
                  </a:lnTo>
                  <a:lnTo>
                    <a:pt x="111" y="19"/>
                  </a:lnTo>
                  <a:lnTo>
                    <a:pt x="147" y="6"/>
                  </a:lnTo>
                  <a:lnTo>
                    <a:pt x="184" y="0"/>
                  </a:lnTo>
                  <a:lnTo>
                    <a:pt x="223" y="2"/>
                  </a:lnTo>
                  <a:lnTo>
                    <a:pt x="242" y="6"/>
                  </a:lnTo>
                  <a:lnTo>
                    <a:pt x="411" y="48"/>
                  </a:lnTo>
                  <a:lnTo>
                    <a:pt x="570" y="82"/>
                  </a:lnTo>
                  <a:lnTo>
                    <a:pt x="589" y="88"/>
                  </a:lnTo>
                  <a:lnTo>
                    <a:pt x="625" y="104"/>
                  </a:lnTo>
                  <a:lnTo>
                    <a:pt x="655" y="126"/>
                  </a:lnTo>
                  <a:lnTo>
                    <a:pt x="681" y="153"/>
                  </a:lnTo>
                  <a:lnTo>
                    <a:pt x="703" y="183"/>
                  </a:lnTo>
                  <a:lnTo>
                    <a:pt x="716" y="219"/>
                  </a:lnTo>
                  <a:lnTo>
                    <a:pt x="723" y="255"/>
                  </a:lnTo>
                  <a:lnTo>
                    <a:pt x="723" y="294"/>
                  </a:lnTo>
                  <a:lnTo>
                    <a:pt x="720" y="314"/>
                  </a:lnTo>
                  <a:lnTo>
                    <a:pt x="710" y="347"/>
                  </a:lnTo>
                  <a:lnTo>
                    <a:pt x="676" y="404"/>
                  </a:lnTo>
                  <a:lnTo>
                    <a:pt x="624" y="445"/>
                  </a:lnTo>
                  <a:lnTo>
                    <a:pt x="563" y="467"/>
                  </a:lnTo>
                  <a:lnTo>
                    <a:pt x="529" y="4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3" name="Freeform 17"/>
            <p:cNvSpPr>
              <a:spLocks/>
            </p:cNvSpPr>
            <p:nvPr/>
          </p:nvSpPr>
          <p:spPr bwMode="auto">
            <a:xfrm>
              <a:off x="2739" y="1759"/>
              <a:ext cx="215" cy="176"/>
            </a:xfrm>
            <a:custGeom>
              <a:avLst/>
              <a:gdLst>
                <a:gd name="T0" fmla="*/ 448 w 644"/>
                <a:gd name="T1" fmla="*/ 527 h 527"/>
                <a:gd name="T2" fmla="*/ 425 w 644"/>
                <a:gd name="T3" fmla="*/ 527 h 527"/>
                <a:gd name="T4" fmla="*/ 380 w 644"/>
                <a:gd name="T5" fmla="*/ 515 h 527"/>
                <a:gd name="T6" fmla="*/ 359 w 644"/>
                <a:gd name="T7" fmla="*/ 505 h 527"/>
                <a:gd name="T8" fmla="*/ 227 w 644"/>
                <a:gd name="T9" fmla="*/ 436 h 527"/>
                <a:gd name="T10" fmla="*/ 99 w 644"/>
                <a:gd name="T11" fmla="*/ 365 h 527"/>
                <a:gd name="T12" fmla="*/ 82 w 644"/>
                <a:gd name="T13" fmla="*/ 355 h 527"/>
                <a:gd name="T14" fmla="*/ 53 w 644"/>
                <a:gd name="T15" fmla="*/ 329 h 527"/>
                <a:gd name="T16" fmla="*/ 30 w 644"/>
                <a:gd name="T17" fmla="*/ 299 h 527"/>
                <a:gd name="T18" fmla="*/ 13 w 644"/>
                <a:gd name="T19" fmla="*/ 266 h 527"/>
                <a:gd name="T20" fmla="*/ 3 w 644"/>
                <a:gd name="T21" fmla="*/ 230 h 527"/>
                <a:gd name="T22" fmla="*/ 0 w 644"/>
                <a:gd name="T23" fmla="*/ 193 h 527"/>
                <a:gd name="T24" fmla="*/ 4 w 644"/>
                <a:gd name="T25" fmla="*/ 154 h 527"/>
                <a:gd name="T26" fmla="*/ 16 w 644"/>
                <a:gd name="T27" fmla="*/ 118 h 527"/>
                <a:gd name="T28" fmla="*/ 26 w 644"/>
                <a:gd name="T29" fmla="*/ 99 h 527"/>
                <a:gd name="T30" fmla="*/ 36 w 644"/>
                <a:gd name="T31" fmla="*/ 82 h 527"/>
                <a:gd name="T32" fmla="*/ 62 w 644"/>
                <a:gd name="T33" fmla="*/ 53 h 527"/>
                <a:gd name="T34" fmla="*/ 92 w 644"/>
                <a:gd name="T35" fmla="*/ 30 h 527"/>
                <a:gd name="T36" fmla="*/ 125 w 644"/>
                <a:gd name="T37" fmla="*/ 13 h 527"/>
                <a:gd name="T38" fmla="*/ 161 w 644"/>
                <a:gd name="T39" fmla="*/ 3 h 527"/>
                <a:gd name="T40" fmla="*/ 199 w 644"/>
                <a:gd name="T41" fmla="*/ 0 h 527"/>
                <a:gd name="T42" fmla="*/ 236 w 644"/>
                <a:gd name="T43" fmla="*/ 4 h 527"/>
                <a:gd name="T44" fmla="*/ 274 w 644"/>
                <a:gd name="T45" fmla="*/ 17 h 527"/>
                <a:gd name="T46" fmla="*/ 291 w 644"/>
                <a:gd name="T47" fmla="*/ 26 h 527"/>
                <a:gd name="T48" fmla="*/ 413 w 644"/>
                <a:gd name="T49" fmla="*/ 93 h 527"/>
                <a:gd name="T50" fmla="*/ 539 w 644"/>
                <a:gd name="T51" fmla="*/ 160 h 527"/>
                <a:gd name="T52" fmla="*/ 556 w 644"/>
                <a:gd name="T53" fmla="*/ 170 h 527"/>
                <a:gd name="T54" fmla="*/ 586 w 644"/>
                <a:gd name="T55" fmla="*/ 194 h 527"/>
                <a:gd name="T56" fmla="*/ 611 w 644"/>
                <a:gd name="T57" fmla="*/ 223 h 527"/>
                <a:gd name="T58" fmla="*/ 628 w 644"/>
                <a:gd name="T59" fmla="*/ 256 h 527"/>
                <a:gd name="T60" fmla="*/ 639 w 644"/>
                <a:gd name="T61" fmla="*/ 292 h 527"/>
                <a:gd name="T62" fmla="*/ 644 w 644"/>
                <a:gd name="T63" fmla="*/ 329 h 527"/>
                <a:gd name="T64" fmla="*/ 641 w 644"/>
                <a:gd name="T65" fmla="*/ 367 h 527"/>
                <a:gd name="T66" fmla="*/ 629 w 644"/>
                <a:gd name="T67" fmla="*/ 404 h 527"/>
                <a:gd name="T68" fmla="*/ 621 w 644"/>
                <a:gd name="T69" fmla="*/ 423 h 527"/>
                <a:gd name="T70" fmla="*/ 606 w 644"/>
                <a:gd name="T71" fmla="*/ 446 h 527"/>
                <a:gd name="T72" fmla="*/ 570 w 644"/>
                <a:gd name="T73" fmla="*/ 485 h 527"/>
                <a:gd name="T74" fmla="*/ 524 w 644"/>
                <a:gd name="T75" fmla="*/ 512 h 527"/>
                <a:gd name="T76" fmla="*/ 474 w 644"/>
                <a:gd name="T77" fmla="*/ 527 h 527"/>
                <a:gd name="T78" fmla="*/ 448 w 644"/>
                <a:gd name="T79" fmla="*/ 52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4" h="527">
                  <a:moveTo>
                    <a:pt x="448" y="527"/>
                  </a:moveTo>
                  <a:lnTo>
                    <a:pt x="425" y="527"/>
                  </a:lnTo>
                  <a:lnTo>
                    <a:pt x="380" y="515"/>
                  </a:lnTo>
                  <a:lnTo>
                    <a:pt x="359" y="505"/>
                  </a:lnTo>
                  <a:lnTo>
                    <a:pt x="227" y="436"/>
                  </a:lnTo>
                  <a:lnTo>
                    <a:pt x="99" y="365"/>
                  </a:lnTo>
                  <a:lnTo>
                    <a:pt x="82" y="355"/>
                  </a:lnTo>
                  <a:lnTo>
                    <a:pt x="53" y="329"/>
                  </a:lnTo>
                  <a:lnTo>
                    <a:pt x="30" y="299"/>
                  </a:lnTo>
                  <a:lnTo>
                    <a:pt x="13" y="266"/>
                  </a:lnTo>
                  <a:lnTo>
                    <a:pt x="3" y="230"/>
                  </a:lnTo>
                  <a:lnTo>
                    <a:pt x="0" y="193"/>
                  </a:lnTo>
                  <a:lnTo>
                    <a:pt x="4" y="154"/>
                  </a:lnTo>
                  <a:lnTo>
                    <a:pt x="16" y="118"/>
                  </a:lnTo>
                  <a:lnTo>
                    <a:pt x="26" y="99"/>
                  </a:lnTo>
                  <a:lnTo>
                    <a:pt x="36" y="82"/>
                  </a:lnTo>
                  <a:lnTo>
                    <a:pt x="62" y="53"/>
                  </a:lnTo>
                  <a:lnTo>
                    <a:pt x="92" y="30"/>
                  </a:lnTo>
                  <a:lnTo>
                    <a:pt x="125" y="13"/>
                  </a:lnTo>
                  <a:lnTo>
                    <a:pt x="161" y="3"/>
                  </a:lnTo>
                  <a:lnTo>
                    <a:pt x="199" y="0"/>
                  </a:lnTo>
                  <a:lnTo>
                    <a:pt x="236" y="4"/>
                  </a:lnTo>
                  <a:lnTo>
                    <a:pt x="274" y="17"/>
                  </a:lnTo>
                  <a:lnTo>
                    <a:pt x="291" y="26"/>
                  </a:lnTo>
                  <a:lnTo>
                    <a:pt x="413" y="93"/>
                  </a:lnTo>
                  <a:lnTo>
                    <a:pt x="539" y="160"/>
                  </a:lnTo>
                  <a:lnTo>
                    <a:pt x="556" y="170"/>
                  </a:lnTo>
                  <a:lnTo>
                    <a:pt x="586" y="194"/>
                  </a:lnTo>
                  <a:lnTo>
                    <a:pt x="611" y="223"/>
                  </a:lnTo>
                  <a:lnTo>
                    <a:pt x="628" y="256"/>
                  </a:lnTo>
                  <a:lnTo>
                    <a:pt x="639" y="292"/>
                  </a:lnTo>
                  <a:lnTo>
                    <a:pt x="644" y="329"/>
                  </a:lnTo>
                  <a:lnTo>
                    <a:pt x="641" y="367"/>
                  </a:lnTo>
                  <a:lnTo>
                    <a:pt x="629" y="404"/>
                  </a:lnTo>
                  <a:lnTo>
                    <a:pt x="621" y="423"/>
                  </a:lnTo>
                  <a:lnTo>
                    <a:pt x="606" y="446"/>
                  </a:lnTo>
                  <a:lnTo>
                    <a:pt x="570" y="485"/>
                  </a:lnTo>
                  <a:lnTo>
                    <a:pt x="524" y="512"/>
                  </a:lnTo>
                  <a:lnTo>
                    <a:pt x="474" y="527"/>
                  </a:lnTo>
                  <a:lnTo>
                    <a:pt x="448" y="5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231" name="그룹 230"/>
          <p:cNvGrpSpPr/>
          <p:nvPr/>
        </p:nvGrpSpPr>
        <p:grpSpPr>
          <a:xfrm>
            <a:off x="8037011" y="760876"/>
            <a:ext cx="462529" cy="462529"/>
            <a:chOff x="6684240" y="1543960"/>
            <a:chExt cx="462529" cy="462529"/>
          </a:xfrm>
        </p:grpSpPr>
        <p:sp>
          <p:nvSpPr>
            <p:cNvPr id="218" name="Freeform 42"/>
            <p:cNvSpPr>
              <a:spLocks/>
            </p:cNvSpPr>
            <p:nvPr/>
          </p:nvSpPr>
          <p:spPr bwMode="auto">
            <a:xfrm>
              <a:off x="6811374" y="1671094"/>
              <a:ext cx="208262" cy="208262"/>
            </a:xfrm>
            <a:custGeom>
              <a:avLst/>
              <a:gdLst>
                <a:gd name="T0" fmla="*/ 885 w 1682"/>
                <a:gd name="T1" fmla="*/ 1 h 1684"/>
                <a:gd name="T2" fmla="*/ 1052 w 1682"/>
                <a:gd name="T3" fmla="*/ 26 h 1684"/>
                <a:gd name="T4" fmla="*/ 1207 w 1682"/>
                <a:gd name="T5" fmla="*/ 83 h 1684"/>
                <a:gd name="T6" fmla="*/ 1345 w 1682"/>
                <a:gd name="T7" fmla="*/ 167 h 1684"/>
                <a:gd name="T8" fmla="*/ 1464 w 1682"/>
                <a:gd name="T9" fmla="*/ 276 h 1684"/>
                <a:gd name="T10" fmla="*/ 1561 w 1682"/>
                <a:gd name="T11" fmla="*/ 405 h 1684"/>
                <a:gd name="T12" fmla="*/ 1632 w 1682"/>
                <a:gd name="T13" fmla="*/ 552 h 1684"/>
                <a:gd name="T14" fmla="*/ 1674 w 1682"/>
                <a:gd name="T15" fmla="*/ 714 h 1684"/>
                <a:gd name="T16" fmla="*/ 1682 w 1682"/>
                <a:gd name="T17" fmla="*/ 841 h 1684"/>
                <a:gd name="T18" fmla="*/ 1674 w 1682"/>
                <a:gd name="T19" fmla="*/ 970 h 1684"/>
                <a:gd name="T20" fmla="*/ 1632 w 1682"/>
                <a:gd name="T21" fmla="*/ 1132 h 1684"/>
                <a:gd name="T22" fmla="*/ 1561 w 1682"/>
                <a:gd name="T23" fmla="*/ 1279 h 1684"/>
                <a:gd name="T24" fmla="*/ 1464 w 1682"/>
                <a:gd name="T25" fmla="*/ 1408 h 1684"/>
                <a:gd name="T26" fmla="*/ 1345 w 1682"/>
                <a:gd name="T27" fmla="*/ 1517 h 1684"/>
                <a:gd name="T28" fmla="*/ 1207 w 1682"/>
                <a:gd name="T29" fmla="*/ 1600 h 1684"/>
                <a:gd name="T30" fmla="*/ 1052 w 1682"/>
                <a:gd name="T31" fmla="*/ 1657 h 1684"/>
                <a:gd name="T32" fmla="*/ 885 w 1682"/>
                <a:gd name="T33" fmla="*/ 1682 h 1684"/>
                <a:gd name="T34" fmla="*/ 798 w 1682"/>
                <a:gd name="T35" fmla="*/ 1682 h 1684"/>
                <a:gd name="T36" fmla="*/ 631 w 1682"/>
                <a:gd name="T37" fmla="*/ 1657 h 1684"/>
                <a:gd name="T38" fmla="*/ 476 w 1682"/>
                <a:gd name="T39" fmla="*/ 1600 h 1684"/>
                <a:gd name="T40" fmla="*/ 337 w 1682"/>
                <a:gd name="T41" fmla="*/ 1517 h 1684"/>
                <a:gd name="T42" fmla="*/ 218 w 1682"/>
                <a:gd name="T43" fmla="*/ 1408 h 1684"/>
                <a:gd name="T44" fmla="*/ 121 w 1682"/>
                <a:gd name="T45" fmla="*/ 1279 h 1684"/>
                <a:gd name="T46" fmla="*/ 50 w 1682"/>
                <a:gd name="T47" fmla="*/ 1132 h 1684"/>
                <a:gd name="T48" fmla="*/ 8 w 1682"/>
                <a:gd name="T49" fmla="*/ 970 h 1684"/>
                <a:gd name="T50" fmla="*/ 0 w 1682"/>
                <a:gd name="T51" fmla="*/ 841 h 1684"/>
                <a:gd name="T52" fmla="*/ 8 w 1682"/>
                <a:gd name="T53" fmla="*/ 714 h 1684"/>
                <a:gd name="T54" fmla="*/ 50 w 1682"/>
                <a:gd name="T55" fmla="*/ 552 h 1684"/>
                <a:gd name="T56" fmla="*/ 121 w 1682"/>
                <a:gd name="T57" fmla="*/ 405 h 1684"/>
                <a:gd name="T58" fmla="*/ 218 w 1682"/>
                <a:gd name="T59" fmla="*/ 276 h 1684"/>
                <a:gd name="T60" fmla="*/ 337 w 1682"/>
                <a:gd name="T61" fmla="*/ 167 h 1684"/>
                <a:gd name="T62" fmla="*/ 476 w 1682"/>
                <a:gd name="T63" fmla="*/ 83 h 1684"/>
                <a:gd name="T64" fmla="*/ 631 w 1682"/>
                <a:gd name="T65" fmla="*/ 26 h 1684"/>
                <a:gd name="T66" fmla="*/ 798 w 1682"/>
                <a:gd name="T67" fmla="*/ 1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82" h="1684">
                  <a:moveTo>
                    <a:pt x="841" y="0"/>
                  </a:moveTo>
                  <a:lnTo>
                    <a:pt x="885" y="1"/>
                  </a:lnTo>
                  <a:lnTo>
                    <a:pt x="970" y="10"/>
                  </a:lnTo>
                  <a:lnTo>
                    <a:pt x="1052" y="26"/>
                  </a:lnTo>
                  <a:lnTo>
                    <a:pt x="1131" y="52"/>
                  </a:lnTo>
                  <a:lnTo>
                    <a:pt x="1207" y="83"/>
                  </a:lnTo>
                  <a:lnTo>
                    <a:pt x="1278" y="121"/>
                  </a:lnTo>
                  <a:lnTo>
                    <a:pt x="1345" y="167"/>
                  </a:lnTo>
                  <a:lnTo>
                    <a:pt x="1408" y="218"/>
                  </a:lnTo>
                  <a:lnTo>
                    <a:pt x="1464" y="276"/>
                  </a:lnTo>
                  <a:lnTo>
                    <a:pt x="1516" y="338"/>
                  </a:lnTo>
                  <a:lnTo>
                    <a:pt x="1561" y="405"/>
                  </a:lnTo>
                  <a:lnTo>
                    <a:pt x="1600" y="477"/>
                  </a:lnTo>
                  <a:lnTo>
                    <a:pt x="1632" y="552"/>
                  </a:lnTo>
                  <a:lnTo>
                    <a:pt x="1657" y="632"/>
                  </a:lnTo>
                  <a:lnTo>
                    <a:pt x="1674" y="714"/>
                  </a:lnTo>
                  <a:lnTo>
                    <a:pt x="1682" y="798"/>
                  </a:lnTo>
                  <a:lnTo>
                    <a:pt x="1682" y="841"/>
                  </a:lnTo>
                  <a:lnTo>
                    <a:pt x="1682" y="885"/>
                  </a:lnTo>
                  <a:lnTo>
                    <a:pt x="1674" y="970"/>
                  </a:lnTo>
                  <a:lnTo>
                    <a:pt x="1657" y="1052"/>
                  </a:lnTo>
                  <a:lnTo>
                    <a:pt x="1632" y="1132"/>
                  </a:lnTo>
                  <a:lnTo>
                    <a:pt x="1600" y="1207"/>
                  </a:lnTo>
                  <a:lnTo>
                    <a:pt x="1561" y="1279"/>
                  </a:lnTo>
                  <a:lnTo>
                    <a:pt x="1516" y="1345"/>
                  </a:lnTo>
                  <a:lnTo>
                    <a:pt x="1464" y="1408"/>
                  </a:lnTo>
                  <a:lnTo>
                    <a:pt x="1408" y="1465"/>
                  </a:lnTo>
                  <a:lnTo>
                    <a:pt x="1345" y="1517"/>
                  </a:lnTo>
                  <a:lnTo>
                    <a:pt x="1278" y="1562"/>
                  </a:lnTo>
                  <a:lnTo>
                    <a:pt x="1207" y="1600"/>
                  </a:lnTo>
                  <a:lnTo>
                    <a:pt x="1131" y="1632"/>
                  </a:lnTo>
                  <a:lnTo>
                    <a:pt x="1052" y="1657"/>
                  </a:lnTo>
                  <a:lnTo>
                    <a:pt x="970" y="1674"/>
                  </a:lnTo>
                  <a:lnTo>
                    <a:pt x="885" y="1682"/>
                  </a:lnTo>
                  <a:lnTo>
                    <a:pt x="841" y="1684"/>
                  </a:lnTo>
                  <a:lnTo>
                    <a:pt x="798" y="1682"/>
                  </a:lnTo>
                  <a:lnTo>
                    <a:pt x="714" y="1674"/>
                  </a:lnTo>
                  <a:lnTo>
                    <a:pt x="631" y="1657"/>
                  </a:lnTo>
                  <a:lnTo>
                    <a:pt x="552" y="1632"/>
                  </a:lnTo>
                  <a:lnTo>
                    <a:pt x="476" y="1600"/>
                  </a:lnTo>
                  <a:lnTo>
                    <a:pt x="404" y="1562"/>
                  </a:lnTo>
                  <a:lnTo>
                    <a:pt x="337" y="1517"/>
                  </a:lnTo>
                  <a:lnTo>
                    <a:pt x="276" y="1465"/>
                  </a:lnTo>
                  <a:lnTo>
                    <a:pt x="218" y="1408"/>
                  </a:lnTo>
                  <a:lnTo>
                    <a:pt x="167" y="1345"/>
                  </a:lnTo>
                  <a:lnTo>
                    <a:pt x="121" y="1279"/>
                  </a:lnTo>
                  <a:lnTo>
                    <a:pt x="82" y="1207"/>
                  </a:lnTo>
                  <a:lnTo>
                    <a:pt x="50" y="1132"/>
                  </a:lnTo>
                  <a:lnTo>
                    <a:pt x="26" y="1052"/>
                  </a:lnTo>
                  <a:lnTo>
                    <a:pt x="8" y="970"/>
                  </a:lnTo>
                  <a:lnTo>
                    <a:pt x="0" y="885"/>
                  </a:lnTo>
                  <a:lnTo>
                    <a:pt x="0" y="841"/>
                  </a:lnTo>
                  <a:lnTo>
                    <a:pt x="0" y="798"/>
                  </a:lnTo>
                  <a:lnTo>
                    <a:pt x="8" y="714"/>
                  </a:lnTo>
                  <a:lnTo>
                    <a:pt x="26" y="632"/>
                  </a:lnTo>
                  <a:lnTo>
                    <a:pt x="50" y="552"/>
                  </a:lnTo>
                  <a:lnTo>
                    <a:pt x="82" y="477"/>
                  </a:lnTo>
                  <a:lnTo>
                    <a:pt x="121" y="405"/>
                  </a:lnTo>
                  <a:lnTo>
                    <a:pt x="167" y="338"/>
                  </a:lnTo>
                  <a:lnTo>
                    <a:pt x="218" y="276"/>
                  </a:lnTo>
                  <a:lnTo>
                    <a:pt x="276" y="218"/>
                  </a:lnTo>
                  <a:lnTo>
                    <a:pt x="337" y="167"/>
                  </a:lnTo>
                  <a:lnTo>
                    <a:pt x="404" y="121"/>
                  </a:lnTo>
                  <a:lnTo>
                    <a:pt x="476" y="83"/>
                  </a:lnTo>
                  <a:lnTo>
                    <a:pt x="552" y="52"/>
                  </a:lnTo>
                  <a:lnTo>
                    <a:pt x="631" y="26"/>
                  </a:lnTo>
                  <a:lnTo>
                    <a:pt x="714" y="10"/>
                  </a:lnTo>
                  <a:lnTo>
                    <a:pt x="798" y="1"/>
                  </a:lnTo>
                  <a:lnTo>
                    <a:pt x="841" y="0"/>
                  </a:lnTo>
                  <a:close/>
                </a:path>
              </a:pathLst>
            </a:custGeom>
            <a:solidFill>
              <a:srgbClr val="F9B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9" name="Freeform 43"/>
            <p:cNvSpPr>
              <a:spLocks/>
            </p:cNvSpPr>
            <p:nvPr/>
          </p:nvSpPr>
          <p:spPr bwMode="auto">
            <a:xfrm>
              <a:off x="6811374" y="1671094"/>
              <a:ext cx="130102" cy="208262"/>
            </a:xfrm>
            <a:custGeom>
              <a:avLst/>
              <a:gdLst>
                <a:gd name="T0" fmla="*/ 418 w 1051"/>
                <a:gd name="T1" fmla="*/ 806 h 1684"/>
                <a:gd name="T2" fmla="*/ 436 w 1051"/>
                <a:gd name="T3" fmla="*/ 663 h 1684"/>
                <a:gd name="T4" fmla="*/ 490 w 1051"/>
                <a:gd name="T5" fmla="*/ 497 h 1684"/>
                <a:gd name="T6" fmla="*/ 641 w 1051"/>
                <a:gd name="T7" fmla="*/ 270 h 1684"/>
                <a:gd name="T8" fmla="*/ 857 w 1051"/>
                <a:gd name="T9" fmla="*/ 102 h 1684"/>
                <a:gd name="T10" fmla="*/ 1016 w 1051"/>
                <a:gd name="T11" fmla="*/ 36 h 1684"/>
                <a:gd name="T12" fmla="*/ 1001 w 1051"/>
                <a:gd name="T13" fmla="*/ 15 h 1684"/>
                <a:gd name="T14" fmla="*/ 841 w 1051"/>
                <a:gd name="T15" fmla="*/ 0 h 1684"/>
                <a:gd name="T16" fmla="*/ 714 w 1051"/>
                <a:gd name="T17" fmla="*/ 10 h 1684"/>
                <a:gd name="T18" fmla="*/ 552 w 1051"/>
                <a:gd name="T19" fmla="*/ 52 h 1684"/>
                <a:gd name="T20" fmla="*/ 404 w 1051"/>
                <a:gd name="T21" fmla="*/ 121 h 1684"/>
                <a:gd name="T22" fmla="*/ 276 w 1051"/>
                <a:gd name="T23" fmla="*/ 218 h 1684"/>
                <a:gd name="T24" fmla="*/ 167 w 1051"/>
                <a:gd name="T25" fmla="*/ 338 h 1684"/>
                <a:gd name="T26" fmla="*/ 82 w 1051"/>
                <a:gd name="T27" fmla="*/ 477 h 1684"/>
                <a:gd name="T28" fmla="*/ 26 w 1051"/>
                <a:gd name="T29" fmla="*/ 632 h 1684"/>
                <a:gd name="T30" fmla="*/ 1 w 1051"/>
                <a:gd name="T31" fmla="*/ 798 h 1684"/>
                <a:gd name="T32" fmla="*/ 1 w 1051"/>
                <a:gd name="T33" fmla="*/ 885 h 1684"/>
                <a:gd name="T34" fmla="*/ 26 w 1051"/>
                <a:gd name="T35" fmla="*/ 1052 h 1684"/>
                <a:gd name="T36" fmla="*/ 82 w 1051"/>
                <a:gd name="T37" fmla="*/ 1207 h 1684"/>
                <a:gd name="T38" fmla="*/ 167 w 1051"/>
                <a:gd name="T39" fmla="*/ 1345 h 1684"/>
                <a:gd name="T40" fmla="*/ 276 w 1051"/>
                <a:gd name="T41" fmla="*/ 1465 h 1684"/>
                <a:gd name="T42" fmla="*/ 404 w 1051"/>
                <a:gd name="T43" fmla="*/ 1562 h 1684"/>
                <a:gd name="T44" fmla="*/ 552 w 1051"/>
                <a:gd name="T45" fmla="*/ 1632 h 1684"/>
                <a:gd name="T46" fmla="*/ 714 w 1051"/>
                <a:gd name="T47" fmla="*/ 1674 h 1684"/>
                <a:gd name="T48" fmla="*/ 841 w 1051"/>
                <a:gd name="T49" fmla="*/ 1684 h 1684"/>
                <a:gd name="T50" fmla="*/ 1001 w 1051"/>
                <a:gd name="T51" fmla="*/ 1669 h 1684"/>
                <a:gd name="T52" fmla="*/ 1016 w 1051"/>
                <a:gd name="T53" fmla="*/ 1648 h 1684"/>
                <a:gd name="T54" fmla="*/ 857 w 1051"/>
                <a:gd name="T55" fmla="*/ 1582 h 1684"/>
                <a:gd name="T56" fmla="*/ 641 w 1051"/>
                <a:gd name="T57" fmla="*/ 1414 h 1684"/>
                <a:gd name="T58" fmla="*/ 490 w 1051"/>
                <a:gd name="T59" fmla="*/ 1187 h 1684"/>
                <a:gd name="T60" fmla="*/ 436 w 1051"/>
                <a:gd name="T61" fmla="*/ 1020 h 1684"/>
                <a:gd name="T62" fmla="*/ 418 w 1051"/>
                <a:gd name="T63" fmla="*/ 878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1" h="1684">
                  <a:moveTo>
                    <a:pt x="418" y="842"/>
                  </a:moveTo>
                  <a:lnTo>
                    <a:pt x="418" y="806"/>
                  </a:lnTo>
                  <a:lnTo>
                    <a:pt x="424" y="733"/>
                  </a:lnTo>
                  <a:lnTo>
                    <a:pt x="436" y="663"/>
                  </a:lnTo>
                  <a:lnTo>
                    <a:pt x="455" y="595"/>
                  </a:lnTo>
                  <a:lnTo>
                    <a:pt x="490" y="497"/>
                  </a:lnTo>
                  <a:lnTo>
                    <a:pt x="557" y="376"/>
                  </a:lnTo>
                  <a:lnTo>
                    <a:pt x="641" y="270"/>
                  </a:lnTo>
                  <a:lnTo>
                    <a:pt x="742" y="177"/>
                  </a:lnTo>
                  <a:lnTo>
                    <a:pt x="857" y="102"/>
                  </a:lnTo>
                  <a:lnTo>
                    <a:pt x="950" y="59"/>
                  </a:lnTo>
                  <a:lnTo>
                    <a:pt x="1016" y="36"/>
                  </a:lnTo>
                  <a:lnTo>
                    <a:pt x="1051" y="27"/>
                  </a:lnTo>
                  <a:lnTo>
                    <a:pt x="1001" y="15"/>
                  </a:lnTo>
                  <a:lnTo>
                    <a:pt x="895" y="1"/>
                  </a:lnTo>
                  <a:lnTo>
                    <a:pt x="841" y="0"/>
                  </a:lnTo>
                  <a:lnTo>
                    <a:pt x="798" y="1"/>
                  </a:lnTo>
                  <a:lnTo>
                    <a:pt x="714" y="10"/>
                  </a:lnTo>
                  <a:lnTo>
                    <a:pt x="631" y="27"/>
                  </a:lnTo>
                  <a:lnTo>
                    <a:pt x="552" y="52"/>
                  </a:lnTo>
                  <a:lnTo>
                    <a:pt x="477" y="83"/>
                  </a:lnTo>
                  <a:lnTo>
                    <a:pt x="404" y="121"/>
                  </a:lnTo>
                  <a:lnTo>
                    <a:pt x="337" y="167"/>
                  </a:lnTo>
                  <a:lnTo>
                    <a:pt x="276" y="218"/>
                  </a:lnTo>
                  <a:lnTo>
                    <a:pt x="218" y="276"/>
                  </a:lnTo>
                  <a:lnTo>
                    <a:pt x="167" y="338"/>
                  </a:lnTo>
                  <a:lnTo>
                    <a:pt x="121" y="405"/>
                  </a:lnTo>
                  <a:lnTo>
                    <a:pt x="82" y="477"/>
                  </a:lnTo>
                  <a:lnTo>
                    <a:pt x="50" y="552"/>
                  </a:lnTo>
                  <a:lnTo>
                    <a:pt x="26" y="632"/>
                  </a:lnTo>
                  <a:lnTo>
                    <a:pt x="10" y="714"/>
                  </a:lnTo>
                  <a:lnTo>
                    <a:pt x="1" y="798"/>
                  </a:lnTo>
                  <a:lnTo>
                    <a:pt x="0" y="842"/>
                  </a:lnTo>
                  <a:lnTo>
                    <a:pt x="1" y="885"/>
                  </a:lnTo>
                  <a:lnTo>
                    <a:pt x="10" y="970"/>
                  </a:lnTo>
                  <a:lnTo>
                    <a:pt x="26" y="1052"/>
                  </a:lnTo>
                  <a:lnTo>
                    <a:pt x="50" y="1132"/>
                  </a:lnTo>
                  <a:lnTo>
                    <a:pt x="82" y="1207"/>
                  </a:lnTo>
                  <a:lnTo>
                    <a:pt x="121" y="1279"/>
                  </a:lnTo>
                  <a:lnTo>
                    <a:pt x="167" y="1345"/>
                  </a:lnTo>
                  <a:lnTo>
                    <a:pt x="218" y="1408"/>
                  </a:lnTo>
                  <a:lnTo>
                    <a:pt x="276" y="1465"/>
                  </a:lnTo>
                  <a:lnTo>
                    <a:pt x="337" y="1517"/>
                  </a:lnTo>
                  <a:lnTo>
                    <a:pt x="404" y="1562"/>
                  </a:lnTo>
                  <a:lnTo>
                    <a:pt x="477" y="1600"/>
                  </a:lnTo>
                  <a:lnTo>
                    <a:pt x="552" y="1632"/>
                  </a:lnTo>
                  <a:lnTo>
                    <a:pt x="631" y="1657"/>
                  </a:lnTo>
                  <a:lnTo>
                    <a:pt x="714" y="1674"/>
                  </a:lnTo>
                  <a:lnTo>
                    <a:pt x="798" y="1682"/>
                  </a:lnTo>
                  <a:lnTo>
                    <a:pt x="841" y="1684"/>
                  </a:lnTo>
                  <a:lnTo>
                    <a:pt x="895" y="1682"/>
                  </a:lnTo>
                  <a:lnTo>
                    <a:pt x="1001" y="1669"/>
                  </a:lnTo>
                  <a:lnTo>
                    <a:pt x="1051" y="1657"/>
                  </a:lnTo>
                  <a:lnTo>
                    <a:pt x="1016" y="1648"/>
                  </a:lnTo>
                  <a:lnTo>
                    <a:pt x="950" y="1625"/>
                  </a:lnTo>
                  <a:lnTo>
                    <a:pt x="857" y="1582"/>
                  </a:lnTo>
                  <a:lnTo>
                    <a:pt x="742" y="1507"/>
                  </a:lnTo>
                  <a:lnTo>
                    <a:pt x="641" y="1414"/>
                  </a:lnTo>
                  <a:lnTo>
                    <a:pt x="557" y="1307"/>
                  </a:lnTo>
                  <a:lnTo>
                    <a:pt x="490" y="1187"/>
                  </a:lnTo>
                  <a:lnTo>
                    <a:pt x="455" y="1089"/>
                  </a:lnTo>
                  <a:lnTo>
                    <a:pt x="436" y="1020"/>
                  </a:lnTo>
                  <a:lnTo>
                    <a:pt x="424" y="950"/>
                  </a:lnTo>
                  <a:lnTo>
                    <a:pt x="418" y="878"/>
                  </a:lnTo>
                  <a:lnTo>
                    <a:pt x="418" y="842"/>
                  </a:lnTo>
                  <a:close/>
                </a:path>
              </a:pathLst>
            </a:custGeom>
            <a:solidFill>
              <a:srgbClr val="F89B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0" name="Freeform 44"/>
            <p:cNvSpPr>
              <a:spLocks/>
            </p:cNvSpPr>
            <p:nvPr/>
          </p:nvSpPr>
          <p:spPr bwMode="auto">
            <a:xfrm>
              <a:off x="6895964" y="1543960"/>
              <a:ext cx="39080" cy="58867"/>
            </a:xfrm>
            <a:custGeom>
              <a:avLst/>
              <a:gdLst>
                <a:gd name="T0" fmla="*/ 157 w 314"/>
                <a:gd name="T1" fmla="*/ 477 h 477"/>
                <a:gd name="T2" fmla="*/ 141 w 314"/>
                <a:gd name="T3" fmla="*/ 477 h 477"/>
                <a:gd name="T4" fmla="*/ 110 w 314"/>
                <a:gd name="T5" fmla="*/ 471 h 477"/>
                <a:gd name="T6" fmla="*/ 82 w 314"/>
                <a:gd name="T7" fmla="*/ 459 h 477"/>
                <a:gd name="T8" fmla="*/ 58 w 314"/>
                <a:gd name="T9" fmla="*/ 442 h 477"/>
                <a:gd name="T10" fmla="*/ 36 w 314"/>
                <a:gd name="T11" fmla="*/ 421 h 477"/>
                <a:gd name="T12" fmla="*/ 20 w 314"/>
                <a:gd name="T13" fmla="*/ 396 h 477"/>
                <a:gd name="T14" fmla="*/ 7 w 314"/>
                <a:gd name="T15" fmla="*/ 368 h 477"/>
                <a:gd name="T16" fmla="*/ 1 w 314"/>
                <a:gd name="T17" fmla="*/ 338 h 477"/>
                <a:gd name="T18" fmla="*/ 0 w 314"/>
                <a:gd name="T19" fmla="*/ 322 h 477"/>
                <a:gd name="T20" fmla="*/ 0 w 314"/>
                <a:gd name="T21" fmla="*/ 157 h 477"/>
                <a:gd name="T22" fmla="*/ 1 w 314"/>
                <a:gd name="T23" fmla="*/ 141 h 477"/>
                <a:gd name="T24" fmla="*/ 7 w 314"/>
                <a:gd name="T25" fmla="*/ 111 h 477"/>
                <a:gd name="T26" fmla="*/ 20 w 314"/>
                <a:gd name="T27" fmla="*/ 83 h 477"/>
                <a:gd name="T28" fmla="*/ 36 w 314"/>
                <a:gd name="T29" fmla="*/ 58 h 477"/>
                <a:gd name="T30" fmla="*/ 58 w 314"/>
                <a:gd name="T31" fmla="*/ 36 h 477"/>
                <a:gd name="T32" fmla="*/ 82 w 314"/>
                <a:gd name="T33" fmla="*/ 20 h 477"/>
                <a:gd name="T34" fmla="*/ 110 w 314"/>
                <a:gd name="T35" fmla="*/ 8 h 477"/>
                <a:gd name="T36" fmla="*/ 141 w 314"/>
                <a:gd name="T37" fmla="*/ 2 h 477"/>
                <a:gd name="T38" fmla="*/ 157 w 314"/>
                <a:gd name="T39" fmla="*/ 0 h 477"/>
                <a:gd name="T40" fmla="*/ 173 w 314"/>
                <a:gd name="T41" fmla="*/ 2 h 477"/>
                <a:gd name="T42" fmla="*/ 204 w 314"/>
                <a:gd name="T43" fmla="*/ 8 h 477"/>
                <a:gd name="T44" fmla="*/ 232 w 314"/>
                <a:gd name="T45" fmla="*/ 20 h 477"/>
                <a:gd name="T46" fmla="*/ 258 w 314"/>
                <a:gd name="T47" fmla="*/ 36 h 477"/>
                <a:gd name="T48" fmla="*/ 279 w 314"/>
                <a:gd name="T49" fmla="*/ 58 h 477"/>
                <a:gd name="T50" fmla="*/ 296 w 314"/>
                <a:gd name="T51" fmla="*/ 83 h 477"/>
                <a:gd name="T52" fmla="*/ 308 w 314"/>
                <a:gd name="T53" fmla="*/ 111 h 477"/>
                <a:gd name="T54" fmla="*/ 314 w 314"/>
                <a:gd name="T55" fmla="*/ 141 h 477"/>
                <a:gd name="T56" fmla="*/ 314 w 314"/>
                <a:gd name="T57" fmla="*/ 157 h 477"/>
                <a:gd name="T58" fmla="*/ 314 w 314"/>
                <a:gd name="T59" fmla="*/ 322 h 477"/>
                <a:gd name="T60" fmla="*/ 314 w 314"/>
                <a:gd name="T61" fmla="*/ 338 h 477"/>
                <a:gd name="T62" fmla="*/ 308 w 314"/>
                <a:gd name="T63" fmla="*/ 368 h 477"/>
                <a:gd name="T64" fmla="*/ 296 w 314"/>
                <a:gd name="T65" fmla="*/ 396 h 477"/>
                <a:gd name="T66" fmla="*/ 279 w 314"/>
                <a:gd name="T67" fmla="*/ 421 h 477"/>
                <a:gd name="T68" fmla="*/ 258 w 314"/>
                <a:gd name="T69" fmla="*/ 442 h 477"/>
                <a:gd name="T70" fmla="*/ 232 w 314"/>
                <a:gd name="T71" fmla="*/ 459 h 477"/>
                <a:gd name="T72" fmla="*/ 204 w 314"/>
                <a:gd name="T73" fmla="*/ 471 h 477"/>
                <a:gd name="T74" fmla="*/ 173 w 314"/>
                <a:gd name="T75" fmla="*/ 477 h 477"/>
                <a:gd name="T76" fmla="*/ 157 w 314"/>
                <a:gd name="T7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4" h="477">
                  <a:moveTo>
                    <a:pt x="157" y="477"/>
                  </a:moveTo>
                  <a:lnTo>
                    <a:pt x="141" y="477"/>
                  </a:lnTo>
                  <a:lnTo>
                    <a:pt x="110" y="471"/>
                  </a:lnTo>
                  <a:lnTo>
                    <a:pt x="82" y="459"/>
                  </a:lnTo>
                  <a:lnTo>
                    <a:pt x="58" y="442"/>
                  </a:lnTo>
                  <a:lnTo>
                    <a:pt x="36" y="421"/>
                  </a:lnTo>
                  <a:lnTo>
                    <a:pt x="20" y="396"/>
                  </a:lnTo>
                  <a:lnTo>
                    <a:pt x="7" y="368"/>
                  </a:lnTo>
                  <a:lnTo>
                    <a:pt x="1" y="338"/>
                  </a:lnTo>
                  <a:lnTo>
                    <a:pt x="0" y="322"/>
                  </a:lnTo>
                  <a:lnTo>
                    <a:pt x="0" y="157"/>
                  </a:lnTo>
                  <a:lnTo>
                    <a:pt x="1" y="141"/>
                  </a:lnTo>
                  <a:lnTo>
                    <a:pt x="7" y="111"/>
                  </a:lnTo>
                  <a:lnTo>
                    <a:pt x="20" y="83"/>
                  </a:lnTo>
                  <a:lnTo>
                    <a:pt x="36" y="58"/>
                  </a:lnTo>
                  <a:lnTo>
                    <a:pt x="58" y="36"/>
                  </a:lnTo>
                  <a:lnTo>
                    <a:pt x="82" y="20"/>
                  </a:lnTo>
                  <a:lnTo>
                    <a:pt x="110" y="8"/>
                  </a:lnTo>
                  <a:lnTo>
                    <a:pt x="141" y="2"/>
                  </a:lnTo>
                  <a:lnTo>
                    <a:pt x="157" y="0"/>
                  </a:lnTo>
                  <a:lnTo>
                    <a:pt x="173" y="2"/>
                  </a:lnTo>
                  <a:lnTo>
                    <a:pt x="204" y="8"/>
                  </a:lnTo>
                  <a:lnTo>
                    <a:pt x="232" y="20"/>
                  </a:lnTo>
                  <a:lnTo>
                    <a:pt x="258" y="36"/>
                  </a:lnTo>
                  <a:lnTo>
                    <a:pt x="279" y="58"/>
                  </a:lnTo>
                  <a:lnTo>
                    <a:pt x="296" y="83"/>
                  </a:lnTo>
                  <a:lnTo>
                    <a:pt x="308" y="111"/>
                  </a:lnTo>
                  <a:lnTo>
                    <a:pt x="314" y="141"/>
                  </a:lnTo>
                  <a:lnTo>
                    <a:pt x="314" y="157"/>
                  </a:lnTo>
                  <a:lnTo>
                    <a:pt x="314" y="322"/>
                  </a:lnTo>
                  <a:lnTo>
                    <a:pt x="314" y="338"/>
                  </a:lnTo>
                  <a:lnTo>
                    <a:pt x="308" y="368"/>
                  </a:lnTo>
                  <a:lnTo>
                    <a:pt x="296" y="396"/>
                  </a:lnTo>
                  <a:lnTo>
                    <a:pt x="279" y="421"/>
                  </a:lnTo>
                  <a:lnTo>
                    <a:pt x="258" y="442"/>
                  </a:lnTo>
                  <a:lnTo>
                    <a:pt x="232" y="459"/>
                  </a:lnTo>
                  <a:lnTo>
                    <a:pt x="204" y="471"/>
                  </a:lnTo>
                  <a:lnTo>
                    <a:pt x="173" y="477"/>
                  </a:lnTo>
                  <a:lnTo>
                    <a:pt x="157" y="477"/>
                  </a:lnTo>
                  <a:close/>
                </a:path>
              </a:pathLst>
            </a:custGeom>
            <a:solidFill>
              <a:srgbClr val="F9B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1" name="Freeform 45"/>
            <p:cNvSpPr>
              <a:spLocks/>
            </p:cNvSpPr>
            <p:nvPr/>
          </p:nvSpPr>
          <p:spPr bwMode="auto">
            <a:xfrm>
              <a:off x="6895964" y="1947622"/>
              <a:ext cx="39080" cy="58867"/>
            </a:xfrm>
            <a:custGeom>
              <a:avLst/>
              <a:gdLst>
                <a:gd name="T0" fmla="*/ 157 w 314"/>
                <a:gd name="T1" fmla="*/ 477 h 477"/>
                <a:gd name="T2" fmla="*/ 141 w 314"/>
                <a:gd name="T3" fmla="*/ 476 h 477"/>
                <a:gd name="T4" fmla="*/ 110 w 314"/>
                <a:gd name="T5" fmla="*/ 470 h 477"/>
                <a:gd name="T6" fmla="*/ 82 w 314"/>
                <a:gd name="T7" fmla="*/ 458 h 477"/>
                <a:gd name="T8" fmla="*/ 58 w 314"/>
                <a:gd name="T9" fmla="*/ 442 h 477"/>
                <a:gd name="T10" fmla="*/ 36 w 314"/>
                <a:gd name="T11" fmla="*/ 420 h 477"/>
                <a:gd name="T12" fmla="*/ 20 w 314"/>
                <a:gd name="T13" fmla="*/ 395 h 477"/>
                <a:gd name="T14" fmla="*/ 7 w 314"/>
                <a:gd name="T15" fmla="*/ 367 h 477"/>
                <a:gd name="T16" fmla="*/ 1 w 314"/>
                <a:gd name="T17" fmla="*/ 336 h 477"/>
                <a:gd name="T18" fmla="*/ 0 w 314"/>
                <a:gd name="T19" fmla="*/ 320 h 477"/>
                <a:gd name="T20" fmla="*/ 0 w 314"/>
                <a:gd name="T21" fmla="*/ 156 h 477"/>
                <a:gd name="T22" fmla="*/ 1 w 314"/>
                <a:gd name="T23" fmla="*/ 140 h 477"/>
                <a:gd name="T24" fmla="*/ 7 w 314"/>
                <a:gd name="T25" fmla="*/ 109 h 477"/>
                <a:gd name="T26" fmla="*/ 20 w 314"/>
                <a:gd name="T27" fmla="*/ 81 h 477"/>
                <a:gd name="T28" fmla="*/ 36 w 314"/>
                <a:gd name="T29" fmla="*/ 57 h 477"/>
                <a:gd name="T30" fmla="*/ 58 w 314"/>
                <a:gd name="T31" fmla="*/ 36 h 477"/>
                <a:gd name="T32" fmla="*/ 82 w 314"/>
                <a:gd name="T33" fmla="*/ 19 h 477"/>
                <a:gd name="T34" fmla="*/ 110 w 314"/>
                <a:gd name="T35" fmla="*/ 6 h 477"/>
                <a:gd name="T36" fmla="*/ 141 w 314"/>
                <a:gd name="T37" fmla="*/ 0 h 477"/>
                <a:gd name="T38" fmla="*/ 157 w 314"/>
                <a:gd name="T39" fmla="*/ 0 h 477"/>
                <a:gd name="T40" fmla="*/ 173 w 314"/>
                <a:gd name="T41" fmla="*/ 0 h 477"/>
                <a:gd name="T42" fmla="*/ 204 w 314"/>
                <a:gd name="T43" fmla="*/ 6 h 477"/>
                <a:gd name="T44" fmla="*/ 232 w 314"/>
                <a:gd name="T45" fmla="*/ 19 h 477"/>
                <a:gd name="T46" fmla="*/ 258 w 314"/>
                <a:gd name="T47" fmla="*/ 36 h 477"/>
                <a:gd name="T48" fmla="*/ 279 w 314"/>
                <a:gd name="T49" fmla="*/ 57 h 477"/>
                <a:gd name="T50" fmla="*/ 296 w 314"/>
                <a:gd name="T51" fmla="*/ 81 h 477"/>
                <a:gd name="T52" fmla="*/ 308 w 314"/>
                <a:gd name="T53" fmla="*/ 109 h 477"/>
                <a:gd name="T54" fmla="*/ 314 w 314"/>
                <a:gd name="T55" fmla="*/ 140 h 477"/>
                <a:gd name="T56" fmla="*/ 314 w 314"/>
                <a:gd name="T57" fmla="*/ 156 h 477"/>
                <a:gd name="T58" fmla="*/ 314 w 314"/>
                <a:gd name="T59" fmla="*/ 320 h 477"/>
                <a:gd name="T60" fmla="*/ 314 w 314"/>
                <a:gd name="T61" fmla="*/ 336 h 477"/>
                <a:gd name="T62" fmla="*/ 308 w 314"/>
                <a:gd name="T63" fmla="*/ 367 h 477"/>
                <a:gd name="T64" fmla="*/ 296 w 314"/>
                <a:gd name="T65" fmla="*/ 395 h 477"/>
                <a:gd name="T66" fmla="*/ 279 w 314"/>
                <a:gd name="T67" fmla="*/ 420 h 477"/>
                <a:gd name="T68" fmla="*/ 258 w 314"/>
                <a:gd name="T69" fmla="*/ 442 h 477"/>
                <a:gd name="T70" fmla="*/ 232 w 314"/>
                <a:gd name="T71" fmla="*/ 458 h 477"/>
                <a:gd name="T72" fmla="*/ 204 w 314"/>
                <a:gd name="T73" fmla="*/ 470 h 477"/>
                <a:gd name="T74" fmla="*/ 173 w 314"/>
                <a:gd name="T75" fmla="*/ 476 h 477"/>
                <a:gd name="T76" fmla="*/ 157 w 314"/>
                <a:gd name="T7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4" h="477">
                  <a:moveTo>
                    <a:pt x="157" y="477"/>
                  </a:moveTo>
                  <a:lnTo>
                    <a:pt x="141" y="476"/>
                  </a:lnTo>
                  <a:lnTo>
                    <a:pt x="110" y="470"/>
                  </a:lnTo>
                  <a:lnTo>
                    <a:pt x="82" y="458"/>
                  </a:lnTo>
                  <a:lnTo>
                    <a:pt x="58" y="442"/>
                  </a:lnTo>
                  <a:lnTo>
                    <a:pt x="36" y="420"/>
                  </a:lnTo>
                  <a:lnTo>
                    <a:pt x="20" y="395"/>
                  </a:lnTo>
                  <a:lnTo>
                    <a:pt x="7" y="367"/>
                  </a:lnTo>
                  <a:lnTo>
                    <a:pt x="1" y="336"/>
                  </a:lnTo>
                  <a:lnTo>
                    <a:pt x="0" y="320"/>
                  </a:lnTo>
                  <a:lnTo>
                    <a:pt x="0" y="156"/>
                  </a:lnTo>
                  <a:lnTo>
                    <a:pt x="1" y="140"/>
                  </a:lnTo>
                  <a:lnTo>
                    <a:pt x="7" y="109"/>
                  </a:lnTo>
                  <a:lnTo>
                    <a:pt x="20" y="81"/>
                  </a:lnTo>
                  <a:lnTo>
                    <a:pt x="36" y="57"/>
                  </a:lnTo>
                  <a:lnTo>
                    <a:pt x="58" y="36"/>
                  </a:lnTo>
                  <a:lnTo>
                    <a:pt x="82" y="19"/>
                  </a:lnTo>
                  <a:lnTo>
                    <a:pt x="110" y="6"/>
                  </a:lnTo>
                  <a:lnTo>
                    <a:pt x="141" y="0"/>
                  </a:lnTo>
                  <a:lnTo>
                    <a:pt x="157" y="0"/>
                  </a:lnTo>
                  <a:lnTo>
                    <a:pt x="173" y="0"/>
                  </a:lnTo>
                  <a:lnTo>
                    <a:pt x="204" y="6"/>
                  </a:lnTo>
                  <a:lnTo>
                    <a:pt x="232" y="19"/>
                  </a:lnTo>
                  <a:lnTo>
                    <a:pt x="258" y="36"/>
                  </a:lnTo>
                  <a:lnTo>
                    <a:pt x="279" y="57"/>
                  </a:lnTo>
                  <a:lnTo>
                    <a:pt x="296" y="81"/>
                  </a:lnTo>
                  <a:lnTo>
                    <a:pt x="308" y="109"/>
                  </a:lnTo>
                  <a:lnTo>
                    <a:pt x="314" y="140"/>
                  </a:lnTo>
                  <a:lnTo>
                    <a:pt x="314" y="156"/>
                  </a:lnTo>
                  <a:lnTo>
                    <a:pt x="314" y="320"/>
                  </a:lnTo>
                  <a:lnTo>
                    <a:pt x="314" y="336"/>
                  </a:lnTo>
                  <a:lnTo>
                    <a:pt x="308" y="367"/>
                  </a:lnTo>
                  <a:lnTo>
                    <a:pt x="296" y="395"/>
                  </a:lnTo>
                  <a:lnTo>
                    <a:pt x="279" y="420"/>
                  </a:lnTo>
                  <a:lnTo>
                    <a:pt x="258" y="442"/>
                  </a:lnTo>
                  <a:lnTo>
                    <a:pt x="232" y="458"/>
                  </a:lnTo>
                  <a:lnTo>
                    <a:pt x="204" y="470"/>
                  </a:lnTo>
                  <a:lnTo>
                    <a:pt x="173" y="476"/>
                  </a:lnTo>
                  <a:lnTo>
                    <a:pt x="157" y="477"/>
                  </a:lnTo>
                  <a:close/>
                </a:path>
              </a:pathLst>
            </a:custGeom>
            <a:solidFill>
              <a:srgbClr val="F9B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2" name="Freeform 46"/>
            <p:cNvSpPr>
              <a:spLocks/>
            </p:cNvSpPr>
            <p:nvPr/>
          </p:nvSpPr>
          <p:spPr bwMode="auto">
            <a:xfrm>
              <a:off x="6746075" y="1606290"/>
              <a:ext cx="53426" cy="52931"/>
            </a:xfrm>
            <a:custGeom>
              <a:avLst/>
              <a:gdLst>
                <a:gd name="T0" fmla="*/ 162 w 429"/>
                <a:gd name="T1" fmla="*/ 383 h 428"/>
                <a:gd name="T2" fmla="*/ 45 w 429"/>
                <a:gd name="T3" fmla="*/ 267 h 428"/>
                <a:gd name="T4" fmla="*/ 34 w 429"/>
                <a:gd name="T5" fmla="*/ 255 h 428"/>
                <a:gd name="T6" fmla="*/ 17 w 429"/>
                <a:gd name="T7" fmla="*/ 229 h 428"/>
                <a:gd name="T8" fmla="*/ 6 w 429"/>
                <a:gd name="T9" fmla="*/ 201 h 428"/>
                <a:gd name="T10" fmla="*/ 0 w 429"/>
                <a:gd name="T11" fmla="*/ 171 h 428"/>
                <a:gd name="T12" fmla="*/ 0 w 429"/>
                <a:gd name="T13" fmla="*/ 141 h 428"/>
                <a:gd name="T14" fmla="*/ 6 w 429"/>
                <a:gd name="T15" fmla="*/ 112 h 428"/>
                <a:gd name="T16" fmla="*/ 17 w 429"/>
                <a:gd name="T17" fmla="*/ 84 h 428"/>
                <a:gd name="T18" fmla="*/ 34 w 429"/>
                <a:gd name="T19" fmla="*/ 57 h 428"/>
                <a:gd name="T20" fmla="*/ 45 w 429"/>
                <a:gd name="T21" fmla="*/ 46 h 428"/>
                <a:gd name="T22" fmla="*/ 57 w 429"/>
                <a:gd name="T23" fmla="*/ 34 h 428"/>
                <a:gd name="T24" fmla="*/ 83 w 429"/>
                <a:gd name="T25" fmla="*/ 17 h 428"/>
                <a:gd name="T26" fmla="*/ 111 w 429"/>
                <a:gd name="T27" fmla="*/ 5 h 428"/>
                <a:gd name="T28" fmla="*/ 142 w 429"/>
                <a:gd name="T29" fmla="*/ 0 h 428"/>
                <a:gd name="T30" fmla="*/ 171 w 429"/>
                <a:gd name="T31" fmla="*/ 0 h 428"/>
                <a:gd name="T32" fmla="*/ 201 w 429"/>
                <a:gd name="T33" fmla="*/ 5 h 428"/>
                <a:gd name="T34" fmla="*/ 229 w 429"/>
                <a:gd name="T35" fmla="*/ 17 h 428"/>
                <a:gd name="T36" fmla="*/ 256 w 429"/>
                <a:gd name="T37" fmla="*/ 34 h 428"/>
                <a:gd name="T38" fmla="*/ 267 w 429"/>
                <a:gd name="T39" fmla="*/ 46 h 428"/>
                <a:gd name="T40" fmla="*/ 383 w 429"/>
                <a:gd name="T41" fmla="*/ 161 h 428"/>
                <a:gd name="T42" fmla="*/ 395 w 429"/>
                <a:gd name="T43" fmla="*/ 173 h 428"/>
                <a:gd name="T44" fmla="*/ 412 w 429"/>
                <a:gd name="T45" fmla="*/ 199 h 428"/>
                <a:gd name="T46" fmla="*/ 423 w 429"/>
                <a:gd name="T47" fmla="*/ 227 h 428"/>
                <a:gd name="T48" fmla="*/ 429 w 429"/>
                <a:gd name="T49" fmla="*/ 256 h 428"/>
                <a:gd name="T50" fmla="*/ 429 w 429"/>
                <a:gd name="T51" fmla="*/ 287 h 428"/>
                <a:gd name="T52" fmla="*/ 423 w 429"/>
                <a:gd name="T53" fmla="*/ 317 h 428"/>
                <a:gd name="T54" fmla="*/ 412 w 429"/>
                <a:gd name="T55" fmla="*/ 345 h 428"/>
                <a:gd name="T56" fmla="*/ 395 w 429"/>
                <a:gd name="T57" fmla="*/ 370 h 428"/>
                <a:gd name="T58" fmla="*/ 383 w 429"/>
                <a:gd name="T59" fmla="*/ 383 h 428"/>
                <a:gd name="T60" fmla="*/ 371 w 429"/>
                <a:gd name="T61" fmla="*/ 394 h 428"/>
                <a:gd name="T62" fmla="*/ 345 w 429"/>
                <a:gd name="T63" fmla="*/ 411 h 428"/>
                <a:gd name="T64" fmla="*/ 317 w 429"/>
                <a:gd name="T65" fmla="*/ 422 h 428"/>
                <a:gd name="T66" fmla="*/ 287 w 429"/>
                <a:gd name="T67" fmla="*/ 428 h 428"/>
                <a:gd name="T68" fmla="*/ 257 w 429"/>
                <a:gd name="T69" fmla="*/ 428 h 428"/>
                <a:gd name="T70" fmla="*/ 228 w 429"/>
                <a:gd name="T71" fmla="*/ 422 h 428"/>
                <a:gd name="T72" fmla="*/ 200 w 429"/>
                <a:gd name="T73" fmla="*/ 411 h 428"/>
                <a:gd name="T74" fmla="*/ 173 w 429"/>
                <a:gd name="T75" fmla="*/ 394 h 428"/>
                <a:gd name="T76" fmla="*/ 162 w 429"/>
                <a:gd name="T77" fmla="*/ 38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9" h="428">
                  <a:moveTo>
                    <a:pt x="162" y="383"/>
                  </a:moveTo>
                  <a:lnTo>
                    <a:pt x="45" y="267"/>
                  </a:lnTo>
                  <a:lnTo>
                    <a:pt x="34" y="255"/>
                  </a:lnTo>
                  <a:lnTo>
                    <a:pt x="17" y="229"/>
                  </a:lnTo>
                  <a:lnTo>
                    <a:pt x="6" y="201"/>
                  </a:lnTo>
                  <a:lnTo>
                    <a:pt x="0" y="171"/>
                  </a:lnTo>
                  <a:lnTo>
                    <a:pt x="0" y="141"/>
                  </a:lnTo>
                  <a:lnTo>
                    <a:pt x="6" y="112"/>
                  </a:lnTo>
                  <a:lnTo>
                    <a:pt x="17" y="84"/>
                  </a:lnTo>
                  <a:lnTo>
                    <a:pt x="34" y="57"/>
                  </a:lnTo>
                  <a:lnTo>
                    <a:pt x="45" y="46"/>
                  </a:lnTo>
                  <a:lnTo>
                    <a:pt x="57" y="34"/>
                  </a:lnTo>
                  <a:lnTo>
                    <a:pt x="83" y="17"/>
                  </a:lnTo>
                  <a:lnTo>
                    <a:pt x="111" y="5"/>
                  </a:lnTo>
                  <a:lnTo>
                    <a:pt x="142" y="0"/>
                  </a:lnTo>
                  <a:lnTo>
                    <a:pt x="171" y="0"/>
                  </a:lnTo>
                  <a:lnTo>
                    <a:pt x="201" y="5"/>
                  </a:lnTo>
                  <a:lnTo>
                    <a:pt x="229" y="17"/>
                  </a:lnTo>
                  <a:lnTo>
                    <a:pt x="256" y="34"/>
                  </a:lnTo>
                  <a:lnTo>
                    <a:pt x="267" y="46"/>
                  </a:lnTo>
                  <a:lnTo>
                    <a:pt x="383" y="161"/>
                  </a:lnTo>
                  <a:lnTo>
                    <a:pt x="395" y="173"/>
                  </a:lnTo>
                  <a:lnTo>
                    <a:pt x="412" y="199"/>
                  </a:lnTo>
                  <a:lnTo>
                    <a:pt x="423" y="227"/>
                  </a:lnTo>
                  <a:lnTo>
                    <a:pt x="429" y="256"/>
                  </a:lnTo>
                  <a:lnTo>
                    <a:pt x="429" y="287"/>
                  </a:lnTo>
                  <a:lnTo>
                    <a:pt x="423" y="317"/>
                  </a:lnTo>
                  <a:lnTo>
                    <a:pt x="412" y="345"/>
                  </a:lnTo>
                  <a:lnTo>
                    <a:pt x="395" y="370"/>
                  </a:lnTo>
                  <a:lnTo>
                    <a:pt x="383" y="383"/>
                  </a:lnTo>
                  <a:lnTo>
                    <a:pt x="371" y="394"/>
                  </a:lnTo>
                  <a:lnTo>
                    <a:pt x="345" y="411"/>
                  </a:lnTo>
                  <a:lnTo>
                    <a:pt x="317" y="422"/>
                  </a:lnTo>
                  <a:lnTo>
                    <a:pt x="287" y="428"/>
                  </a:lnTo>
                  <a:lnTo>
                    <a:pt x="257" y="428"/>
                  </a:lnTo>
                  <a:lnTo>
                    <a:pt x="228" y="422"/>
                  </a:lnTo>
                  <a:lnTo>
                    <a:pt x="200" y="411"/>
                  </a:lnTo>
                  <a:lnTo>
                    <a:pt x="173" y="394"/>
                  </a:lnTo>
                  <a:lnTo>
                    <a:pt x="162" y="383"/>
                  </a:lnTo>
                  <a:close/>
                </a:path>
              </a:pathLst>
            </a:custGeom>
            <a:solidFill>
              <a:srgbClr val="F9B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3" name="Freeform 47"/>
            <p:cNvSpPr>
              <a:spLocks/>
            </p:cNvSpPr>
            <p:nvPr/>
          </p:nvSpPr>
          <p:spPr bwMode="auto">
            <a:xfrm>
              <a:off x="7031508" y="1891228"/>
              <a:ext cx="52931" cy="52931"/>
            </a:xfrm>
            <a:custGeom>
              <a:avLst/>
              <a:gdLst>
                <a:gd name="T0" fmla="*/ 160 w 428"/>
                <a:gd name="T1" fmla="*/ 382 h 428"/>
                <a:gd name="T2" fmla="*/ 45 w 428"/>
                <a:gd name="T3" fmla="*/ 267 h 428"/>
                <a:gd name="T4" fmla="*/ 34 w 428"/>
                <a:gd name="T5" fmla="*/ 255 h 428"/>
                <a:gd name="T6" fmla="*/ 17 w 428"/>
                <a:gd name="T7" fmla="*/ 229 h 428"/>
                <a:gd name="T8" fmla="*/ 4 w 428"/>
                <a:gd name="T9" fmla="*/ 201 h 428"/>
                <a:gd name="T10" fmla="*/ 0 w 428"/>
                <a:gd name="T11" fmla="*/ 171 h 428"/>
                <a:gd name="T12" fmla="*/ 0 w 428"/>
                <a:gd name="T13" fmla="*/ 141 h 428"/>
                <a:gd name="T14" fmla="*/ 4 w 428"/>
                <a:gd name="T15" fmla="*/ 111 h 428"/>
                <a:gd name="T16" fmla="*/ 17 w 428"/>
                <a:gd name="T17" fmla="*/ 83 h 428"/>
                <a:gd name="T18" fmla="*/ 34 w 428"/>
                <a:gd name="T19" fmla="*/ 57 h 428"/>
                <a:gd name="T20" fmla="*/ 45 w 428"/>
                <a:gd name="T21" fmla="*/ 45 h 428"/>
                <a:gd name="T22" fmla="*/ 56 w 428"/>
                <a:gd name="T23" fmla="*/ 34 h 428"/>
                <a:gd name="T24" fmla="*/ 83 w 428"/>
                <a:gd name="T25" fmla="*/ 17 h 428"/>
                <a:gd name="T26" fmla="*/ 111 w 428"/>
                <a:gd name="T27" fmla="*/ 6 h 428"/>
                <a:gd name="T28" fmla="*/ 141 w 428"/>
                <a:gd name="T29" fmla="*/ 0 h 428"/>
                <a:gd name="T30" fmla="*/ 171 w 428"/>
                <a:gd name="T31" fmla="*/ 0 h 428"/>
                <a:gd name="T32" fmla="*/ 201 w 428"/>
                <a:gd name="T33" fmla="*/ 6 h 428"/>
                <a:gd name="T34" fmla="*/ 229 w 428"/>
                <a:gd name="T35" fmla="*/ 17 h 428"/>
                <a:gd name="T36" fmla="*/ 255 w 428"/>
                <a:gd name="T37" fmla="*/ 34 h 428"/>
                <a:gd name="T38" fmla="*/ 267 w 428"/>
                <a:gd name="T39" fmla="*/ 45 h 428"/>
                <a:gd name="T40" fmla="*/ 382 w 428"/>
                <a:gd name="T41" fmla="*/ 160 h 428"/>
                <a:gd name="T42" fmla="*/ 393 w 428"/>
                <a:gd name="T43" fmla="*/ 173 h 428"/>
                <a:gd name="T44" fmla="*/ 410 w 428"/>
                <a:gd name="T45" fmla="*/ 198 h 428"/>
                <a:gd name="T46" fmla="*/ 421 w 428"/>
                <a:gd name="T47" fmla="*/ 226 h 428"/>
                <a:gd name="T48" fmla="*/ 428 w 428"/>
                <a:gd name="T49" fmla="*/ 257 h 428"/>
                <a:gd name="T50" fmla="*/ 428 w 428"/>
                <a:gd name="T51" fmla="*/ 287 h 428"/>
                <a:gd name="T52" fmla="*/ 421 w 428"/>
                <a:gd name="T53" fmla="*/ 316 h 428"/>
                <a:gd name="T54" fmla="*/ 410 w 428"/>
                <a:gd name="T55" fmla="*/ 344 h 428"/>
                <a:gd name="T56" fmla="*/ 393 w 428"/>
                <a:gd name="T57" fmla="*/ 371 h 428"/>
                <a:gd name="T58" fmla="*/ 382 w 428"/>
                <a:gd name="T59" fmla="*/ 382 h 428"/>
                <a:gd name="T60" fmla="*/ 370 w 428"/>
                <a:gd name="T61" fmla="*/ 393 h 428"/>
                <a:gd name="T62" fmla="*/ 344 w 428"/>
                <a:gd name="T63" fmla="*/ 410 h 428"/>
                <a:gd name="T64" fmla="*/ 316 w 428"/>
                <a:gd name="T65" fmla="*/ 423 h 428"/>
                <a:gd name="T66" fmla="*/ 287 w 428"/>
                <a:gd name="T67" fmla="*/ 428 h 428"/>
                <a:gd name="T68" fmla="*/ 256 w 428"/>
                <a:gd name="T69" fmla="*/ 428 h 428"/>
                <a:gd name="T70" fmla="*/ 226 w 428"/>
                <a:gd name="T71" fmla="*/ 423 h 428"/>
                <a:gd name="T72" fmla="*/ 198 w 428"/>
                <a:gd name="T73" fmla="*/ 410 h 428"/>
                <a:gd name="T74" fmla="*/ 172 w 428"/>
                <a:gd name="T75" fmla="*/ 393 h 428"/>
                <a:gd name="T76" fmla="*/ 160 w 428"/>
                <a:gd name="T77" fmla="*/ 382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8" h="428">
                  <a:moveTo>
                    <a:pt x="160" y="382"/>
                  </a:moveTo>
                  <a:lnTo>
                    <a:pt x="45" y="267"/>
                  </a:lnTo>
                  <a:lnTo>
                    <a:pt x="34" y="255"/>
                  </a:lnTo>
                  <a:lnTo>
                    <a:pt x="17" y="229"/>
                  </a:lnTo>
                  <a:lnTo>
                    <a:pt x="4" y="201"/>
                  </a:lnTo>
                  <a:lnTo>
                    <a:pt x="0" y="171"/>
                  </a:lnTo>
                  <a:lnTo>
                    <a:pt x="0" y="141"/>
                  </a:lnTo>
                  <a:lnTo>
                    <a:pt x="4" y="111"/>
                  </a:lnTo>
                  <a:lnTo>
                    <a:pt x="17" y="83"/>
                  </a:lnTo>
                  <a:lnTo>
                    <a:pt x="34" y="57"/>
                  </a:lnTo>
                  <a:lnTo>
                    <a:pt x="45" y="45"/>
                  </a:lnTo>
                  <a:lnTo>
                    <a:pt x="56" y="34"/>
                  </a:lnTo>
                  <a:lnTo>
                    <a:pt x="83" y="17"/>
                  </a:lnTo>
                  <a:lnTo>
                    <a:pt x="111" y="6"/>
                  </a:lnTo>
                  <a:lnTo>
                    <a:pt x="141" y="0"/>
                  </a:lnTo>
                  <a:lnTo>
                    <a:pt x="171" y="0"/>
                  </a:lnTo>
                  <a:lnTo>
                    <a:pt x="201" y="6"/>
                  </a:lnTo>
                  <a:lnTo>
                    <a:pt x="229" y="17"/>
                  </a:lnTo>
                  <a:lnTo>
                    <a:pt x="255" y="34"/>
                  </a:lnTo>
                  <a:lnTo>
                    <a:pt x="267" y="45"/>
                  </a:lnTo>
                  <a:lnTo>
                    <a:pt x="382" y="160"/>
                  </a:lnTo>
                  <a:lnTo>
                    <a:pt x="393" y="173"/>
                  </a:lnTo>
                  <a:lnTo>
                    <a:pt x="410" y="198"/>
                  </a:lnTo>
                  <a:lnTo>
                    <a:pt x="421" y="226"/>
                  </a:lnTo>
                  <a:lnTo>
                    <a:pt x="428" y="257"/>
                  </a:lnTo>
                  <a:lnTo>
                    <a:pt x="428" y="287"/>
                  </a:lnTo>
                  <a:lnTo>
                    <a:pt x="421" y="316"/>
                  </a:lnTo>
                  <a:lnTo>
                    <a:pt x="410" y="344"/>
                  </a:lnTo>
                  <a:lnTo>
                    <a:pt x="393" y="371"/>
                  </a:lnTo>
                  <a:lnTo>
                    <a:pt x="382" y="382"/>
                  </a:lnTo>
                  <a:lnTo>
                    <a:pt x="370" y="393"/>
                  </a:lnTo>
                  <a:lnTo>
                    <a:pt x="344" y="410"/>
                  </a:lnTo>
                  <a:lnTo>
                    <a:pt x="316" y="423"/>
                  </a:lnTo>
                  <a:lnTo>
                    <a:pt x="287" y="428"/>
                  </a:lnTo>
                  <a:lnTo>
                    <a:pt x="256" y="428"/>
                  </a:lnTo>
                  <a:lnTo>
                    <a:pt x="226" y="423"/>
                  </a:lnTo>
                  <a:lnTo>
                    <a:pt x="198" y="410"/>
                  </a:lnTo>
                  <a:lnTo>
                    <a:pt x="172" y="393"/>
                  </a:lnTo>
                  <a:lnTo>
                    <a:pt x="160" y="382"/>
                  </a:lnTo>
                  <a:close/>
                </a:path>
              </a:pathLst>
            </a:custGeom>
            <a:solidFill>
              <a:srgbClr val="F9B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4" name="Freeform 48"/>
            <p:cNvSpPr>
              <a:spLocks/>
            </p:cNvSpPr>
            <p:nvPr/>
          </p:nvSpPr>
          <p:spPr bwMode="auto">
            <a:xfrm>
              <a:off x="6684240" y="1755685"/>
              <a:ext cx="58867" cy="39080"/>
            </a:xfrm>
            <a:custGeom>
              <a:avLst/>
              <a:gdLst>
                <a:gd name="T0" fmla="*/ 320 w 477"/>
                <a:gd name="T1" fmla="*/ 312 h 312"/>
                <a:gd name="T2" fmla="*/ 157 w 477"/>
                <a:gd name="T3" fmla="*/ 312 h 312"/>
                <a:gd name="T4" fmla="*/ 141 w 477"/>
                <a:gd name="T5" fmla="*/ 312 h 312"/>
                <a:gd name="T6" fmla="*/ 110 w 477"/>
                <a:gd name="T7" fmla="*/ 306 h 312"/>
                <a:gd name="T8" fmla="*/ 82 w 477"/>
                <a:gd name="T9" fmla="*/ 294 h 312"/>
                <a:gd name="T10" fmla="*/ 56 w 477"/>
                <a:gd name="T11" fmla="*/ 277 h 312"/>
                <a:gd name="T12" fmla="*/ 36 w 477"/>
                <a:gd name="T13" fmla="*/ 256 h 312"/>
                <a:gd name="T14" fmla="*/ 18 w 477"/>
                <a:gd name="T15" fmla="*/ 231 h 312"/>
                <a:gd name="T16" fmla="*/ 7 w 477"/>
                <a:gd name="T17" fmla="*/ 203 h 312"/>
                <a:gd name="T18" fmla="*/ 0 w 477"/>
                <a:gd name="T19" fmla="*/ 172 h 312"/>
                <a:gd name="T20" fmla="*/ 0 w 477"/>
                <a:gd name="T21" fmla="*/ 156 h 312"/>
                <a:gd name="T22" fmla="*/ 0 w 477"/>
                <a:gd name="T23" fmla="*/ 139 h 312"/>
                <a:gd name="T24" fmla="*/ 7 w 477"/>
                <a:gd name="T25" fmla="*/ 109 h 312"/>
                <a:gd name="T26" fmla="*/ 18 w 477"/>
                <a:gd name="T27" fmla="*/ 80 h 312"/>
                <a:gd name="T28" fmla="*/ 36 w 477"/>
                <a:gd name="T29" fmla="*/ 56 h 312"/>
                <a:gd name="T30" fmla="*/ 56 w 477"/>
                <a:gd name="T31" fmla="*/ 35 h 312"/>
                <a:gd name="T32" fmla="*/ 82 w 477"/>
                <a:gd name="T33" fmla="*/ 18 h 312"/>
                <a:gd name="T34" fmla="*/ 110 w 477"/>
                <a:gd name="T35" fmla="*/ 6 h 312"/>
                <a:gd name="T36" fmla="*/ 141 w 477"/>
                <a:gd name="T37" fmla="*/ 0 h 312"/>
                <a:gd name="T38" fmla="*/ 157 w 477"/>
                <a:gd name="T39" fmla="*/ 0 h 312"/>
                <a:gd name="T40" fmla="*/ 320 w 477"/>
                <a:gd name="T41" fmla="*/ 0 h 312"/>
                <a:gd name="T42" fmla="*/ 336 w 477"/>
                <a:gd name="T43" fmla="*/ 0 h 312"/>
                <a:gd name="T44" fmla="*/ 367 w 477"/>
                <a:gd name="T45" fmla="*/ 6 h 312"/>
                <a:gd name="T46" fmla="*/ 395 w 477"/>
                <a:gd name="T47" fmla="*/ 18 h 312"/>
                <a:gd name="T48" fmla="*/ 421 w 477"/>
                <a:gd name="T49" fmla="*/ 35 h 312"/>
                <a:gd name="T50" fmla="*/ 442 w 477"/>
                <a:gd name="T51" fmla="*/ 56 h 312"/>
                <a:gd name="T52" fmla="*/ 459 w 477"/>
                <a:gd name="T53" fmla="*/ 80 h 312"/>
                <a:gd name="T54" fmla="*/ 471 w 477"/>
                <a:gd name="T55" fmla="*/ 109 h 312"/>
                <a:gd name="T56" fmla="*/ 477 w 477"/>
                <a:gd name="T57" fmla="*/ 139 h 312"/>
                <a:gd name="T58" fmla="*/ 477 w 477"/>
                <a:gd name="T59" fmla="*/ 156 h 312"/>
                <a:gd name="T60" fmla="*/ 477 w 477"/>
                <a:gd name="T61" fmla="*/ 172 h 312"/>
                <a:gd name="T62" fmla="*/ 471 w 477"/>
                <a:gd name="T63" fmla="*/ 203 h 312"/>
                <a:gd name="T64" fmla="*/ 459 w 477"/>
                <a:gd name="T65" fmla="*/ 231 h 312"/>
                <a:gd name="T66" fmla="*/ 442 w 477"/>
                <a:gd name="T67" fmla="*/ 256 h 312"/>
                <a:gd name="T68" fmla="*/ 421 w 477"/>
                <a:gd name="T69" fmla="*/ 277 h 312"/>
                <a:gd name="T70" fmla="*/ 395 w 477"/>
                <a:gd name="T71" fmla="*/ 294 h 312"/>
                <a:gd name="T72" fmla="*/ 367 w 477"/>
                <a:gd name="T73" fmla="*/ 306 h 312"/>
                <a:gd name="T74" fmla="*/ 336 w 477"/>
                <a:gd name="T75" fmla="*/ 312 h 312"/>
                <a:gd name="T76" fmla="*/ 320 w 477"/>
                <a:gd name="T77"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312">
                  <a:moveTo>
                    <a:pt x="320" y="312"/>
                  </a:moveTo>
                  <a:lnTo>
                    <a:pt x="157" y="312"/>
                  </a:lnTo>
                  <a:lnTo>
                    <a:pt x="141" y="312"/>
                  </a:lnTo>
                  <a:lnTo>
                    <a:pt x="110" y="306"/>
                  </a:lnTo>
                  <a:lnTo>
                    <a:pt x="82" y="294"/>
                  </a:lnTo>
                  <a:lnTo>
                    <a:pt x="56" y="277"/>
                  </a:lnTo>
                  <a:lnTo>
                    <a:pt x="36" y="256"/>
                  </a:lnTo>
                  <a:lnTo>
                    <a:pt x="18" y="231"/>
                  </a:lnTo>
                  <a:lnTo>
                    <a:pt x="7" y="203"/>
                  </a:lnTo>
                  <a:lnTo>
                    <a:pt x="0" y="172"/>
                  </a:lnTo>
                  <a:lnTo>
                    <a:pt x="0" y="156"/>
                  </a:lnTo>
                  <a:lnTo>
                    <a:pt x="0" y="139"/>
                  </a:lnTo>
                  <a:lnTo>
                    <a:pt x="7" y="109"/>
                  </a:lnTo>
                  <a:lnTo>
                    <a:pt x="18" y="80"/>
                  </a:lnTo>
                  <a:lnTo>
                    <a:pt x="36" y="56"/>
                  </a:lnTo>
                  <a:lnTo>
                    <a:pt x="56" y="35"/>
                  </a:lnTo>
                  <a:lnTo>
                    <a:pt x="82" y="18"/>
                  </a:lnTo>
                  <a:lnTo>
                    <a:pt x="110" y="6"/>
                  </a:lnTo>
                  <a:lnTo>
                    <a:pt x="141" y="0"/>
                  </a:lnTo>
                  <a:lnTo>
                    <a:pt x="157" y="0"/>
                  </a:lnTo>
                  <a:lnTo>
                    <a:pt x="320" y="0"/>
                  </a:lnTo>
                  <a:lnTo>
                    <a:pt x="336" y="0"/>
                  </a:lnTo>
                  <a:lnTo>
                    <a:pt x="367" y="6"/>
                  </a:lnTo>
                  <a:lnTo>
                    <a:pt x="395" y="18"/>
                  </a:lnTo>
                  <a:lnTo>
                    <a:pt x="421" y="35"/>
                  </a:lnTo>
                  <a:lnTo>
                    <a:pt x="442" y="56"/>
                  </a:lnTo>
                  <a:lnTo>
                    <a:pt x="459" y="80"/>
                  </a:lnTo>
                  <a:lnTo>
                    <a:pt x="471" y="109"/>
                  </a:lnTo>
                  <a:lnTo>
                    <a:pt x="477" y="139"/>
                  </a:lnTo>
                  <a:lnTo>
                    <a:pt x="477" y="156"/>
                  </a:lnTo>
                  <a:lnTo>
                    <a:pt x="477" y="172"/>
                  </a:lnTo>
                  <a:lnTo>
                    <a:pt x="471" y="203"/>
                  </a:lnTo>
                  <a:lnTo>
                    <a:pt x="459" y="231"/>
                  </a:lnTo>
                  <a:lnTo>
                    <a:pt x="442" y="256"/>
                  </a:lnTo>
                  <a:lnTo>
                    <a:pt x="421" y="277"/>
                  </a:lnTo>
                  <a:lnTo>
                    <a:pt x="395" y="294"/>
                  </a:lnTo>
                  <a:lnTo>
                    <a:pt x="367" y="306"/>
                  </a:lnTo>
                  <a:lnTo>
                    <a:pt x="336" y="312"/>
                  </a:lnTo>
                  <a:lnTo>
                    <a:pt x="320" y="312"/>
                  </a:lnTo>
                  <a:close/>
                </a:path>
              </a:pathLst>
            </a:custGeom>
            <a:solidFill>
              <a:srgbClr val="F9B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5" name="Freeform 49"/>
            <p:cNvSpPr>
              <a:spLocks/>
            </p:cNvSpPr>
            <p:nvPr/>
          </p:nvSpPr>
          <p:spPr bwMode="auto">
            <a:xfrm>
              <a:off x="7087407" y="1755685"/>
              <a:ext cx="59362" cy="39080"/>
            </a:xfrm>
            <a:custGeom>
              <a:avLst/>
              <a:gdLst>
                <a:gd name="T0" fmla="*/ 321 w 477"/>
                <a:gd name="T1" fmla="*/ 312 h 312"/>
                <a:gd name="T2" fmla="*/ 157 w 477"/>
                <a:gd name="T3" fmla="*/ 312 h 312"/>
                <a:gd name="T4" fmla="*/ 141 w 477"/>
                <a:gd name="T5" fmla="*/ 312 h 312"/>
                <a:gd name="T6" fmla="*/ 110 w 477"/>
                <a:gd name="T7" fmla="*/ 306 h 312"/>
                <a:gd name="T8" fmla="*/ 82 w 477"/>
                <a:gd name="T9" fmla="*/ 294 h 312"/>
                <a:gd name="T10" fmla="*/ 58 w 477"/>
                <a:gd name="T11" fmla="*/ 277 h 312"/>
                <a:gd name="T12" fmla="*/ 36 w 477"/>
                <a:gd name="T13" fmla="*/ 256 h 312"/>
                <a:gd name="T14" fmla="*/ 20 w 477"/>
                <a:gd name="T15" fmla="*/ 231 h 312"/>
                <a:gd name="T16" fmla="*/ 7 w 477"/>
                <a:gd name="T17" fmla="*/ 203 h 312"/>
                <a:gd name="T18" fmla="*/ 1 w 477"/>
                <a:gd name="T19" fmla="*/ 172 h 312"/>
                <a:gd name="T20" fmla="*/ 0 w 477"/>
                <a:gd name="T21" fmla="*/ 156 h 312"/>
                <a:gd name="T22" fmla="*/ 1 w 477"/>
                <a:gd name="T23" fmla="*/ 139 h 312"/>
                <a:gd name="T24" fmla="*/ 7 w 477"/>
                <a:gd name="T25" fmla="*/ 109 h 312"/>
                <a:gd name="T26" fmla="*/ 20 w 477"/>
                <a:gd name="T27" fmla="*/ 80 h 312"/>
                <a:gd name="T28" fmla="*/ 36 w 477"/>
                <a:gd name="T29" fmla="*/ 56 h 312"/>
                <a:gd name="T30" fmla="*/ 58 w 477"/>
                <a:gd name="T31" fmla="*/ 35 h 312"/>
                <a:gd name="T32" fmla="*/ 82 w 477"/>
                <a:gd name="T33" fmla="*/ 18 h 312"/>
                <a:gd name="T34" fmla="*/ 110 w 477"/>
                <a:gd name="T35" fmla="*/ 6 h 312"/>
                <a:gd name="T36" fmla="*/ 141 w 477"/>
                <a:gd name="T37" fmla="*/ 0 h 312"/>
                <a:gd name="T38" fmla="*/ 157 w 477"/>
                <a:gd name="T39" fmla="*/ 0 h 312"/>
                <a:gd name="T40" fmla="*/ 321 w 477"/>
                <a:gd name="T41" fmla="*/ 0 h 312"/>
                <a:gd name="T42" fmla="*/ 337 w 477"/>
                <a:gd name="T43" fmla="*/ 0 h 312"/>
                <a:gd name="T44" fmla="*/ 368 w 477"/>
                <a:gd name="T45" fmla="*/ 6 h 312"/>
                <a:gd name="T46" fmla="*/ 396 w 477"/>
                <a:gd name="T47" fmla="*/ 18 h 312"/>
                <a:gd name="T48" fmla="*/ 421 w 477"/>
                <a:gd name="T49" fmla="*/ 35 h 312"/>
                <a:gd name="T50" fmla="*/ 442 w 477"/>
                <a:gd name="T51" fmla="*/ 56 h 312"/>
                <a:gd name="T52" fmla="*/ 459 w 477"/>
                <a:gd name="T53" fmla="*/ 80 h 312"/>
                <a:gd name="T54" fmla="*/ 471 w 477"/>
                <a:gd name="T55" fmla="*/ 109 h 312"/>
                <a:gd name="T56" fmla="*/ 477 w 477"/>
                <a:gd name="T57" fmla="*/ 139 h 312"/>
                <a:gd name="T58" fmla="*/ 477 w 477"/>
                <a:gd name="T59" fmla="*/ 156 h 312"/>
                <a:gd name="T60" fmla="*/ 477 w 477"/>
                <a:gd name="T61" fmla="*/ 172 h 312"/>
                <a:gd name="T62" fmla="*/ 471 w 477"/>
                <a:gd name="T63" fmla="*/ 203 h 312"/>
                <a:gd name="T64" fmla="*/ 459 w 477"/>
                <a:gd name="T65" fmla="*/ 231 h 312"/>
                <a:gd name="T66" fmla="*/ 442 w 477"/>
                <a:gd name="T67" fmla="*/ 256 h 312"/>
                <a:gd name="T68" fmla="*/ 421 w 477"/>
                <a:gd name="T69" fmla="*/ 277 h 312"/>
                <a:gd name="T70" fmla="*/ 396 w 477"/>
                <a:gd name="T71" fmla="*/ 294 h 312"/>
                <a:gd name="T72" fmla="*/ 368 w 477"/>
                <a:gd name="T73" fmla="*/ 306 h 312"/>
                <a:gd name="T74" fmla="*/ 337 w 477"/>
                <a:gd name="T75" fmla="*/ 312 h 312"/>
                <a:gd name="T76" fmla="*/ 321 w 477"/>
                <a:gd name="T77"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312">
                  <a:moveTo>
                    <a:pt x="321" y="312"/>
                  </a:moveTo>
                  <a:lnTo>
                    <a:pt x="157" y="312"/>
                  </a:lnTo>
                  <a:lnTo>
                    <a:pt x="141" y="312"/>
                  </a:lnTo>
                  <a:lnTo>
                    <a:pt x="110" y="306"/>
                  </a:lnTo>
                  <a:lnTo>
                    <a:pt x="82" y="294"/>
                  </a:lnTo>
                  <a:lnTo>
                    <a:pt x="58" y="277"/>
                  </a:lnTo>
                  <a:lnTo>
                    <a:pt x="36" y="256"/>
                  </a:lnTo>
                  <a:lnTo>
                    <a:pt x="20" y="231"/>
                  </a:lnTo>
                  <a:lnTo>
                    <a:pt x="7" y="203"/>
                  </a:lnTo>
                  <a:lnTo>
                    <a:pt x="1" y="172"/>
                  </a:lnTo>
                  <a:lnTo>
                    <a:pt x="0" y="156"/>
                  </a:lnTo>
                  <a:lnTo>
                    <a:pt x="1" y="139"/>
                  </a:lnTo>
                  <a:lnTo>
                    <a:pt x="7" y="109"/>
                  </a:lnTo>
                  <a:lnTo>
                    <a:pt x="20" y="80"/>
                  </a:lnTo>
                  <a:lnTo>
                    <a:pt x="36" y="56"/>
                  </a:lnTo>
                  <a:lnTo>
                    <a:pt x="58" y="35"/>
                  </a:lnTo>
                  <a:lnTo>
                    <a:pt x="82" y="18"/>
                  </a:lnTo>
                  <a:lnTo>
                    <a:pt x="110" y="6"/>
                  </a:lnTo>
                  <a:lnTo>
                    <a:pt x="141" y="0"/>
                  </a:lnTo>
                  <a:lnTo>
                    <a:pt x="157" y="0"/>
                  </a:lnTo>
                  <a:lnTo>
                    <a:pt x="321" y="0"/>
                  </a:lnTo>
                  <a:lnTo>
                    <a:pt x="337" y="0"/>
                  </a:lnTo>
                  <a:lnTo>
                    <a:pt x="368" y="6"/>
                  </a:lnTo>
                  <a:lnTo>
                    <a:pt x="396" y="18"/>
                  </a:lnTo>
                  <a:lnTo>
                    <a:pt x="421" y="35"/>
                  </a:lnTo>
                  <a:lnTo>
                    <a:pt x="442" y="56"/>
                  </a:lnTo>
                  <a:lnTo>
                    <a:pt x="459" y="80"/>
                  </a:lnTo>
                  <a:lnTo>
                    <a:pt x="471" y="109"/>
                  </a:lnTo>
                  <a:lnTo>
                    <a:pt x="477" y="139"/>
                  </a:lnTo>
                  <a:lnTo>
                    <a:pt x="477" y="156"/>
                  </a:lnTo>
                  <a:lnTo>
                    <a:pt x="477" y="172"/>
                  </a:lnTo>
                  <a:lnTo>
                    <a:pt x="471" y="203"/>
                  </a:lnTo>
                  <a:lnTo>
                    <a:pt x="459" y="231"/>
                  </a:lnTo>
                  <a:lnTo>
                    <a:pt x="442" y="256"/>
                  </a:lnTo>
                  <a:lnTo>
                    <a:pt x="421" y="277"/>
                  </a:lnTo>
                  <a:lnTo>
                    <a:pt x="396" y="294"/>
                  </a:lnTo>
                  <a:lnTo>
                    <a:pt x="368" y="306"/>
                  </a:lnTo>
                  <a:lnTo>
                    <a:pt x="337" y="312"/>
                  </a:lnTo>
                  <a:lnTo>
                    <a:pt x="321" y="312"/>
                  </a:lnTo>
                  <a:close/>
                </a:path>
              </a:pathLst>
            </a:custGeom>
            <a:solidFill>
              <a:srgbClr val="F9B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6" name="Freeform 50"/>
            <p:cNvSpPr>
              <a:spLocks/>
            </p:cNvSpPr>
            <p:nvPr/>
          </p:nvSpPr>
          <p:spPr bwMode="auto">
            <a:xfrm>
              <a:off x="6746075" y="1891228"/>
              <a:ext cx="53426" cy="52931"/>
            </a:xfrm>
            <a:custGeom>
              <a:avLst/>
              <a:gdLst>
                <a:gd name="T0" fmla="*/ 45 w 429"/>
                <a:gd name="T1" fmla="*/ 382 h 428"/>
                <a:gd name="T2" fmla="*/ 34 w 429"/>
                <a:gd name="T3" fmla="*/ 371 h 428"/>
                <a:gd name="T4" fmla="*/ 17 w 429"/>
                <a:gd name="T5" fmla="*/ 344 h 428"/>
                <a:gd name="T6" fmla="*/ 6 w 429"/>
                <a:gd name="T7" fmla="*/ 316 h 428"/>
                <a:gd name="T8" fmla="*/ 0 w 429"/>
                <a:gd name="T9" fmla="*/ 287 h 428"/>
                <a:gd name="T10" fmla="*/ 0 w 429"/>
                <a:gd name="T11" fmla="*/ 257 h 428"/>
                <a:gd name="T12" fmla="*/ 6 w 429"/>
                <a:gd name="T13" fmla="*/ 226 h 428"/>
                <a:gd name="T14" fmla="*/ 17 w 429"/>
                <a:gd name="T15" fmla="*/ 198 h 428"/>
                <a:gd name="T16" fmla="*/ 34 w 429"/>
                <a:gd name="T17" fmla="*/ 173 h 428"/>
                <a:gd name="T18" fmla="*/ 45 w 429"/>
                <a:gd name="T19" fmla="*/ 160 h 428"/>
                <a:gd name="T20" fmla="*/ 162 w 429"/>
                <a:gd name="T21" fmla="*/ 45 h 428"/>
                <a:gd name="T22" fmla="*/ 173 w 429"/>
                <a:gd name="T23" fmla="*/ 34 h 428"/>
                <a:gd name="T24" fmla="*/ 200 w 429"/>
                <a:gd name="T25" fmla="*/ 17 h 428"/>
                <a:gd name="T26" fmla="*/ 228 w 429"/>
                <a:gd name="T27" fmla="*/ 6 h 428"/>
                <a:gd name="T28" fmla="*/ 257 w 429"/>
                <a:gd name="T29" fmla="*/ 0 h 428"/>
                <a:gd name="T30" fmla="*/ 287 w 429"/>
                <a:gd name="T31" fmla="*/ 0 h 428"/>
                <a:gd name="T32" fmla="*/ 317 w 429"/>
                <a:gd name="T33" fmla="*/ 6 h 428"/>
                <a:gd name="T34" fmla="*/ 345 w 429"/>
                <a:gd name="T35" fmla="*/ 17 h 428"/>
                <a:gd name="T36" fmla="*/ 371 w 429"/>
                <a:gd name="T37" fmla="*/ 34 h 428"/>
                <a:gd name="T38" fmla="*/ 383 w 429"/>
                <a:gd name="T39" fmla="*/ 45 h 428"/>
                <a:gd name="T40" fmla="*/ 395 w 429"/>
                <a:gd name="T41" fmla="*/ 57 h 428"/>
                <a:gd name="T42" fmla="*/ 412 w 429"/>
                <a:gd name="T43" fmla="*/ 83 h 428"/>
                <a:gd name="T44" fmla="*/ 423 w 429"/>
                <a:gd name="T45" fmla="*/ 111 h 428"/>
                <a:gd name="T46" fmla="*/ 429 w 429"/>
                <a:gd name="T47" fmla="*/ 141 h 428"/>
                <a:gd name="T48" fmla="*/ 429 w 429"/>
                <a:gd name="T49" fmla="*/ 171 h 428"/>
                <a:gd name="T50" fmla="*/ 423 w 429"/>
                <a:gd name="T51" fmla="*/ 201 h 428"/>
                <a:gd name="T52" fmla="*/ 412 w 429"/>
                <a:gd name="T53" fmla="*/ 229 h 428"/>
                <a:gd name="T54" fmla="*/ 395 w 429"/>
                <a:gd name="T55" fmla="*/ 255 h 428"/>
                <a:gd name="T56" fmla="*/ 383 w 429"/>
                <a:gd name="T57" fmla="*/ 267 h 428"/>
                <a:gd name="T58" fmla="*/ 267 w 429"/>
                <a:gd name="T59" fmla="*/ 382 h 428"/>
                <a:gd name="T60" fmla="*/ 256 w 429"/>
                <a:gd name="T61" fmla="*/ 393 h 428"/>
                <a:gd name="T62" fmla="*/ 229 w 429"/>
                <a:gd name="T63" fmla="*/ 410 h 428"/>
                <a:gd name="T64" fmla="*/ 201 w 429"/>
                <a:gd name="T65" fmla="*/ 423 h 428"/>
                <a:gd name="T66" fmla="*/ 171 w 429"/>
                <a:gd name="T67" fmla="*/ 428 h 428"/>
                <a:gd name="T68" fmla="*/ 142 w 429"/>
                <a:gd name="T69" fmla="*/ 428 h 428"/>
                <a:gd name="T70" fmla="*/ 111 w 429"/>
                <a:gd name="T71" fmla="*/ 423 h 428"/>
                <a:gd name="T72" fmla="*/ 83 w 429"/>
                <a:gd name="T73" fmla="*/ 410 h 428"/>
                <a:gd name="T74" fmla="*/ 57 w 429"/>
                <a:gd name="T75" fmla="*/ 393 h 428"/>
                <a:gd name="T76" fmla="*/ 45 w 429"/>
                <a:gd name="T77" fmla="*/ 382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9" h="428">
                  <a:moveTo>
                    <a:pt x="45" y="382"/>
                  </a:moveTo>
                  <a:lnTo>
                    <a:pt x="34" y="371"/>
                  </a:lnTo>
                  <a:lnTo>
                    <a:pt x="17" y="344"/>
                  </a:lnTo>
                  <a:lnTo>
                    <a:pt x="6" y="316"/>
                  </a:lnTo>
                  <a:lnTo>
                    <a:pt x="0" y="287"/>
                  </a:lnTo>
                  <a:lnTo>
                    <a:pt x="0" y="257"/>
                  </a:lnTo>
                  <a:lnTo>
                    <a:pt x="6" y="226"/>
                  </a:lnTo>
                  <a:lnTo>
                    <a:pt x="17" y="198"/>
                  </a:lnTo>
                  <a:lnTo>
                    <a:pt x="34" y="173"/>
                  </a:lnTo>
                  <a:lnTo>
                    <a:pt x="45" y="160"/>
                  </a:lnTo>
                  <a:lnTo>
                    <a:pt x="162" y="45"/>
                  </a:lnTo>
                  <a:lnTo>
                    <a:pt x="173" y="34"/>
                  </a:lnTo>
                  <a:lnTo>
                    <a:pt x="200" y="17"/>
                  </a:lnTo>
                  <a:lnTo>
                    <a:pt x="228" y="6"/>
                  </a:lnTo>
                  <a:lnTo>
                    <a:pt x="257" y="0"/>
                  </a:lnTo>
                  <a:lnTo>
                    <a:pt x="287" y="0"/>
                  </a:lnTo>
                  <a:lnTo>
                    <a:pt x="317" y="6"/>
                  </a:lnTo>
                  <a:lnTo>
                    <a:pt x="345" y="17"/>
                  </a:lnTo>
                  <a:lnTo>
                    <a:pt x="371" y="34"/>
                  </a:lnTo>
                  <a:lnTo>
                    <a:pt x="383" y="45"/>
                  </a:lnTo>
                  <a:lnTo>
                    <a:pt x="395" y="57"/>
                  </a:lnTo>
                  <a:lnTo>
                    <a:pt x="412" y="83"/>
                  </a:lnTo>
                  <a:lnTo>
                    <a:pt x="423" y="111"/>
                  </a:lnTo>
                  <a:lnTo>
                    <a:pt x="429" y="141"/>
                  </a:lnTo>
                  <a:lnTo>
                    <a:pt x="429" y="171"/>
                  </a:lnTo>
                  <a:lnTo>
                    <a:pt x="423" y="201"/>
                  </a:lnTo>
                  <a:lnTo>
                    <a:pt x="412" y="229"/>
                  </a:lnTo>
                  <a:lnTo>
                    <a:pt x="395" y="255"/>
                  </a:lnTo>
                  <a:lnTo>
                    <a:pt x="383" y="267"/>
                  </a:lnTo>
                  <a:lnTo>
                    <a:pt x="267" y="382"/>
                  </a:lnTo>
                  <a:lnTo>
                    <a:pt x="256" y="393"/>
                  </a:lnTo>
                  <a:lnTo>
                    <a:pt x="229" y="410"/>
                  </a:lnTo>
                  <a:lnTo>
                    <a:pt x="201" y="423"/>
                  </a:lnTo>
                  <a:lnTo>
                    <a:pt x="171" y="428"/>
                  </a:lnTo>
                  <a:lnTo>
                    <a:pt x="142" y="428"/>
                  </a:lnTo>
                  <a:lnTo>
                    <a:pt x="111" y="423"/>
                  </a:lnTo>
                  <a:lnTo>
                    <a:pt x="83" y="410"/>
                  </a:lnTo>
                  <a:lnTo>
                    <a:pt x="57" y="393"/>
                  </a:lnTo>
                  <a:lnTo>
                    <a:pt x="45" y="382"/>
                  </a:lnTo>
                  <a:close/>
                </a:path>
              </a:pathLst>
            </a:custGeom>
            <a:solidFill>
              <a:srgbClr val="F9B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7" name="Freeform 51"/>
            <p:cNvSpPr>
              <a:spLocks/>
            </p:cNvSpPr>
            <p:nvPr/>
          </p:nvSpPr>
          <p:spPr bwMode="auto">
            <a:xfrm>
              <a:off x="7031508" y="1606290"/>
              <a:ext cx="52931" cy="52931"/>
            </a:xfrm>
            <a:custGeom>
              <a:avLst/>
              <a:gdLst>
                <a:gd name="T0" fmla="*/ 45 w 428"/>
                <a:gd name="T1" fmla="*/ 383 h 428"/>
                <a:gd name="T2" fmla="*/ 34 w 428"/>
                <a:gd name="T3" fmla="*/ 370 h 428"/>
                <a:gd name="T4" fmla="*/ 17 w 428"/>
                <a:gd name="T5" fmla="*/ 345 h 428"/>
                <a:gd name="T6" fmla="*/ 4 w 428"/>
                <a:gd name="T7" fmla="*/ 317 h 428"/>
                <a:gd name="T8" fmla="*/ 0 w 428"/>
                <a:gd name="T9" fmla="*/ 287 h 428"/>
                <a:gd name="T10" fmla="*/ 0 w 428"/>
                <a:gd name="T11" fmla="*/ 256 h 428"/>
                <a:gd name="T12" fmla="*/ 4 w 428"/>
                <a:gd name="T13" fmla="*/ 227 h 428"/>
                <a:gd name="T14" fmla="*/ 17 w 428"/>
                <a:gd name="T15" fmla="*/ 199 h 428"/>
                <a:gd name="T16" fmla="*/ 34 w 428"/>
                <a:gd name="T17" fmla="*/ 173 h 428"/>
                <a:gd name="T18" fmla="*/ 45 w 428"/>
                <a:gd name="T19" fmla="*/ 161 h 428"/>
                <a:gd name="T20" fmla="*/ 160 w 428"/>
                <a:gd name="T21" fmla="*/ 46 h 428"/>
                <a:gd name="T22" fmla="*/ 172 w 428"/>
                <a:gd name="T23" fmla="*/ 34 h 428"/>
                <a:gd name="T24" fmla="*/ 198 w 428"/>
                <a:gd name="T25" fmla="*/ 17 h 428"/>
                <a:gd name="T26" fmla="*/ 226 w 428"/>
                <a:gd name="T27" fmla="*/ 5 h 428"/>
                <a:gd name="T28" fmla="*/ 256 w 428"/>
                <a:gd name="T29" fmla="*/ 0 h 428"/>
                <a:gd name="T30" fmla="*/ 287 w 428"/>
                <a:gd name="T31" fmla="*/ 0 h 428"/>
                <a:gd name="T32" fmla="*/ 316 w 428"/>
                <a:gd name="T33" fmla="*/ 5 h 428"/>
                <a:gd name="T34" fmla="*/ 344 w 428"/>
                <a:gd name="T35" fmla="*/ 17 h 428"/>
                <a:gd name="T36" fmla="*/ 370 w 428"/>
                <a:gd name="T37" fmla="*/ 34 h 428"/>
                <a:gd name="T38" fmla="*/ 382 w 428"/>
                <a:gd name="T39" fmla="*/ 46 h 428"/>
                <a:gd name="T40" fmla="*/ 393 w 428"/>
                <a:gd name="T41" fmla="*/ 57 h 428"/>
                <a:gd name="T42" fmla="*/ 410 w 428"/>
                <a:gd name="T43" fmla="*/ 84 h 428"/>
                <a:gd name="T44" fmla="*/ 421 w 428"/>
                <a:gd name="T45" fmla="*/ 112 h 428"/>
                <a:gd name="T46" fmla="*/ 428 w 428"/>
                <a:gd name="T47" fmla="*/ 141 h 428"/>
                <a:gd name="T48" fmla="*/ 428 w 428"/>
                <a:gd name="T49" fmla="*/ 171 h 428"/>
                <a:gd name="T50" fmla="*/ 421 w 428"/>
                <a:gd name="T51" fmla="*/ 201 h 428"/>
                <a:gd name="T52" fmla="*/ 410 w 428"/>
                <a:gd name="T53" fmla="*/ 229 h 428"/>
                <a:gd name="T54" fmla="*/ 393 w 428"/>
                <a:gd name="T55" fmla="*/ 255 h 428"/>
                <a:gd name="T56" fmla="*/ 382 w 428"/>
                <a:gd name="T57" fmla="*/ 267 h 428"/>
                <a:gd name="T58" fmla="*/ 267 w 428"/>
                <a:gd name="T59" fmla="*/ 383 h 428"/>
                <a:gd name="T60" fmla="*/ 255 w 428"/>
                <a:gd name="T61" fmla="*/ 394 h 428"/>
                <a:gd name="T62" fmla="*/ 229 w 428"/>
                <a:gd name="T63" fmla="*/ 411 h 428"/>
                <a:gd name="T64" fmla="*/ 201 w 428"/>
                <a:gd name="T65" fmla="*/ 422 h 428"/>
                <a:gd name="T66" fmla="*/ 171 w 428"/>
                <a:gd name="T67" fmla="*/ 428 h 428"/>
                <a:gd name="T68" fmla="*/ 141 w 428"/>
                <a:gd name="T69" fmla="*/ 428 h 428"/>
                <a:gd name="T70" fmla="*/ 111 w 428"/>
                <a:gd name="T71" fmla="*/ 422 h 428"/>
                <a:gd name="T72" fmla="*/ 83 w 428"/>
                <a:gd name="T73" fmla="*/ 411 h 428"/>
                <a:gd name="T74" fmla="*/ 56 w 428"/>
                <a:gd name="T75" fmla="*/ 394 h 428"/>
                <a:gd name="T76" fmla="*/ 45 w 428"/>
                <a:gd name="T77" fmla="*/ 38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8" h="428">
                  <a:moveTo>
                    <a:pt x="45" y="383"/>
                  </a:moveTo>
                  <a:lnTo>
                    <a:pt x="34" y="370"/>
                  </a:lnTo>
                  <a:lnTo>
                    <a:pt x="17" y="345"/>
                  </a:lnTo>
                  <a:lnTo>
                    <a:pt x="4" y="317"/>
                  </a:lnTo>
                  <a:lnTo>
                    <a:pt x="0" y="287"/>
                  </a:lnTo>
                  <a:lnTo>
                    <a:pt x="0" y="256"/>
                  </a:lnTo>
                  <a:lnTo>
                    <a:pt x="4" y="227"/>
                  </a:lnTo>
                  <a:lnTo>
                    <a:pt x="17" y="199"/>
                  </a:lnTo>
                  <a:lnTo>
                    <a:pt x="34" y="173"/>
                  </a:lnTo>
                  <a:lnTo>
                    <a:pt x="45" y="161"/>
                  </a:lnTo>
                  <a:lnTo>
                    <a:pt x="160" y="46"/>
                  </a:lnTo>
                  <a:lnTo>
                    <a:pt x="172" y="34"/>
                  </a:lnTo>
                  <a:lnTo>
                    <a:pt x="198" y="17"/>
                  </a:lnTo>
                  <a:lnTo>
                    <a:pt x="226" y="5"/>
                  </a:lnTo>
                  <a:lnTo>
                    <a:pt x="256" y="0"/>
                  </a:lnTo>
                  <a:lnTo>
                    <a:pt x="287" y="0"/>
                  </a:lnTo>
                  <a:lnTo>
                    <a:pt x="316" y="5"/>
                  </a:lnTo>
                  <a:lnTo>
                    <a:pt x="344" y="17"/>
                  </a:lnTo>
                  <a:lnTo>
                    <a:pt x="370" y="34"/>
                  </a:lnTo>
                  <a:lnTo>
                    <a:pt x="382" y="46"/>
                  </a:lnTo>
                  <a:lnTo>
                    <a:pt x="393" y="57"/>
                  </a:lnTo>
                  <a:lnTo>
                    <a:pt x="410" y="84"/>
                  </a:lnTo>
                  <a:lnTo>
                    <a:pt x="421" y="112"/>
                  </a:lnTo>
                  <a:lnTo>
                    <a:pt x="428" y="141"/>
                  </a:lnTo>
                  <a:lnTo>
                    <a:pt x="428" y="171"/>
                  </a:lnTo>
                  <a:lnTo>
                    <a:pt x="421" y="201"/>
                  </a:lnTo>
                  <a:lnTo>
                    <a:pt x="410" y="229"/>
                  </a:lnTo>
                  <a:lnTo>
                    <a:pt x="393" y="255"/>
                  </a:lnTo>
                  <a:lnTo>
                    <a:pt x="382" y="267"/>
                  </a:lnTo>
                  <a:lnTo>
                    <a:pt x="267" y="383"/>
                  </a:lnTo>
                  <a:lnTo>
                    <a:pt x="255" y="394"/>
                  </a:lnTo>
                  <a:lnTo>
                    <a:pt x="229" y="411"/>
                  </a:lnTo>
                  <a:lnTo>
                    <a:pt x="201" y="422"/>
                  </a:lnTo>
                  <a:lnTo>
                    <a:pt x="171" y="428"/>
                  </a:lnTo>
                  <a:lnTo>
                    <a:pt x="141" y="428"/>
                  </a:lnTo>
                  <a:lnTo>
                    <a:pt x="111" y="422"/>
                  </a:lnTo>
                  <a:lnTo>
                    <a:pt x="83" y="411"/>
                  </a:lnTo>
                  <a:lnTo>
                    <a:pt x="56" y="394"/>
                  </a:lnTo>
                  <a:lnTo>
                    <a:pt x="45" y="383"/>
                  </a:lnTo>
                  <a:close/>
                </a:path>
              </a:pathLst>
            </a:custGeom>
            <a:solidFill>
              <a:srgbClr val="F9B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232" name="그룹 231"/>
          <p:cNvGrpSpPr/>
          <p:nvPr/>
        </p:nvGrpSpPr>
        <p:grpSpPr>
          <a:xfrm>
            <a:off x="6830973" y="1071519"/>
            <a:ext cx="1294586" cy="1252538"/>
            <a:chOff x="6684240" y="1191251"/>
            <a:chExt cx="1294586" cy="1252538"/>
          </a:xfrm>
        </p:grpSpPr>
        <p:sp>
          <p:nvSpPr>
            <p:cNvPr id="196" name="AutoShape 19"/>
            <p:cNvSpPr>
              <a:spLocks noChangeAspect="1" noChangeArrowheads="1" noTextEdit="1"/>
            </p:cNvSpPr>
            <p:nvPr/>
          </p:nvSpPr>
          <p:spPr bwMode="auto">
            <a:xfrm>
              <a:off x="6684240" y="1191251"/>
              <a:ext cx="1294091"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7" name="Freeform 21"/>
            <p:cNvSpPr>
              <a:spLocks/>
            </p:cNvSpPr>
            <p:nvPr/>
          </p:nvSpPr>
          <p:spPr bwMode="auto">
            <a:xfrm>
              <a:off x="7289238" y="1561769"/>
              <a:ext cx="292852" cy="688104"/>
            </a:xfrm>
            <a:custGeom>
              <a:avLst/>
              <a:gdLst>
                <a:gd name="T0" fmla="*/ 879 w 2367"/>
                <a:gd name="T1" fmla="*/ 5564 h 5564"/>
                <a:gd name="T2" fmla="*/ 967 w 2367"/>
                <a:gd name="T3" fmla="*/ 5356 h 5564"/>
                <a:gd name="T4" fmla="*/ 1134 w 2367"/>
                <a:gd name="T5" fmla="*/ 4941 h 5564"/>
                <a:gd name="T6" fmla="*/ 1288 w 2367"/>
                <a:gd name="T7" fmla="*/ 4527 h 5564"/>
                <a:gd name="T8" fmla="*/ 1431 w 2367"/>
                <a:gd name="T9" fmla="*/ 4118 h 5564"/>
                <a:gd name="T10" fmla="*/ 1562 w 2367"/>
                <a:gd name="T11" fmla="*/ 3714 h 5564"/>
                <a:gd name="T12" fmla="*/ 1681 w 2367"/>
                <a:gd name="T13" fmla="*/ 3318 h 5564"/>
                <a:gd name="T14" fmla="*/ 1789 w 2367"/>
                <a:gd name="T15" fmla="*/ 2932 h 5564"/>
                <a:gd name="T16" fmla="*/ 1887 w 2367"/>
                <a:gd name="T17" fmla="*/ 2557 h 5564"/>
                <a:gd name="T18" fmla="*/ 2017 w 2367"/>
                <a:gd name="T19" fmla="*/ 2018 h 5564"/>
                <a:gd name="T20" fmla="*/ 2157 w 2367"/>
                <a:gd name="T21" fmla="*/ 1361 h 5564"/>
                <a:gd name="T22" fmla="*/ 2262 w 2367"/>
                <a:gd name="T23" fmla="*/ 786 h 5564"/>
                <a:gd name="T24" fmla="*/ 2338 w 2367"/>
                <a:gd name="T25" fmla="*/ 308 h 5564"/>
                <a:gd name="T26" fmla="*/ 2367 w 2367"/>
                <a:gd name="T27" fmla="*/ 114 h 5564"/>
                <a:gd name="T28" fmla="*/ 2346 w 2367"/>
                <a:gd name="T29" fmla="*/ 104 h 5564"/>
                <a:gd name="T30" fmla="*/ 2308 w 2367"/>
                <a:gd name="T31" fmla="*/ 80 h 5564"/>
                <a:gd name="T32" fmla="*/ 2257 w 2367"/>
                <a:gd name="T33" fmla="*/ 35 h 5564"/>
                <a:gd name="T34" fmla="*/ 2230 w 2367"/>
                <a:gd name="T35" fmla="*/ 0 h 5564"/>
                <a:gd name="T36" fmla="*/ 2211 w 2367"/>
                <a:gd name="T37" fmla="*/ 26 h 5564"/>
                <a:gd name="T38" fmla="*/ 2168 w 2367"/>
                <a:gd name="T39" fmla="*/ 69 h 5564"/>
                <a:gd name="T40" fmla="*/ 2116 w 2367"/>
                <a:gd name="T41" fmla="*/ 103 h 5564"/>
                <a:gd name="T42" fmla="*/ 2060 w 2367"/>
                <a:gd name="T43" fmla="*/ 129 h 5564"/>
                <a:gd name="T44" fmla="*/ 2029 w 2367"/>
                <a:gd name="T45" fmla="*/ 137 h 5564"/>
                <a:gd name="T46" fmla="*/ 1988 w 2367"/>
                <a:gd name="T47" fmla="*/ 353 h 5564"/>
                <a:gd name="T48" fmla="*/ 1894 w 2367"/>
                <a:gd name="T49" fmla="*/ 780 h 5564"/>
                <a:gd name="T50" fmla="*/ 1790 w 2367"/>
                <a:gd name="T51" fmla="*/ 1197 h 5564"/>
                <a:gd name="T52" fmla="*/ 1675 w 2367"/>
                <a:gd name="T53" fmla="*/ 1605 h 5564"/>
                <a:gd name="T54" fmla="*/ 1551 w 2367"/>
                <a:gd name="T55" fmla="*/ 2002 h 5564"/>
                <a:gd name="T56" fmla="*/ 1420 w 2367"/>
                <a:gd name="T57" fmla="*/ 2387 h 5564"/>
                <a:gd name="T58" fmla="*/ 1284 w 2367"/>
                <a:gd name="T59" fmla="*/ 2761 h 5564"/>
                <a:gd name="T60" fmla="*/ 1143 w 2367"/>
                <a:gd name="T61" fmla="*/ 3121 h 5564"/>
                <a:gd name="T62" fmla="*/ 999 w 2367"/>
                <a:gd name="T63" fmla="*/ 3465 h 5564"/>
                <a:gd name="T64" fmla="*/ 854 w 2367"/>
                <a:gd name="T65" fmla="*/ 3794 h 5564"/>
                <a:gd name="T66" fmla="*/ 640 w 2367"/>
                <a:gd name="T67" fmla="*/ 4258 h 5564"/>
                <a:gd name="T68" fmla="*/ 364 w 2367"/>
                <a:gd name="T69" fmla="*/ 4806 h 5564"/>
                <a:gd name="T70" fmla="*/ 111 w 2367"/>
                <a:gd name="T71" fmla="*/ 5273 h 5564"/>
                <a:gd name="T72" fmla="*/ 0 w 2367"/>
                <a:gd name="T73" fmla="*/ 5468 h 5564"/>
                <a:gd name="T74" fmla="*/ 114 w 2367"/>
                <a:gd name="T75" fmla="*/ 5474 h 5564"/>
                <a:gd name="T76" fmla="*/ 338 w 2367"/>
                <a:gd name="T77" fmla="*/ 5491 h 5564"/>
                <a:gd name="T78" fmla="*/ 558 w 2367"/>
                <a:gd name="T79" fmla="*/ 5516 h 5564"/>
                <a:gd name="T80" fmla="*/ 773 w 2367"/>
                <a:gd name="T81" fmla="*/ 5546 h 5564"/>
                <a:gd name="T82" fmla="*/ 879 w 2367"/>
                <a:gd name="T83" fmla="*/ 5564 h 5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7" h="5564">
                  <a:moveTo>
                    <a:pt x="879" y="5564"/>
                  </a:moveTo>
                  <a:lnTo>
                    <a:pt x="967" y="5356"/>
                  </a:lnTo>
                  <a:lnTo>
                    <a:pt x="1134" y="4941"/>
                  </a:lnTo>
                  <a:lnTo>
                    <a:pt x="1288" y="4527"/>
                  </a:lnTo>
                  <a:lnTo>
                    <a:pt x="1431" y="4118"/>
                  </a:lnTo>
                  <a:lnTo>
                    <a:pt x="1562" y="3714"/>
                  </a:lnTo>
                  <a:lnTo>
                    <a:pt x="1681" y="3318"/>
                  </a:lnTo>
                  <a:lnTo>
                    <a:pt x="1789" y="2932"/>
                  </a:lnTo>
                  <a:lnTo>
                    <a:pt x="1887" y="2557"/>
                  </a:lnTo>
                  <a:lnTo>
                    <a:pt x="2017" y="2018"/>
                  </a:lnTo>
                  <a:lnTo>
                    <a:pt x="2157" y="1361"/>
                  </a:lnTo>
                  <a:lnTo>
                    <a:pt x="2262" y="786"/>
                  </a:lnTo>
                  <a:lnTo>
                    <a:pt x="2338" y="308"/>
                  </a:lnTo>
                  <a:lnTo>
                    <a:pt x="2367" y="114"/>
                  </a:lnTo>
                  <a:lnTo>
                    <a:pt x="2346" y="104"/>
                  </a:lnTo>
                  <a:lnTo>
                    <a:pt x="2308" y="80"/>
                  </a:lnTo>
                  <a:lnTo>
                    <a:pt x="2257" y="35"/>
                  </a:lnTo>
                  <a:lnTo>
                    <a:pt x="2230" y="0"/>
                  </a:lnTo>
                  <a:lnTo>
                    <a:pt x="2211" y="26"/>
                  </a:lnTo>
                  <a:lnTo>
                    <a:pt x="2168" y="69"/>
                  </a:lnTo>
                  <a:lnTo>
                    <a:pt x="2116" y="103"/>
                  </a:lnTo>
                  <a:lnTo>
                    <a:pt x="2060" y="129"/>
                  </a:lnTo>
                  <a:lnTo>
                    <a:pt x="2029" y="137"/>
                  </a:lnTo>
                  <a:lnTo>
                    <a:pt x="1988" y="353"/>
                  </a:lnTo>
                  <a:lnTo>
                    <a:pt x="1894" y="780"/>
                  </a:lnTo>
                  <a:lnTo>
                    <a:pt x="1790" y="1197"/>
                  </a:lnTo>
                  <a:lnTo>
                    <a:pt x="1675" y="1605"/>
                  </a:lnTo>
                  <a:lnTo>
                    <a:pt x="1551" y="2002"/>
                  </a:lnTo>
                  <a:lnTo>
                    <a:pt x="1420" y="2387"/>
                  </a:lnTo>
                  <a:lnTo>
                    <a:pt x="1284" y="2761"/>
                  </a:lnTo>
                  <a:lnTo>
                    <a:pt x="1143" y="3121"/>
                  </a:lnTo>
                  <a:lnTo>
                    <a:pt x="999" y="3465"/>
                  </a:lnTo>
                  <a:lnTo>
                    <a:pt x="854" y="3794"/>
                  </a:lnTo>
                  <a:lnTo>
                    <a:pt x="640" y="4258"/>
                  </a:lnTo>
                  <a:lnTo>
                    <a:pt x="364" y="4806"/>
                  </a:lnTo>
                  <a:lnTo>
                    <a:pt x="111" y="5273"/>
                  </a:lnTo>
                  <a:lnTo>
                    <a:pt x="0" y="5468"/>
                  </a:lnTo>
                  <a:lnTo>
                    <a:pt x="114" y="5474"/>
                  </a:lnTo>
                  <a:lnTo>
                    <a:pt x="338" y="5491"/>
                  </a:lnTo>
                  <a:lnTo>
                    <a:pt x="558" y="5516"/>
                  </a:lnTo>
                  <a:lnTo>
                    <a:pt x="773" y="5546"/>
                  </a:lnTo>
                  <a:lnTo>
                    <a:pt x="879" y="5564"/>
                  </a:lnTo>
                  <a:close/>
                </a:path>
              </a:pathLst>
            </a:custGeom>
            <a:solidFill>
              <a:srgbClr val="B267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8" name="Freeform 22"/>
            <p:cNvSpPr>
              <a:spLocks/>
            </p:cNvSpPr>
            <p:nvPr/>
          </p:nvSpPr>
          <p:spPr bwMode="auto">
            <a:xfrm>
              <a:off x="7289238" y="1561769"/>
              <a:ext cx="286422" cy="679695"/>
            </a:xfrm>
            <a:custGeom>
              <a:avLst/>
              <a:gdLst>
                <a:gd name="T0" fmla="*/ 2190 w 2315"/>
                <a:gd name="T1" fmla="*/ 261 h 5496"/>
                <a:gd name="T2" fmla="*/ 2199 w 2315"/>
                <a:gd name="T3" fmla="*/ 225 h 5496"/>
                <a:gd name="T4" fmla="*/ 2225 w 2315"/>
                <a:gd name="T5" fmla="*/ 170 h 5496"/>
                <a:gd name="T6" fmla="*/ 2281 w 2315"/>
                <a:gd name="T7" fmla="*/ 111 h 5496"/>
                <a:gd name="T8" fmla="*/ 2315 w 2315"/>
                <a:gd name="T9" fmla="*/ 84 h 5496"/>
                <a:gd name="T10" fmla="*/ 2315 w 2315"/>
                <a:gd name="T11" fmla="*/ 84 h 5496"/>
                <a:gd name="T12" fmla="*/ 2278 w 2315"/>
                <a:gd name="T13" fmla="*/ 56 h 5496"/>
                <a:gd name="T14" fmla="*/ 2235 w 2315"/>
                <a:gd name="T15" fmla="*/ 7 h 5496"/>
                <a:gd name="T16" fmla="*/ 2230 w 2315"/>
                <a:gd name="T17" fmla="*/ 0 h 5496"/>
                <a:gd name="T18" fmla="*/ 2212 w 2315"/>
                <a:gd name="T19" fmla="*/ 26 h 5496"/>
                <a:gd name="T20" fmla="*/ 2168 w 2315"/>
                <a:gd name="T21" fmla="*/ 69 h 5496"/>
                <a:gd name="T22" fmla="*/ 2116 w 2315"/>
                <a:gd name="T23" fmla="*/ 103 h 5496"/>
                <a:gd name="T24" fmla="*/ 2060 w 2315"/>
                <a:gd name="T25" fmla="*/ 129 h 5496"/>
                <a:gd name="T26" fmla="*/ 2029 w 2315"/>
                <a:gd name="T27" fmla="*/ 137 h 5496"/>
                <a:gd name="T28" fmla="*/ 2011 w 2315"/>
                <a:gd name="T29" fmla="*/ 235 h 5496"/>
                <a:gd name="T30" fmla="*/ 1888 w 2315"/>
                <a:gd name="T31" fmla="*/ 814 h 5496"/>
                <a:gd name="T32" fmla="*/ 1780 w 2315"/>
                <a:gd name="T33" fmla="*/ 1237 h 5496"/>
                <a:gd name="T34" fmla="*/ 1687 w 2315"/>
                <a:gd name="T35" fmla="*/ 1562 h 5496"/>
                <a:gd name="T36" fmla="*/ 1577 w 2315"/>
                <a:gd name="T37" fmla="*/ 1923 h 5496"/>
                <a:gd name="T38" fmla="*/ 1445 w 2315"/>
                <a:gd name="T39" fmla="*/ 2315 h 5496"/>
                <a:gd name="T40" fmla="*/ 1293 w 2315"/>
                <a:gd name="T41" fmla="*/ 2737 h 5496"/>
                <a:gd name="T42" fmla="*/ 1118 w 2315"/>
                <a:gd name="T43" fmla="*/ 3185 h 5496"/>
                <a:gd name="T44" fmla="*/ 918 w 2315"/>
                <a:gd name="T45" fmla="*/ 3658 h 5496"/>
                <a:gd name="T46" fmla="*/ 691 w 2315"/>
                <a:gd name="T47" fmla="*/ 4152 h 5496"/>
                <a:gd name="T48" fmla="*/ 437 w 2315"/>
                <a:gd name="T49" fmla="*/ 4666 h 5496"/>
                <a:gd name="T50" fmla="*/ 154 w 2315"/>
                <a:gd name="T51" fmla="*/ 5197 h 5496"/>
                <a:gd name="T52" fmla="*/ 0 w 2315"/>
                <a:gd name="T53" fmla="*/ 5468 h 5496"/>
                <a:gd name="T54" fmla="*/ 193 w 2315"/>
                <a:gd name="T55" fmla="*/ 5479 h 5496"/>
                <a:gd name="T56" fmla="*/ 382 w 2315"/>
                <a:gd name="T57" fmla="*/ 5496 h 5496"/>
                <a:gd name="T58" fmla="*/ 479 w 2315"/>
                <a:gd name="T59" fmla="*/ 5306 h 5496"/>
                <a:gd name="T60" fmla="*/ 701 w 2315"/>
                <a:gd name="T61" fmla="*/ 4851 h 5496"/>
                <a:gd name="T62" fmla="*/ 944 w 2315"/>
                <a:gd name="T63" fmla="*/ 4314 h 5496"/>
                <a:gd name="T64" fmla="*/ 1134 w 2315"/>
                <a:gd name="T65" fmla="*/ 3860 h 5496"/>
                <a:gd name="T66" fmla="*/ 1263 w 2315"/>
                <a:gd name="T67" fmla="*/ 3538 h 5496"/>
                <a:gd name="T68" fmla="*/ 1390 w 2315"/>
                <a:gd name="T69" fmla="*/ 3199 h 5496"/>
                <a:gd name="T70" fmla="*/ 1515 w 2315"/>
                <a:gd name="T71" fmla="*/ 2846 h 5496"/>
                <a:gd name="T72" fmla="*/ 1637 w 2315"/>
                <a:gd name="T73" fmla="*/ 2479 h 5496"/>
                <a:gd name="T74" fmla="*/ 1755 w 2315"/>
                <a:gd name="T75" fmla="*/ 2099 h 5496"/>
                <a:gd name="T76" fmla="*/ 1866 w 2315"/>
                <a:gd name="T77" fmla="*/ 1708 h 5496"/>
                <a:gd name="T78" fmla="*/ 1970 w 2315"/>
                <a:gd name="T79" fmla="*/ 1306 h 5496"/>
                <a:gd name="T80" fmla="*/ 2066 w 2315"/>
                <a:gd name="T81" fmla="*/ 895 h 5496"/>
                <a:gd name="T82" fmla="*/ 2152 w 2315"/>
                <a:gd name="T83" fmla="*/ 474 h 5496"/>
                <a:gd name="T84" fmla="*/ 2190 w 2315"/>
                <a:gd name="T85" fmla="*/ 261 h 5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15" h="5496">
                  <a:moveTo>
                    <a:pt x="2190" y="261"/>
                  </a:moveTo>
                  <a:lnTo>
                    <a:pt x="2199" y="225"/>
                  </a:lnTo>
                  <a:lnTo>
                    <a:pt x="2225" y="170"/>
                  </a:lnTo>
                  <a:lnTo>
                    <a:pt x="2281" y="111"/>
                  </a:lnTo>
                  <a:lnTo>
                    <a:pt x="2315" y="84"/>
                  </a:lnTo>
                  <a:lnTo>
                    <a:pt x="2315" y="84"/>
                  </a:lnTo>
                  <a:lnTo>
                    <a:pt x="2278" y="56"/>
                  </a:lnTo>
                  <a:lnTo>
                    <a:pt x="2235" y="7"/>
                  </a:lnTo>
                  <a:lnTo>
                    <a:pt x="2230" y="0"/>
                  </a:lnTo>
                  <a:lnTo>
                    <a:pt x="2212" y="26"/>
                  </a:lnTo>
                  <a:lnTo>
                    <a:pt x="2168" y="69"/>
                  </a:lnTo>
                  <a:lnTo>
                    <a:pt x="2116" y="103"/>
                  </a:lnTo>
                  <a:lnTo>
                    <a:pt x="2060" y="129"/>
                  </a:lnTo>
                  <a:lnTo>
                    <a:pt x="2029" y="137"/>
                  </a:lnTo>
                  <a:lnTo>
                    <a:pt x="2011" y="235"/>
                  </a:lnTo>
                  <a:lnTo>
                    <a:pt x="1888" y="814"/>
                  </a:lnTo>
                  <a:lnTo>
                    <a:pt x="1780" y="1237"/>
                  </a:lnTo>
                  <a:lnTo>
                    <a:pt x="1687" y="1562"/>
                  </a:lnTo>
                  <a:lnTo>
                    <a:pt x="1577" y="1923"/>
                  </a:lnTo>
                  <a:lnTo>
                    <a:pt x="1445" y="2315"/>
                  </a:lnTo>
                  <a:lnTo>
                    <a:pt x="1293" y="2737"/>
                  </a:lnTo>
                  <a:lnTo>
                    <a:pt x="1118" y="3185"/>
                  </a:lnTo>
                  <a:lnTo>
                    <a:pt x="918" y="3658"/>
                  </a:lnTo>
                  <a:lnTo>
                    <a:pt x="691" y="4152"/>
                  </a:lnTo>
                  <a:lnTo>
                    <a:pt x="437" y="4666"/>
                  </a:lnTo>
                  <a:lnTo>
                    <a:pt x="154" y="5197"/>
                  </a:lnTo>
                  <a:lnTo>
                    <a:pt x="0" y="5468"/>
                  </a:lnTo>
                  <a:lnTo>
                    <a:pt x="193" y="5479"/>
                  </a:lnTo>
                  <a:lnTo>
                    <a:pt x="382" y="5496"/>
                  </a:lnTo>
                  <a:lnTo>
                    <a:pt x="479" y="5306"/>
                  </a:lnTo>
                  <a:lnTo>
                    <a:pt x="701" y="4851"/>
                  </a:lnTo>
                  <a:lnTo>
                    <a:pt x="944" y="4314"/>
                  </a:lnTo>
                  <a:lnTo>
                    <a:pt x="1134" y="3860"/>
                  </a:lnTo>
                  <a:lnTo>
                    <a:pt x="1263" y="3538"/>
                  </a:lnTo>
                  <a:lnTo>
                    <a:pt x="1390" y="3199"/>
                  </a:lnTo>
                  <a:lnTo>
                    <a:pt x="1515" y="2846"/>
                  </a:lnTo>
                  <a:lnTo>
                    <a:pt x="1637" y="2479"/>
                  </a:lnTo>
                  <a:lnTo>
                    <a:pt x="1755" y="2099"/>
                  </a:lnTo>
                  <a:lnTo>
                    <a:pt x="1866" y="1708"/>
                  </a:lnTo>
                  <a:lnTo>
                    <a:pt x="1970" y="1306"/>
                  </a:lnTo>
                  <a:lnTo>
                    <a:pt x="2066" y="895"/>
                  </a:lnTo>
                  <a:lnTo>
                    <a:pt x="2152" y="474"/>
                  </a:lnTo>
                  <a:lnTo>
                    <a:pt x="2190" y="261"/>
                  </a:lnTo>
                  <a:close/>
                </a:path>
              </a:pathLst>
            </a:custGeom>
            <a:solidFill>
              <a:srgbClr val="9B53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9" name="Freeform 23"/>
            <p:cNvSpPr>
              <a:spLocks/>
            </p:cNvSpPr>
            <p:nvPr/>
          </p:nvSpPr>
          <p:spPr bwMode="auto">
            <a:xfrm>
              <a:off x="7636505" y="1523678"/>
              <a:ext cx="219639" cy="164235"/>
            </a:xfrm>
            <a:custGeom>
              <a:avLst/>
              <a:gdLst>
                <a:gd name="T0" fmla="*/ 1769 w 1777"/>
                <a:gd name="T1" fmla="*/ 1248 h 1328"/>
                <a:gd name="T2" fmla="*/ 1678 w 1777"/>
                <a:gd name="T3" fmla="*/ 976 h 1328"/>
                <a:gd name="T4" fmla="*/ 1562 w 1777"/>
                <a:gd name="T5" fmla="*/ 755 h 1328"/>
                <a:gd name="T6" fmla="*/ 1526 w 1777"/>
                <a:gd name="T7" fmla="*/ 704 h 1328"/>
                <a:gd name="T8" fmla="*/ 1506 w 1777"/>
                <a:gd name="T9" fmla="*/ 700 h 1328"/>
                <a:gd name="T10" fmla="*/ 1465 w 1777"/>
                <a:gd name="T11" fmla="*/ 714 h 1328"/>
                <a:gd name="T12" fmla="*/ 1462 w 1777"/>
                <a:gd name="T13" fmla="*/ 705 h 1328"/>
                <a:gd name="T14" fmla="*/ 1492 w 1777"/>
                <a:gd name="T15" fmla="*/ 669 h 1328"/>
                <a:gd name="T16" fmla="*/ 1489 w 1777"/>
                <a:gd name="T17" fmla="*/ 650 h 1328"/>
                <a:gd name="T18" fmla="*/ 1311 w 1777"/>
                <a:gd name="T19" fmla="*/ 447 h 1328"/>
                <a:gd name="T20" fmla="*/ 1232 w 1777"/>
                <a:gd name="T21" fmla="*/ 379 h 1328"/>
                <a:gd name="T22" fmla="*/ 1213 w 1777"/>
                <a:gd name="T23" fmla="*/ 380 h 1328"/>
                <a:gd name="T24" fmla="*/ 1125 w 1777"/>
                <a:gd name="T25" fmla="*/ 427 h 1328"/>
                <a:gd name="T26" fmla="*/ 1120 w 1777"/>
                <a:gd name="T27" fmla="*/ 414 h 1328"/>
                <a:gd name="T28" fmla="*/ 1161 w 1777"/>
                <a:gd name="T29" fmla="*/ 337 h 1328"/>
                <a:gd name="T30" fmla="*/ 1151 w 1777"/>
                <a:gd name="T31" fmla="*/ 313 h 1328"/>
                <a:gd name="T32" fmla="*/ 1020 w 1777"/>
                <a:gd name="T33" fmla="*/ 224 h 1328"/>
                <a:gd name="T34" fmla="*/ 925 w 1777"/>
                <a:gd name="T35" fmla="*/ 170 h 1328"/>
                <a:gd name="T36" fmla="*/ 869 w 1777"/>
                <a:gd name="T37" fmla="*/ 145 h 1328"/>
                <a:gd name="T38" fmla="*/ 844 w 1777"/>
                <a:gd name="T39" fmla="*/ 153 h 1328"/>
                <a:gd name="T40" fmla="*/ 773 w 1777"/>
                <a:gd name="T41" fmla="*/ 218 h 1328"/>
                <a:gd name="T42" fmla="*/ 766 w 1777"/>
                <a:gd name="T43" fmla="*/ 208 h 1328"/>
                <a:gd name="T44" fmla="*/ 787 w 1777"/>
                <a:gd name="T45" fmla="*/ 122 h 1328"/>
                <a:gd name="T46" fmla="*/ 771 w 1777"/>
                <a:gd name="T47" fmla="*/ 103 h 1328"/>
                <a:gd name="T48" fmla="*/ 634 w 1777"/>
                <a:gd name="T49" fmla="*/ 59 h 1328"/>
                <a:gd name="T50" fmla="*/ 314 w 1777"/>
                <a:gd name="T51" fmla="*/ 5 h 1328"/>
                <a:gd name="T52" fmla="*/ 42 w 1777"/>
                <a:gd name="T53" fmla="*/ 2 h 1328"/>
                <a:gd name="T54" fmla="*/ 59 w 1777"/>
                <a:gd name="T55" fmla="*/ 115 h 1328"/>
                <a:gd name="T56" fmla="*/ 21 w 1777"/>
                <a:gd name="T57" fmla="*/ 265 h 1328"/>
                <a:gd name="T58" fmla="*/ 145 w 1777"/>
                <a:gd name="T59" fmla="*/ 378 h 1328"/>
                <a:gd name="T60" fmla="*/ 328 w 1777"/>
                <a:gd name="T61" fmla="*/ 482 h 1328"/>
                <a:gd name="T62" fmla="*/ 377 w 1777"/>
                <a:gd name="T63" fmla="*/ 469 h 1328"/>
                <a:gd name="T64" fmla="*/ 423 w 1777"/>
                <a:gd name="T65" fmla="*/ 435 h 1328"/>
                <a:gd name="T66" fmla="*/ 408 w 1777"/>
                <a:gd name="T67" fmla="*/ 489 h 1328"/>
                <a:gd name="T68" fmla="*/ 414 w 1777"/>
                <a:gd name="T69" fmla="*/ 534 h 1328"/>
                <a:gd name="T70" fmla="*/ 520 w 1777"/>
                <a:gd name="T71" fmla="*/ 602 h 1328"/>
                <a:gd name="T72" fmla="*/ 634 w 1777"/>
                <a:gd name="T73" fmla="*/ 673 h 1328"/>
                <a:gd name="T74" fmla="*/ 680 w 1777"/>
                <a:gd name="T75" fmla="*/ 662 h 1328"/>
                <a:gd name="T76" fmla="*/ 756 w 1777"/>
                <a:gd name="T77" fmla="*/ 602 h 1328"/>
                <a:gd name="T78" fmla="*/ 761 w 1777"/>
                <a:gd name="T79" fmla="*/ 611 h 1328"/>
                <a:gd name="T80" fmla="*/ 726 w 1777"/>
                <a:gd name="T81" fmla="*/ 714 h 1328"/>
                <a:gd name="T82" fmla="*/ 746 w 1777"/>
                <a:gd name="T83" fmla="*/ 749 h 1328"/>
                <a:gd name="T84" fmla="*/ 779 w 1777"/>
                <a:gd name="T85" fmla="*/ 771 h 1328"/>
                <a:gd name="T86" fmla="*/ 1011 w 1777"/>
                <a:gd name="T87" fmla="*/ 923 h 1328"/>
                <a:gd name="T88" fmla="*/ 1048 w 1777"/>
                <a:gd name="T89" fmla="*/ 928 h 1328"/>
                <a:gd name="T90" fmla="*/ 1118 w 1777"/>
                <a:gd name="T91" fmla="*/ 874 h 1328"/>
                <a:gd name="T92" fmla="*/ 1125 w 1777"/>
                <a:gd name="T93" fmla="*/ 875 h 1328"/>
                <a:gd name="T94" fmla="*/ 1102 w 1777"/>
                <a:gd name="T95" fmla="*/ 947 h 1328"/>
                <a:gd name="T96" fmla="*/ 1108 w 1777"/>
                <a:gd name="T97" fmla="*/ 983 h 1328"/>
                <a:gd name="T98" fmla="*/ 1248 w 1777"/>
                <a:gd name="T99" fmla="*/ 1072 h 1328"/>
                <a:gd name="T100" fmla="*/ 1603 w 1777"/>
                <a:gd name="T101" fmla="*/ 1269 h 1328"/>
                <a:gd name="T102" fmla="*/ 1735 w 1777"/>
                <a:gd name="T103" fmla="*/ 1325 h 1328"/>
                <a:gd name="T104" fmla="*/ 1759 w 1777"/>
                <a:gd name="T105" fmla="*/ 1324 h 1328"/>
                <a:gd name="T106" fmla="*/ 1777 w 1777"/>
                <a:gd name="T107" fmla="*/ 1298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77" h="1328">
                  <a:moveTo>
                    <a:pt x="1776" y="1289"/>
                  </a:moveTo>
                  <a:lnTo>
                    <a:pt x="1769" y="1248"/>
                  </a:lnTo>
                  <a:lnTo>
                    <a:pt x="1736" y="1128"/>
                  </a:lnTo>
                  <a:lnTo>
                    <a:pt x="1678" y="976"/>
                  </a:lnTo>
                  <a:lnTo>
                    <a:pt x="1614" y="846"/>
                  </a:lnTo>
                  <a:lnTo>
                    <a:pt x="1562" y="755"/>
                  </a:lnTo>
                  <a:lnTo>
                    <a:pt x="1531" y="709"/>
                  </a:lnTo>
                  <a:lnTo>
                    <a:pt x="1526" y="704"/>
                  </a:lnTo>
                  <a:lnTo>
                    <a:pt x="1513" y="699"/>
                  </a:lnTo>
                  <a:lnTo>
                    <a:pt x="1506" y="700"/>
                  </a:lnTo>
                  <a:lnTo>
                    <a:pt x="1468" y="714"/>
                  </a:lnTo>
                  <a:lnTo>
                    <a:pt x="1465" y="714"/>
                  </a:lnTo>
                  <a:lnTo>
                    <a:pt x="1461" y="709"/>
                  </a:lnTo>
                  <a:lnTo>
                    <a:pt x="1462" y="705"/>
                  </a:lnTo>
                  <a:lnTo>
                    <a:pt x="1488" y="674"/>
                  </a:lnTo>
                  <a:lnTo>
                    <a:pt x="1492" y="669"/>
                  </a:lnTo>
                  <a:lnTo>
                    <a:pt x="1493" y="656"/>
                  </a:lnTo>
                  <a:lnTo>
                    <a:pt x="1489" y="650"/>
                  </a:lnTo>
                  <a:lnTo>
                    <a:pt x="1437" y="582"/>
                  </a:lnTo>
                  <a:lnTo>
                    <a:pt x="1311" y="447"/>
                  </a:lnTo>
                  <a:lnTo>
                    <a:pt x="1238" y="382"/>
                  </a:lnTo>
                  <a:lnTo>
                    <a:pt x="1232" y="379"/>
                  </a:lnTo>
                  <a:lnTo>
                    <a:pt x="1219" y="378"/>
                  </a:lnTo>
                  <a:lnTo>
                    <a:pt x="1213" y="380"/>
                  </a:lnTo>
                  <a:lnTo>
                    <a:pt x="1130" y="424"/>
                  </a:lnTo>
                  <a:lnTo>
                    <a:pt x="1125" y="427"/>
                  </a:lnTo>
                  <a:lnTo>
                    <a:pt x="1118" y="419"/>
                  </a:lnTo>
                  <a:lnTo>
                    <a:pt x="1120" y="414"/>
                  </a:lnTo>
                  <a:lnTo>
                    <a:pt x="1158" y="346"/>
                  </a:lnTo>
                  <a:lnTo>
                    <a:pt x="1161" y="337"/>
                  </a:lnTo>
                  <a:lnTo>
                    <a:pt x="1157" y="320"/>
                  </a:lnTo>
                  <a:lnTo>
                    <a:pt x="1151" y="313"/>
                  </a:lnTo>
                  <a:lnTo>
                    <a:pt x="1109" y="283"/>
                  </a:lnTo>
                  <a:lnTo>
                    <a:pt x="1020" y="224"/>
                  </a:lnTo>
                  <a:lnTo>
                    <a:pt x="972" y="196"/>
                  </a:lnTo>
                  <a:lnTo>
                    <a:pt x="925" y="170"/>
                  </a:lnTo>
                  <a:lnTo>
                    <a:pt x="877" y="148"/>
                  </a:lnTo>
                  <a:lnTo>
                    <a:pt x="869" y="145"/>
                  </a:lnTo>
                  <a:lnTo>
                    <a:pt x="852" y="148"/>
                  </a:lnTo>
                  <a:lnTo>
                    <a:pt x="844" y="153"/>
                  </a:lnTo>
                  <a:lnTo>
                    <a:pt x="778" y="216"/>
                  </a:lnTo>
                  <a:lnTo>
                    <a:pt x="773" y="218"/>
                  </a:lnTo>
                  <a:lnTo>
                    <a:pt x="766" y="213"/>
                  </a:lnTo>
                  <a:lnTo>
                    <a:pt x="766" y="208"/>
                  </a:lnTo>
                  <a:lnTo>
                    <a:pt x="785" y="131"/>
                  </a:lnTo>
                  <a:lnTo>
                    <a:pt x="787" y="122"/>
                  </a:lnTo>
                  <a:lnTo>
                    <a:pt x="779" y="108"/>
                  </a:lnTo>
                  <a:lnTo>
                    <a:pt x="771" y="103"/>
                  </a:lnTo>
                  <a:lnTo>
                    <a:pt x="726" y="87"/>
                  </a:lnTo>
                  <a:lnTo>
                    <a:pt x="634" y="59"/>
                  </a:lnTo>
                  <a:lnTo>
                    <a:pt x="497" y="28"/>
                  </a:lnTo>
                  <a:lnTo>
                    <a:pt x="314" y="5"/>
                  </a:lnTo>
                  <a:lnTo>
                    <a:pt x="132" y="0"/>
                  </a:lnTo>
                  <a:lnTo>
                    <a:pt x="42" y="2"/>
                  </a:lnTo>
                  <a:lnTo>
                    <a:pt x="52" y="39"/>
                  </a:lnTo>
                  <a:lnTo>
                    <a:pt x="59" y="115"/>
                  </a:lnTo>
                  <a:lnTo>
                    <a:pt x="48" y="191"/>
                  </a:lnTo>
                  <a:lnTo>
                    <a:pt x="21" y="265"/>
                  </a:lnTo>
                  <a:lnTo>
                    <a:pt x="0" y="300"/>
                  </a:lnTo>
                  <a:lnTo>
                    <a:pt x="145" y="378"/>
                  </a:lnTo>
                  <a:lnTo>
                    <a:pt x="312" y="474"/>
                  </a:lnTo>
                  <a:lnTo>
                    <a:pt x="328" y="482"/>
                  </a:lnTo>
                  <a:lnTo>
                    <a:pt x="362" y="479"/>
                  </a:lnTo>
                  <a:lnTo>
                    <a:pt x="377" y="469"/>
                  </a:lnTo>
                  <a:lnTo>
                    <a:pt x="419" y="436"/>
                  </a:lnTo>
                  <a:lnTo>
                    <a:pt x="423" y="435"/>
                  </a:lnTo>
                  <a:lnTo>
                    <a:pt x="425" y="440"/>
                  </a:lnTo>
                  <a:lnTo>
                    <a:pt x="408" y="489"/>
                  </a:lnTo>
                  <a:lnTo>
                    <a:pt x="404" y="505"/>
                  </a:lnTo>
                  <a:lnTo>
                    <a:pt x="414" y="534"/>
                  </a:lnTo>
                  <a:lnTo>
                    <a:pt x="427" y="544"/>
                  </a:lnTo>
                  <a:lnTo>
                    <a:pt x="520" y="602"/>
                  </a:lnTo>
                  <a:lnTo>
                    <a:pt x="620" y="666"/>
                  </a:lnTo>
                  <a:lnTo>
                    <a:pt x="634" y="673"/>
                  </a:lnTo>
                  <a:lnTo>
                    <a:pt x="666" y="672"/>
                  </a:lnTo>
                  <a:lnTo>
                    <a:pt x="680" y="662"/>
                  </a:lnTo>
                  <a:lnTo>
                    <a:pt x="752" y="604"/>
                  </a:lnTo>
                  <a:lnTo>
                    <a:pt x="756" y="602"/>
                  </a:lnTo>
                  <a:lnTo>
                    <a:pt x="761" y="607"/>
                  </a:lnTo>
                  <a:lnTo>
                    <a:pt x="761" y="611"/>
                  </a:lnTo>
                  <a:lnTo>
                    <a:pt x="730" y="700"/>
                  </a:lnTo>
                  <a:lnTo>
                    <a:pt x="726" y="714"/>
                  </a:lnTo>
                  <a:lnTo>
                    <a:pt x="735" y="739"/>
                  </a:lnTo>
                  <a:lnTo>
                    <a:pt x="746" y="749"/>
                  </a:lnTo>
                  <a:lnTo>
                    <a:pt x="763" y="760"/>
                  </a:lnTo>
                  <a:lnTo>
                    <a:pt x="779" y="771"/>
                  </a:lnTo>
                  <a:lnTo>
                    <a:pt x="901" y="852"/>
                  </a:lnTo>
                  <a:lnTo>
                    <a:pt x="1011" y="923"/>
                  </a:lnTo>
                  <a:lnTo>
                    <a:pt x="1022" y="929"/>
                  </a:lnTo>
                  <a:lnTo>
                    <a:pt x="1048" y="928"/>
                  </a:lnTo>
                  <a:lnTo>
                    <a:pt x="1060" y="921"/>
                  </a:lnTo>
                  <a:lnTo>
                    <a:pt x="1118" y="874"/>
                  </a:lnTo>
                  <a:lnTo>
                    <a:pt x="1120" y="873"/>
                  </a:lnTo>
                  <a:lnTo>
                    <a:pt x="1125" y="875"/>
                  </a:lnTo>
                  <a:lnTo>
                    <a:pt x="1125" y="879"/>
                  </a:lnTo>
                  <a:lnTo>
                    <a:pt x="1102" y="947"/>
                  </a:lnTo>
                  <a:lnTo>
                    <a:pt x="1099" y="959"/>
                  </a:lnTo>
                  <a:lnTo>
                    <a:pt x="1108" y="983"/>
                  </a:lnTo>
                  <a:lnTo>
                    <a:pt x="1118" y="992"/>
                  </a:lnTo>
                  <a:lnTo>
                    <a:pt x="1248" y="1072"/>
                  </a:lnTo>
                  <a:lnTo>
                    <a:pt x="1454" y="1192"/>
                  </a:lnTo>
                  <a:lnTo>
                    <a:pt x="1603" y="1269"/>
                  </a:lnTo>
                  <a:lnTo>
                    <a:pt x="1703" y="1313"/>
                  </a:lnTo>
                  <a:lnTo>
                    <a:pt x="1735" y="1325"/>
                  </a:lnTo>
                  <a:lnTo>
                    <a:pt x="1743" y="1328"/>
                  </a:lnTo>
                  <a:lnTo>
                    <a:pt x="1759" y="1324"/>
                  </a:lnTo>
                  <a:lnTo>
                    <a:pt x="1771" y="1313"/>
                  </a:lnTo>
                  <a:lnTo>
                    <a:pt x="1777" y="1298"/>
                  </a:lnTo>
                  <a:lnTo>
                    <a:pt x="1776" y="1289"/>
                  </a:lnTo>
                  <a:close/>
                </a:path>
              </a:pathLst>
            </a:custGeom>
            <a:solidFill>
              <a:srgbClr val="2CB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0" name="Freeform 24"/>
            <p:cNvSpPr>
              <a:spLocks/>
            </p:cNvSpPr>
            <p:nvPr/>
          </p:nvSpPr>
          <p:spPr bwMode="auto">
            <a:xfrm>
              <a:off x="7636505" y="1528130"/>
              <a:ext cx="215682" cy="159288"/>
            </a:xfrm>
            <a:custGeom>
              <a:avLst/>
              <a:gdLst>
                <a:gd name="T0" fmla="*/ 276 w 1747"/>
                <a:gd name="T1" fmla="*/ 208 h 1290"/>
                <a:gd name="T2" fmla="*/ 151 w 1747"/>
                <a:gd name="T3" fmla="*/ 132 h 1290"/>
                <a:gd name="T4" fmla="*/ 59 w 1747"/>
                <a:gd name="T5" fmla="*/ 20 h 1290"/>
                <a:gd name="T6" fmla="*/ 57 w 1747"/>
                <a:gd name="T7" fmla="*/ 35 h 1290"/>
                <a:gd name="T8" fmla="*/ 43 w 1747"/>
                <a:gd name="T9" fmla="*/ 173 h 1290"/>
                <a:gd name="T10" fmla="*/ 0 w 1747"/>
                <a:gd name="T11" fmla="*/ 263 h 1290"/>
                <a:gd name="T12" fmla="*/ 312 w 1747"/>
                <a:gd name="T13" fmla="*/ 437 h 1290"/>
                <a:gd name="T14" fmla="*/ 362 w 1747"/>
                <a:gd name="T15" fmla="*/ 442 h 1290"/>
                <a:gd name="T16" fmla="*/ 419 w 1747"/>
                <a:gd name="T17" fmla="*/ 399 h 1290"/>
                <a:gd name="T18" fmla="*/ 425 w 1747"/>
                <a:gd name="T19" fmla="*/ 403 h 1290"/>
                <a:gd name="T20" fmla="*/ 404 w 1747"/>
                <a:gd name="T21" fmla="*/ 468 h 1290"/>
                <a:gd name="T22" fmla="*/ 427 w 1747"/>
                <a:gd name="T23" fmla="*/ 507 h 1290"/>
                <a:gd name="T24" fmla="*/ 620 w 1747"/>
                <a:gd name="T25" fmla="*/ 629 h 1290"/>
                <a:gd name="T26" fmla="*/ 666 w 1747"/>
                <a:gd name="T27" fmla="*/ 635 h 1290"/>
                <a:gd name="T28" fmla="*/ 752 w 1747"/>
                <a:gd name="T29" fmla="*/ 567 h 1290"/>
                <a:gd name="T30" fmla="*/ 761 w 1747"/>
                <a:gd name="T31" fmla="*/ 570 h 1290"/>
                <a:gd name="T32" fmla="*/ 730 w 1747"/>
                <a:gd name="T33" fmla="*/ 663 h 1290"/>
                <a:gd name="T34" fmla="*/ 736 w 1747"/>
                <a:gd name="T35" fmla="*/ 702 h 1290"/>
                <a:gd name="T36" fmla="*/ 763 w 1747"/>
                <a:gd name="T37" fmla="*/ 723 h 1290"/>
                <a:gd name="T38" fmla="*/ 902 w 1747"/>
                <a:gd name="T39" fmla="*/ 815 h 1290"/>
                <a:gd name="T40" fmla="*/ 1022 w 1747"/>
                <a:gd name="T41" fmla="*/ 892 h 1290"/>
                <a:gd name="T42" fmla="*/ 1060 w 1747"/>
                <a:gd name="T43" fmla="*/ 884 h 1290"/>
                <a:gd name="T44" fmla="*/ 1120 w 1747"/>
                <a:gd name="T45" fmla="*/ 836 h 1290"/>
                <a:gd name="T46" fmla="*/ 1125 w 1747"/>
                <a:gd name="T47" fmla="*/ 842 h 1290"/>
                <a:gd name="T48" fmla="*/ 1099 w 1747"/>
                <a:gd name="T49" fmla="*/ 922 h 1290"/>
                <a:gd name="T50" fmla="*/ 1118 w 1747"/>
                <a:gd name="T51" fmla="*/ 955 h 1290"/>
                <a:gd name="T52" fmla="*/ 1454 w 1747"/>
                <a:gd name="T53" fmla="*/ 1155 h 1290"/>
                <a:gd name="T54" fmla="*/ 1703 w 1747"/>
                <a:gd name="T55" fmla="*/ 1276 h 1290"/>
                <a:gd name="T56" fmla="*/ 1741 w 1747"/>
                <a:gd name="T57" fmla="*/ 1290 h 1290"/>
                <a:gd name="T58" fmla="*/ 1701 w 1747"/>
                <a:gd name="T59" fmla="*/ 1236 h 1290"/>
                <a:gd name="T60" fmla="*/ 1454 w 1747"/>
                <a:gd name="T61" fmla="*/ 986 h 1290"/>
                <a:gd name="T62" fmla="*/ 1038 w 1747"/>
                <a:gd name="T63" fmla="*/ 652 h 1290"/>
                <a:gd name="T64" fmla="*/ 652 w 1747"/>
                <a:gd name="T65" fmla="*/ 403 h 1290"/>
                <a:gd name="T66" fmla="*/ 309 w 1747"/>
                <a:gd name="T67" fmla="*/ 222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47" h="1290">
                  <a:moveTo>
                    <a:pt x="309" y="222"/>
                  </a:moveTo>
                  <a:lnTo>
                    <a:pt x="276" y="208"/>
                  </a:lnTo>
                  <a:lnTo>
                    <a:pt x="220" y="177"/>
                  </a:lnTo>
                  <a:lnTo>
                    <a:pt x="151" y="132"/>
                  </a:lnTo>
                  <a:lnTo>
                    <a:pt x="92" y="73"/>
                  </a:lnTo>
                  <a:lnTo>
                    <a:pt x="59" y="20"/>
                  </a:lnTo>
                  <a:lnTo>
                    <a:pt x="51" y="0"/>
                  </a:lnTo>
                  <a:lnTo>
                    <a:pt x="57" y="35"/>
                  </a:lnTo>
                  <a:lnTo>
                    <a:pt x="57" y="105"/>
                  </a:lnTo>
                  <a:lnTo>
                    <a:pt x="43" y="173"/>
                  </a:lnTo>
                  <a:lnTo>
                    <a:pt x="19" y="234"/>
                  </a:lnTo>
                  <a:lnTo>
                    <a:pt x="0" y="263"/>
                  </a:lnTo>
                  <a:lnTo>
                    <a:pt x="145" y="341"/>
                  </a:lnTo>
                  <a:lnTo>
                    <a:pt x="312" y="437"/>
                  </a:lnTo>
                  <a:lnTo>
                    <a:pt x="328" y="445"/>
                  </a:lnTo>
                  <a:lnTo>
                    <a:pt x="362" y="442"/>
                  </a:lnTo>
                  <a:lnTo>
                    <a:pt x="377" y="432"/>
                  </a:lnTo>
                  <a:lnTo>
                    <a:pt x="419" y="399"/>
                  </a:lnTo>
                  <a:lnTo>
                    <a:pt x="423" y="398"/>
                  </a:lnTo>
                  <a:lnTo>
                    <a:pt x="425" y="403"/>
                  </a:lnTo>
                  <a:lnTo>
                    <a:pt x="408" y="452"/>
                  </a:lnTo>
                  <a:lnTo>
                    <a:pt x="404" y="468"/>
                  </a:lnTo>
                  <a:lnTo>
                    <a:pt x="414" y="497"/>
                  </a:lnTo>
                  <a:lnTo>
                    <a:pt x="427" y="507"/>
                  </a:lnTo>
                  <a:lnTo>
                    <a:pt x="520" y="565"/>
                  </a:lnTo>
                  <a:lnTo>
                    <a:pt x="620" y="629"/>
                  </a:lnTo>
                  <a:lnTo>
                    <a:pt x="634" y="636"/>
                  </a:lnTo>
                  <a:lnTo>
                    <a:pt x="666" y="635"/>
                  </a:lnTo>
                  <a:lnTo>
                    <a:pt x="680" y="626"/>
                  </a:lnTo>
                  <a:lnTo>
                    <a:pt x="752" y="567"/>
                  </a:lnTo>
                  <a:lnTo>
                    <a:pt x="756" y="566"/>
                  </a:lnTo>
                  <a:lnTo>
                    <a:pt x="761" y="570"/>
                  </a:lnTo>
                  <a:lnTo>
                    <a:pt x="761" y="574"/>
                  </a:lnTo>
                  <a:lnTo>
                    <a:pt x="730" y="663"/>
                  </a:lnTo>
                  <a:lnTo>
                    <a:pt x="726" y="678"/>
                  </a:lnTo>
                  <a:lnTo>
                    <a:pt x="736" y="702"/>
                  </a:lnTo>
                  <a:lnTo>
                    <a:pt x="746" y="712"/>
                  </a:lnTo>
                  <a:lnTo>
                    <a:pt x="763" y="723"/>
                  </a:lnTo>
                  <a:lnTo>
                    <a:pt x="779" y="734"/>
                  </a:lnTo>
                  <a:lnTo>
                    <a:pt x="902" y="815"/>
                  </a:lnTo>
                  <a:lnTo>
                    <a:pt x="1011" y="886"/>
                  </a:lnTo>
                  <a:lnTo>
                    <a:pt x="1022" y="892"/>
                  </a:lnTo>
                  <a:lnTo>
                    <a:pt x="1048" y="891"/>
                  </a:lnTo>
                  <a:lnTo>
                    <a:pt x="1060" y="884"/>
                  </a:lnTo>
                  <a:lnTo>
                    <a:pt x="1118" y="837"/>
                  </a:lnTo>
                  <a:lnTo>
                    <a:pt x="1120" y="836"/>
                  </a:lnTo>
                  <a:lnTo>
                    <a:pt x="1125" y="840"/>
                  </a:lnTo>
                  <a:lnTo>
                    <a:pt x="1125" y="842"/>
                  </a:lnTo>
                  <a:lnTo>
                    <a:pt x="1102" y="910"/>
                  </a:lnTo>
                  <a:lnTo>
                    <a:pt x="1099" y="922"/>
                  </a:lnTo>
                  <a:lnTo>
                    <a:pt x="1108" y="946"/>
                  </a:lnTo>
                  <a:lnTo>
                    <a:pt x="1118" y="955"/>
                  </a:lnTo>
                  <a:lnTo>
                    <a:pt x="1248" y="1036"/>
                  </a:lnTo>
                  <a:lnTo>
                    <a:pt x="1454" y="1155"/>
                  </a:lnTo>
                  <a:lnTo>
                    <a:pt x="1603" y="1232"/>
                  </a:lnTo>
                  <a:lnTo>
                    <a:pt x="1703" y="1276"/>
                  </a:lnTo>
                  <a:lnTo>
                    <a:pt x="1735" y="1288"/>
                  </a:lnTo>
                  <a:lnTo>
                    <a:pt x="1741" y="1290"/>
                  </a:lnTo>
                  <a:lnTo>
                    <a:pt x="1747" y="1290"/>
                  </a:lnTo>
                  <a:lnTo>
                    <a:pt x="1701" y="1236"/>
                  </a:lnTo>
                  <a:lnTo>
                    <a:pt x="1605" y="1133"/>
                  </a:lnTo>
                  <a:lnTo>
                    <a:pt x="1454" y="986"/>
                  </a:lnTo>
                  <a:lnTo>
                    <a:pt x="1246" y="808"/>
                  </a:lnTo>
                  <a:lnTo>
                    <a:pt x="1038" y="652"/>
                  </a:lnTo>
                  <a:lnTo>
                    <a:pt x="837" y="517"/>
                  </a:lnTo>
                  <a:lnTo>
                    <a:pt x="652" y="403"/>
                  </a:lnTo>
                  <a:lnTo>
                    <a:pt x="415" y="273"/>
                  </a:lnTo>
                  <a:lnTo>
                    <a:pt x="309" y="222"/>
                  </a:lnTo>
                  <a:close/>
                </a:path>
              </a:pathLst>
            </a:custGeom>
            <a:solidFill>
              <a:srgbClr val="21B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1" name="Freeform 25"/>
            <p:cNvSpPr>
              <a:spLocks/>
            </p:cNvSpPr>
            <p:nvPr/>
          </p:nvSpPr>
          <p:spPr bwMode="auto">
            <a:xfrm>
              <a:off x="7293690" y="1191251"/>
              <a:ext cx="271086" cy="320060"/>
            </a:xfrm>
            <a:custGeom>
              <a:avLst/>
              <a:gdLst>
                <a:gd name="T0" fmla="*/ 2179 w 2189"/>
                <a:gd name="T1" fmla="*/ 2397 h 2586"/>
                <a:gd name="T2" fmla="*/ 2128 w 2189"/>
                <a:gd name="T3" fmla="*/ 1903 h 2586"/>
                <a:gd name="T4" fmla="*/ 2038 w 2189"/>
                <a:gd name="T5" fmla="*/ 1503 h 2586"/>
                <a:gd name="T6" fmla="*/ 1905 w 2189"/>
                <a:gd name="T7" fmla="*/ 1163 h 2586"/>
                <a:gd name="T8" fmla="*/ 1826 w 2189"/>
                <a:gd name="T9" fmla="*/ 1020 h 2586"/>
                <a:gd name="T10" fmla="*/ 1798 w 2189"/>
                <a:gd name="T11" fmla="*/ 1006 h 2586"/>
                <a:gd name="T12" fmla="*/ 1690 w 2189"/>
                <a:gd name="T13" fmla="*/ 1053 h 2586"/>
                <a:gd name="T14" fmla="*/ 1677 w 2189"/>
                <a:gd name="T15" fmla="*/ 1046 h 2586"/>
                <a:gd name="T16" fmla="*/ 1744 w 2189"/>
                <a:gd name="T17" fmla="*/ 938 h 2586"/>
                <a:gd name="T18" fmla="*/ 1749 w 2189"/>
                <a:gd name="T19" fmla="*/ 904 h 2586"/>
                <a:gd name="T20" fmla="*/ 1701 w 2189"/>
                <a:gd name="T21" fmla="*/ 838 h 2586"/>
                <a:gd name="T22" fmla="*/ 1609 w 2189"/>
                <a:gd name="T23" fmla="*/ 727 h 2586"/>
                <a:gd name="T24" fmla="*/ 1462 w 2189"/>
                <a:gd name="T25" fmla="*/ 579 h 2586"/>
                <a:gd name="T26" fmla="*/ 1428 w 2189"/>
                <a:gd name="T27" fmla="*/ 570 h 2586"/>
                <a:gd name="T28" fmla="*/ 1338 w 2189"/>
                <a:gd name="T29" fmla="*/ 643 h 2586"/>
                <a:gd name="T30" fmla="*/ 1321 w 2189"/>
                <a:gd name="T31" fmla="*/ 639 h 2586"/>
                <a:gd name="T32" fmla="*/ 1360 w 2189"/>
                <a:gd name="T33" fmla="*/ 513 h 2586"/>
                <a:gd name="T34" fmla="*/ 1358 w 2189"/>
                <a:gd name="T35" fmla="*/ 488 h 2586"/>
                <a:gd name="T36" fmla="*/ 1300 w 2189"/>
                <a:gd name="T37" fmla="*/ 441 h 2586"/>
                <a:gd name="T38" fmla="*/ 1094 w 2189"/>
                <a:gd name="T39" fmla="*/ 302 h 2586"/>
                <a:gd name="T40" fmla="*/ 942 w 2189"/>
                <a:gd name="T41" fmla="*/ 220 h 2586"/>
                <a:gd name="T42" fmla="*/ 917 w 2189"/>
                <a:gd name="T43" fmla="*/ 221 h 2586"/>
                <a:gd name="T44" fmla="*/ 877 w 2189"/>
                <a:gd name="T45" fmla="*/ 267 h 2586"/>
                <a:gd name="T46" fmla="*/ 866 w 2189"/>
                <a:gd name="T47" fmla="*/ 266 h 2586"/>
                <a:gd name="T48" fmla="*/ 872 w 2189"/>
                <a:gd name="T49" fmla="*/ 210 h 2586"/>
                <a:gd name="T50" fmla="*/ 863 w 2189"/>
                <a:gd name="T51" fmla="*/ 184 h 2586"/>
                <a:gd name="T52" fmla="*/ 787 w 2189"/>
                <a:gd name="T53" fmla="*/ 151 h 2586"/>
                <a:gd name="T54" fmla="*/ 534 w 2189"/>
                <a:gd name="T55" fmla="*/ 67 h 2586"/>
                <a:gd name="T56" fmla="*/ 261 w 2189"/>
                <a:gd name="T57" fmla="*/ 15 h 2586"/>
                <a:gd name="T58" fmla="*/ 42 w 2189"/>
                <a:gd name="T59" fmla="*/ 0 h 2586"/>
                <a:gd name="T60" fmla="*/ 11 w 2189"/>
                <a:gd name="T61" fmla="*/ 12 h 2586"/>
                <a:gd name="T62" fmla="*/ 0 w 2189"/>
                <a:gd name="T63" fmla="*/ 53 h 2586"/>
                <a:gd name="T64" fmla="*/ 28 w 2189"/>
                <a:gd name="T65" fmla="*/ 102 h 2586"/>
                <a:gd name="T66" fmla="*/ 247 w 2189"/>
                <a:gd name="T67" fmla="*/ 396 h 2586"/>
                <a:gd name="T68" fmla="*/ 588 w 2189"/>
                <a:gd name="T69" fmla="*/ 785 h 2586"/>
                <a:gd name="T70" fmla="*/ 634 w 2189"/>
                <a:gd name="T71" fmla="*/ 801 h 2586"/>
                <a:gd name="T72" fmla="*/ 732 w 2189"/>
                <a:gd name="T73" fmla="*/ 748 h 2586"/>
                <a:gd name="T74" fmla="*/ 742 w 2189"/>
                <a:gd name="T75" fmla="*/ 753 h 2586"/>
                <a:gd name="T76" fmla="*/ 694 w 2189"/>
                <a:gd name="T77" fmla="*/ 844 h 2586"/>
                <a:gd name="T78" fmla="*/ 692 w 2189"/>
                <a:gd name="T79" fmla="*/ 894 h 2586"/>
                <a:gd name="T80" fmla="*/ 893 w 2189"/>
                <a:gd name="T81" fmla="*/ 1107 h 2586"/>
                <a:gd name="T82" fmla="*/ 1000 w 2189"/>
                <a:gd name="T83" fmla="*/ 1215 h 2586"/>
                <a:gd name="T84" fmla="*/ 1034 w 2189"/>
                <a:gd name="T85" fmla="*/ 1226 h 2586"/>
                <a:gd name="T86" fmla="*/ 1060 w 2189"/>
                <a:gd name="T87" fmla="*/ 1219 h 2586"/>
                <a:gd name="T88" fmla="*/ 1175 w 2189"/>
                <a:gd name="T89" fmla="*/ 1155 h 2586"/>
                <a:gd name="T90" fmla="*/ 1180 w 2189"/>
                <a:gd name="T91" fmla="*/ 1166 h 2586"/>
                <a:gd name="T92" fmla="*/ 1116 w 2189"/>
                <a:gd name="T93" fmla="*/ 1285 h 2586"/>
                <a:gd name="T94" fmla="*/ 1116 w 2189"/>
                <a:gd name="T95" fmla="*/ 1326 h 2586"/>
                <a:gd name="T96" fmla="*/ 1131 w 2189"/>
                <a:gd name="T97" fmla="*/ 1353 h 2586"/>
                <a:gd name="T98" fmla="*/ 1337 w 2189"/>
                <a:gd name="T99" fmla="*/ 1575 h 2586"/>
                <a:gd name="T100" fmla="*/ 1361 w 2189"/>
                <a:gd name="T101" fmla="*/ 1592 h 2586"/>
                <a:gd name="T102" fmla="*/ 1402 w 2189"/>
                <a:gd name="T103" fmla="*/ 1592 h 2586"/>
                <a:gd name="T104" fmla="*/ 1473 w 2189"/>
                <a:gd name="T105" fmla="*/ 1552 h 2586"/>
                <a:gd name="T106" fmla="*/ 1479 w 2189"/>
                <a:gd name="T107" fmla="*/ 1556 h 2586"/>
                <a:gd name="T108" fmla="*/ 1445 w 2189"/>
                <a:gd name="T109" fmla="*/ 1622 h 2586"/>
                <a:gd name="T110" fmla="*/ 1435 w 2189"/>
                <a:gd name="T111" fmla="*/ 1656 h 2586"/>
                <a:gd name="T112" fmla="*/ 1447 w 2189"/>
                <a:gd name="T113" fmla="*/ 1698 h 2586"/>
                <a:gd name="T114" fmla="*/ 1563 w 2189"/>
                <a:gd name="T115" fmla="*/ 1832 h 2586"/>
                <a:gd name="T116" fmla="*/ 1966 w 2189"/>
                <a:gd name="T117" fmla="*/ 2343 h 2586"/>
                <a:gd name="T118" fmla="*/ 2100 w 2189"/>
                <a:gd name="T119" fmla="*/ 2502 h 2586"/>
                <a:gd name="T120" fmla="*/ 2189 w 2189"/>
                <a:gd name="T121" fmla="*/ 2586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89" h="2586">
                  <a:moveTo>
                    <a:pt x="2189" y="2586"/>
                  </a:moveTo>
                  <a:lnTo>
                    <a:pt x="2179" y="2397"/>
                  </a:lnTo>
                  <a:lnTo>
                    <a:pt x="2154" y="2103"/>
                  </a:lnTo>
                  <a:lnTo>
                    <a:pt x="2128" y="1903"/>
                  </a:lnTo>
                  <a:lnTo>
                    <a:pt x="2090" y="1703"/>
                  </a:lnTo>
                  <a:lnTo>
                    <a:pt x="2038" y="1503"/>
                  </a:lnTo>
                  <a:lnTo>
                    <a:pt x="1970" y="1307"/>
                  </a:lnTo>
                  <a:lnTo>
                    <a:pt x="1905" y="1163"/>
                  </a:lnTo>
                  <a:lnTo>
                    <a:pt x="1854" y="1068"/>
                  </a:lnTo>
                  <a:lnTo>
                    <a:pt x="1826" y="1020"/>
                  </a:lnTo>
                  <a:lnTo>
                    <a:pt x="1819" y="1012"/>
                  </a:lnTo>
                  <a:lnTo>
                    <a:pt x="1798" y="1006"/>
                  </a:lnTo>
                  <a:lnTo>
                    <a:pt x="1787" y="1009"/>
                  </a:lnTo>
                  <a:lnTo>
                    <a:pt x="1690" y="1053"/>
                  </a:lnTo>
                  <a:lnTo>
                    <a:pt x="1684" y="1055"/>
                  </a:lnTo>
                  <a:lnTo>
                    <a:pt x="1677" y="1046"/>
                  </a:lnTo>
                  <a:lnTo>
                    <a:pt x="1679" y="1040"/>
                  </a:lnTo>
                  <a:lnTo>
                    <a:pt x="1744" y="938"/>
                  </a:lnTo>
                  <a:lnTo>
                    <a:pt x="1749" y="927"/>
                  </a:lnTo>
                  <a:lnTo>
                    <a:pt x="1749" y="904"/>
                  </a:lnTo>
                  <a:lnTo>
                    <a:pt x="1743" y="894"/>
                  </a:lnTo>
                  <a:lnTo>
                    <a:pt x="1701" y="838"/>
                  </a:lnTo>
                  <a:lnTo>
                    <a:pt x="1657" y="784"/>
                  </a:lnTo>
                  <a:lnTo>
                    <a:pt x="1609" y="727"/>
                  </a:lnTo>
                  <a:lnTo>
                    <a:pt x="1511" y="625"/>
                  </a:lnTo>
                  <a:lnTo>
                    <a:pt x="1462" y="579"/>
                  </a:lnTo>
                  <a:lnTo>
                    <a:pt x="1452" y="571"/>
                  </a:lnTo>
                  <a:lnTo>
                    <a:pt x="1428" y="570"/>
                  </a:lnTo>
                  <a:lnTo>
                    <a:pt x="1418" y="578"/>
                  </a:lnTo>
                  <a:lnTo>
                    <a:pt x="1338" y="643"/>
                  </a:lnTo>
                  <a:lnTo>
                    <a:pt x="1332" y="646"/>
                  </a:lnTo>
                  <a:lnTo>
                    <a:pt x="1321" y="639"/>
                  </a:lnTo>
                  <a:lnTo>
                    <a:pt x="1322" y="632"/>
                  </a:lnTo>
                  <a:lnTo>
                    <a:pt x="1360" y="513"/>
                  </a:lnTo>
                  <a:lnTo>
                    <a:pt x="1363" y="504"/>
                  </a:lnTo>
                  <a:lnTo>
                    <a:pt x="1358" y="488"/>
                  </a:lnTo>
                  <a:lnTo>
                    <a:pt x="1352" y="482"/>
                  </a:lnTo>
                  <a:lnTo>
                    <a:pt x="1300" y="441"/>
                  </a:lnTo>
                  <a:lnTo>
                    <a:pt x="1197" y="367"/>
                  </a:lnTo>
                  <a:lnTo>
                    <a:pt x="1094" y="302"/>
                  </a:lnTo>
                  <a:lnTo>
                    <a:pt x="992" y="245"/>
                  </a:lnTo>
                  <a:lnTo>
                    <a:pt x="942" y="220"/>
                  </a:lnTo>
                  <a:lnTo>
                    <a:pt x="933" y="217"/>
                  </a:lnTo>
                  <a:lnTo>
                    <a:pt x="917" y="221"/>
                  </a:lnTo>
                  <a:lnTo>
                    <a:pt x="911" y="227"/>
                  </a:lnTo>
                  <a:lnTo>
                    <a:pt x="877" y="267"/>
                  </a:lnTo>
                  <a:lnTo>
                    <a:pt x="873" y="270"/>
                  </a:lnTo>
                  <a:lnTo>
                    <a:pt x="866" y="266"/>
                  </a:lnTo>
                  <a:lnTo>
                    <a:pt x="866" y="262"/>
                  </a:lnTo>
                  <a:lnTo>
                    <a:pt x="872" y="210"/>
                  </a:lnTo>
                  <a:lnTo>
                    <a:pt x="872" y="200"/>
                  </a:lnTo>
                  <a:lnTo>
                    <a:pt x="863" y="184"/>
                  </a:lnTo>
                  <a:lnTo>
                    <a:pt x="855" y="179"/>
                  </a:lnTo>
                  <a:lnTo>
                    <a:pt x="787" y="151"/>
                  </a:lnTo>
                  <a:lnTo>
                    <a:pt x="657" y="104"/>
                  </a:lnTo>
                  <a:lnTo>
                    <a:pt x="534" y="67"/>
                  </a:lnTo>
                  <a:lnTo>
                    <a:pt x="417" y="40"/>
                  </a:lnTo>
                  <a:lnTo>
                    <a:pt x="261" y="15"/>
                  </a:lnTo>
                  <a:lnTo>
                    <a:pt x="98" y="1"/>
                  </a:lnTo>
                  <a:lnTo>
                    <a:pt x="42" y="0"/>
                  </a:lnTo>
                  <a:lnTo>
                    <a:pt x="31" y="1"/>
                  </a:lnTo>
                  <a:lnTo>
                    <a:pt x="11" y="12"/>
                  </a:lnTo>
                  <a:lnTo>
                    <a:pt x="1" y="31"/>
                  </a:lnTo>
                  <a:lnTo>
                    <a:pt x="0" y="53"/>
                  </a:lnTo>
                  <a:lnTo>
                    <a:pt x="5" y="64"/>
                  </a:lnTo>
                  <a:lnTo>
                    <a:pt x="28" y="102"/>
                  </a:lnTo>
                  <a:lnTo>
                    <a:pt x="110" y="221"/>
                  </a:lnTo>
                  <a:lnTo>
                    <a:pt x="247" y="396"/>
                  </a:lnTo>
                  <a:lnTo>
                    <a:pt x="451" y="635"/>
                  </a:lnTo>
                  <a:lnTo>
                    <a:pt x="588" y="785"/>
                  </a:lnTo>
                  <a:lnTo>
                    <a:pt x="601" y="796"/>
                  </a:lnTo>
                  <a:lnTo>
                    <a:pt x="634" y="801"/>
                  </a:lnTo>
                  <a:lnTo>
                    <a:pt x="650" y="795"/>
                  </a:lnTo>
                  <a:lnTo>
                    <a:pt x="732" y="748"/>
                  </a:lnTo>
                  <a:lnTo>
                    <a:pt x="736" y="747"/>
                  </a:lnTo>
                  <a:lnTo>
                    <a:pt x="742" y="753"/>
                  </a:lnTo>
                  <a:lnTo>
                    <a:pt x="741" y="757"/>
                  </a:lnTo>
                  <a:lnTo>
                    <a:pt x="694" y="844"/>
                  </a:lnTo>
                  <a:lnTo>
                    <a:pt x="688" y="860"/>
                  </a:lnTo>
                  <a:lnTo>
                    <a:pt x="692" y="894"/>
                  </a:lnTo>
                  <a:lnTo>
                    <a:pt x="703" y="907"/>
                  </a:lnTo>
                  <a:lnTo>
                    <a:pt x="893" y="1107"/>
                  </a:lnTo>
                  <a:lnTo>
                    <a:pt x="993" y="1209"/>
                  </a:lnTo>
                  <a:lnTo>
                    <a:pt x="1000" y="1215"/>
                  </a:lnTo>
                  <a:lnTo>
                    <a:pt x="1016" y="1223"/>
                  </a:lnTo>
                  <a:lnTo>
                    <a:pt x="1034" y="1226"/>
                  </a:lnTo>
                  <a:lnTo>
                    <a:pt x="1051" y="1223"/>
                  </a:lnTo>
                  <a:lnTo>
                    <a:pt x="1060" y="1219"/>
                  </a:lnTo>
                  <a:lnTo>
                    <a:pt x="1170" y="1156"/>
                  </a:lnTo>
                  <a:lnTo>
                    <a:pt x="1175" y="1155"/>
                  </a:lnTo>
                  <a:lnTo>
                    <a:pt x="1181" y="1161"/>
                  </a:lnTo>
                  <a:lnTo>
                    <a:pt x="1180" y="1166"/>
                  </a:lnTo>
                  <a:lnTo>
                    <a:pt x="1121" y="1275"/>
                  </a:lnTo>
                  <a:lnTo>
                    <a:pt x="1116" y="1285"/>
                  </a:lnTo>
                  <a:lnTo>
                    <a:pt x="1112" y="1305"/>
                  </a:lnTo>
                  <a:lnTo>
                    <a:pt x="1116" y="1326"/>
                  </a:lnTo>
                  <a:lnTo>
                    <a:pt x="1125" y="1344"/>
                  </a:lnTo>
                  <a:lnTo>
                    <a:pt x="1131" y="1353"/>
                  </a:lnTo>
                  <a:lnTo>
                    <a:pt x="1238" y="1467"/>
                  </a:lnTo>
                  <a:lnTo>
                    <a:pt x="1337" y="1575"/>
                  </a:lnTo>
                  <a:lnTo>
                    <a:pt x="1344" y="1582"/>
                  </a:lnTo>
                  <a:lnTo>
                    <a:pt x="1361" y="1592"/>
                  </a:lnTo>
                  <a:lnTo>
                    <a:pt x="1382" y="1595"/>
                  </a:lnTo>
                  <a:lnTo>
                    <a:pt x="1402" y="1592"/>
                  </a:lnTo>
                  <a:lnTo>
                    <a:pt x="1412" y="1587"/>
                  </a:lnTo>
                  <a:lnTo>
                    <a:pt x="1473" y="1552"/>
                  </a:lnTo>
                  <a:lnTo>
                    <a:pt x="1475" y="1552"/>
                  </a:lnTo>
                  <a:lnTo>
                    <a:pt x="1479" y="1556"/>
                  </a:lnTo>
                  <a:lnTo>
                    <a:pt x="1478" y="1559"/>
                  </a:lnTo>
                  <a:lnTo>
                    <a:pt x="1445" y="1622"/>
                  </a:lnTo>
                  <a:lnTo>
                    <a:pt x="1440" y="1632"/>
                  </a:lnTo>
                  <a:lnTo>
                    <a:pt x="1435" y="1656"/>
                  </a:lnTo>
                  <a:lnTo>
                    <a:pt x="1437" y="1678"/>
                  </a:lnTo>
                  <a:lnTo>
                    <a:pt x="1447" y="1698"/>
                  </a:lnTo>
                  <a:lnTo>
                    <a:pt x="1455" y="1707"/>
                  </a:lnTo>
                  <a:lnTo>
                    <a:pt x="1563" y="1832"/>
                  </a:lnTo>
                  <a:lnTo>
                    <a:pt x="1748" y="2059"/>
                  </a:lnTo>
                  <a:lnTo>
                    <a:pt x="1966" y="2343"/>
                  </a:lnTo>
                  <a:lnTo>
                    <a:pt x="2063" y="2482"/>
                  </a:lnTo>
                  <a:lnTo>
                    <a:pt x="2100" y="2502"/>
                  </a:lnTo>
                  <a:lnTo>
                    <a:pt x="2164" y="2554"/>
                  </a:lnTo>
                  <a:lnTo>
                    <a:pt x="2189" y="2586"/>
                  </a:lnTo>
                  <a:close/>
                </a:path>
              </a:pathLst>
            </a:custGeom>
            <a:solidFill>
              <a:srgbClr val="2CB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2" name="Freeform 26"/>
            <p:cNvSpPr>
              <a:spLocks/>
            </p:cNvSpPr>
            <p:nvPr/>
          </p:nvSpPr>
          <p:spPr bwMode="auto">
            <a:xfrm>
              <a:off x="7293690" y="1191251"/>
              <a:ext cx="267624" cy="316103"/>
            </a:xfrm>
            <a:custGeom>
              <a:avLst/>
              <a:gdLst>
                <a:gd name="T0" fmla="*/ 91 w 2161"/>
                <a:gd name="T1" fmla="*/ 1 h 2554"/>
                <a:gd name="T2" fmla="*/ 31 w 2161"/>
                <a:gd name="T3" fmla="*/ 1 h 2554"/>
                <a:gd name="T4" fmla="*/ 1 w 2161"/>
                <a:gd name="T5" fmla="*/ 31 h 2554"/>
                <a:gd name="T6" fmla="*/ 5 w 2161"/>
                <a:gd name="T7" fmla="*/ 64 h 2554"/>
                <a:gd name="T8" fmla="*/ 110 w 2161"/>
                <a:gd name="T9" fmla="*/ 221 h 2554"/>
                <a:gd name="T10" fmla="*/ 451 w 2161"/>
                <a:gd name="T11" fmla="*/ 635 h 2554"/>
                <a:gd name="T12" fmla="*/ 601 w 2161"/>
                <a:gd name="T13" fmla="*/ 796 h 2554"/>
                <a:gd name="T14" fmla="*/ 650 w 2161"/>
                <a:gd name="T15" fmla="*/ 795 h 2554"/>
                <a:gd name="T16" fmla="*/ 736 w 2161"/>
                <a:gd name="T17" fmla="*/ 747 h 2554"/>
                <a:gd name="T18" fmla="*/ 741 w 2161"/>
                <a:gd name="T19" fmla="*/ 757 h 2554"/>
                <a:gd name="T20" fmla="*/ 688 w 2161"/>
                <a:gd name="T21" fmla="*/ 860 h 2554"/>
                <a:gd name="T22" fmla="*/ 703 w 2161"/>
                <a:gd name="T23" fmla="*/ 907 h 2554"/>
                <a:gd name="T24" fmla="*/ 993 w 2161"/>
                <a:gd name="T25" fmla="*/ 1209 h 2554"/>
                <a:gd name="T26" fmla="*/ 1016 w 2161"/>
                <a:gd name="T27" fmla="*/ 1223 h 2554"/>
                <a:gd name="T28" fmla="*/ 1051 w 2161"/>
                <a:gd name="T29" fmla="*/ 1223 h 2554"/>
                <a:gd name="T30" fmla="*/ 1170 w 2161"/>
                <a:gd name="T31" fmla="*/ 1156 h 2554"/>
                <a:gd name="T32" fmla="*/ 1181 w 2161"/>
                <a:gd name="T33" fmla="*/ 1161 h 2554"/>
                <a:gd name="T34" fmla="*/ 1121 w 2161"/>
                <a:gd name="T35" fmla="*/ 1275 h 2554"/>
                <a:gd name="T36" fmla="*/ 1112 w 2161"/>
                <a:gd name="T37" fmla="*/ 1305 h 2554"/>
                <a:gd name="T38" fmla="*/ 1125 w 2161"/>
                <a:gd name="T39" fmla="*/ 1345 h 2554"/>
                <a:gd name="T40" fmla="*/ 1238 w 2161"/>
                <a:gd name="T41" fmla="*/ 1467 h 2554"/>
                <a:gd name="T42" fmla="*/ 1344 w 2161"/>
                <a:gd name="T43" fmla="*/ 1582 h 2554"/>
                <a:gd name="T44" fmla="*/ 1382 w 2161"/>
                <a:gd name="T45" fmla="*/ 1595 h 2554"/>
                <a:gd name="T46" fmla="*/ 1412 w 2161"/>
                <a:gd name="T47" fmla="*/ 1587 h 2554"/>
                <a:gd name="T48" fmla="*/ 1475 w 2161"/>
                <a:gd name="T49" fmla="*/ 1552 h 2554"/>
                <a:gd name="T50" fmla="*/ 1478 w 2161"/>
                <a:gd name="T51" fmla="*/ 1559 h 2554"/>
                <a:gd name="T52" fmla="*/ 1440 w 2161"/>
                <a:gd name="T53" fmla="*/ 1632 h 2554"/>
                <a:gd name="T54" fmla="*/ 1437 w 2161"/>
                <a:gd name="T55" fmla="*/ 1678 h 2554"/>
                <a:gd name="T56" fmla="*/ 1455 w 2161"/>
                <a:gd name="T57" fmla="*/ 1707 h 2554"/>
                <a:gd name="T58" fmla="*/ 1748 w 2161"/>
                <a:gd name="T59" fmla="*/ 2059 h 2554"/>
                <a:gd name="T60" fmla="*/ 2063 w 2161"/>
                <a:gd name="T61" fmla="*/ 2482 h 2554"/>
                <a:gd name="T62" fmla="*/ 2140 w 2161"/>
                <a:gd name="T63" fmla="*/ 2532 h 2554"/>
                <a:gd name="T64" fmla="*/ 2108 w 2161"/>
                <a:gd name="T65" fmla="*/ 2415 h 2554"/>
                <a:gd name="T66" fmla="*/ 1848 w 2161"/>
                <a:gd name="T67" fmla="*/ 1886 h 2554"/>
                <a:gd name="T68" fmla="*/ 1538 w 2161"/>
                <a:gd name="T69" fmla="*/ 1410 h 2554"/>
                <a:gd name="T70" fmla="*/ 1204 w 2161"/>
                <a:gd name="T71" fmla="*/ 991 h 2554"/>
                <a:gd name="T72" fmla="*/ 876 w 2161"/>
                <a:gd name="T73" fmla="*/ 636 h 2554"/>
                <a:gd name="T74" fmla="*/ 511 w 2161"/>
                <a:gd name="T75" fmla="*/ 293 h 2554"/>
                <a:gd name="T76" fmla="*/ 156 w 2161"/>
                <a:gd name="T77" fmla="*/ 5 h 2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1" h="2554">
                  <a:moveTo>
                    <a:pt x="156" y="5"/>
                  </a:moveTo>
                  <a:lnTo>
                    <a:pt x="91" y="1"/>
                  </a:lnTo>
                  <a:lnTo>
                    <a:pt x="42" y="0"/>
                  </a:lnTo>
                  <a:lnTo>
                    <a:pt x="31" y="1"/>
                  </a:lnTo>
                  <a:lnTo>
                    <a:pt x="11" y="12"/>
                  </a:lnTo>
                  <a:lnTo>
                    <a:pt x="1" y="31"/>
                  </a:lnTo>
                  <a:lnTo>
                    <a:pt x="0" y="53"/>
                  </a:lnTo>
                  <a:lnTo>
                    <a:pt x="5" y="64"/>
                  </a:lnTo>
                  <a:lnTo>
                    <a:pt x="28" y="102"/>
                  </a:lnTo>
                  <a:lnTo>
                    <a:pt x="110" y="221"/>
                  </a:lnTo>
                  <a:lnTo>
                    <a:pt x="247" y="396"/>
                  </a:lnTo>
                  <a:lnTo>
                    <a:pt x="451" y="635"/>
                  </a:lnTo>
                  <a:lnTo>
                    <a:pt x="588" y="785"/>
                  </a:lnTo>
                  <a:lnTo>
                    <a:pt x="601" y="796"/>
                  </a:lnTo>
                  <a:lnTo>
                    <a:pt x="634" y="801"/>
                  </a:lnTo>
                  <a:lnTo>
                    <a:pt x="650" y="795"/>
                  </a:lnTo>
                  <a:lnTo>
                    <a:pt x="732" y="748"/>
                  </a:lnTo>
                  <a:lnTo>
                    <a:pt x="736" y="747"/>
                  </a:lnTo>
                  <a:lnTo>
                    <a:pt x="742" y="753"/>
                  </a:lnTo>
                  <a:lnTo>
                    <a:pt x="741" y="757"/>
                  </a:lnTo>
                  <a:lnTo>
                    <a:pt x="694" y="844"/>
                  </a:lnTo>
                  <a:lnTo>
                    <a:pt x="688" y="860"/>
                  </a:lnTo>
                  <a:lnTo>
                    <a:pt x="692" y="894"/>
                  </a:lnTo>
                  <a:lnTo>
                    <a:pt x="703" y="907"/>
                  </a:lnTo>
                  <a:lnTo>
                    <a:pt x="893" y="1107"/>
                  </a:lnTo>
                  <a:lnTo>
                    <a:pt x="993" y="1209"/>
                  </a:lnTo>
                  <a:lnTo>
                    <a:pt x="1000" y="1215"/>
                  </a:lnTo>
                  <a:lnTo>
                    <a:pt x="1016" y="1223"/>
                  </a:lnTo>
                  <a:lnTo>
                    <a:pt x="1034" y="1226"/>
                  </a:lnTo>
                  <a:lnTo>
                    <a:pt x="1051" y="1223"/>
                  </a:lnTo>
                  <a:lnTo>
                    <a:pt x="1060" y="1219"/>
                  </a:lnTo>
                  <a:lnTo>
                    <a:pt x="1170" y="1156"/>
                  </a:lnTo>
                  <a:lnTo>
                    <a:pt x="1175" y="1155"/>
                  </a:lnTo>
                  <a:lnTo>
                    <a:pt x="1181" y="1161"/>
                  </a:lnTo>
                  <a:lnTo>
                    <a:pt x="1180" y="1166"/>
                  </a:lnTo>
                  <a:lnTo>
                    <a:pt x="1121" y="1275"/>
                  </a:lnTo>
                  <a:lnTo>
                    <a:pt x="1116" y="1285"/>
                  </a:lnTo>
                  <a:lnTo>
                    <a:pt x="1112" y="1305"/>
                  </a:lnTo>
                  <a:lnTo>
                    <a:pt x="1116" y="1326"/>
                  </a:lnTo>
                  <a:lnTo>
                    <a:pt x="1125" y="1345"/>
                  </a:lnTo>
                  <a:lnTo>
                    <a:pt x="1131" y="1353"/>
                  </a:lnTo>
                  <a:lnTo>
                    <a:pt x="1238" y="1467"/>
                  </a:lnTo>
                  <a:lnTo>
                    <a:pt x="1337" y="1575"/>
                  </a:lnTo>
                  <a:lnTo>
                    <a:pt x="1344" y="1582"/>
                  </a:lnTo>
                  <a:lnTo>
                    <a:pt x="1361" y="1592"/>
                  </a:lnTo>
                  <a:lnTo>
                    <a:pt x="1382" y="1595"/>
                  </a:lnTo>
                  <a:lnTo>
                    <a:pt x="1402" y="1592"/>
                  </a:lnTo>
                  <a:lnTo>
                    <a:pt x="1412" y="1587"/>
                  </a:lnTo>
                  <a:lnTo>
                    <a:pt x="1473" y="1552"/>
                  </a:lnTo>
                  <a:lnTo>
                    <a:pt x="1475" y="1552"/>
                  </a:lnTo>
                  <a:lnTo>
                    <a:pt x="1479" y="1556"/>
                  </a:lnTo>
                  <a:lnTo>
                    <a:pt x="1478" y="1559"/>
                  </a:lnTo>
                  <a:lnTo>
                    <a:pt x="1445" y="1622"/>
                  </a:lnTo>
                  <a:lnTo>
                    <a:pt x="1440" y="1632"/>
                  </a:lnTo>
                  <a:lnTo>
                    <a:pt x="1435" y="1656"/>
                  </a:lnTo>
                  <a:lnTo>
                    <a:pt x="1437" y="1678"/>
                  </a:lnTo>
                  <a:lnTo>
                    <a:pt x="1447" y="1698"/>
                  </a:lnTo>
                  <a:lnTo>
                    <a:pt x="1455" y="1707"/>
                  </a:lnTo>
                  <a:lnTo>
                    <a:pt x="1563" y="1832"/>
                  </a:lnTo>
                  <a:lnTo>
                    <a:pt x="1748" y="2059"/>
                  </a:lnTo>
                  <a:lnTo>
                    <a:pt x="1966" y="2343"/>
                  </a:lnTo>
                  <a:lnTo>
                    <a:pt x="2063" y="2482"/>
                  </a:lnTo>
                  <a:lnTo>
                    <a:pt x="2090" y="2497"/>
                  </a:lnTo>
                  <a:lnTo>
                    <a:pt x="2140" y="2532"/>
                  </a:lnTo>
                  <a:lnTo>
                    <a:pt x="2161" y="2554"/>
                  </a:lnTo>
                  <a:lnTo>
                    <a:pt x="2108" y="2415"/>
                  </a:lnTo>
                  <a:lnTo>
                    <a:pt x="1987" y="2145"/>
                  </a:lnTo>
                  <a:lnTo>
                    <a:pt x="1848" y="1886"/>
                  </a:lnTo>
                  <a:lnTo>
                    <a:pt x="1699" y="1642"/>
                  </a:lnTo>
                  <a:lnTo>
                    <a:pt x="1538" y="1410"/>
                  </a:lnTo>
                  <a:lnTo>
                    <a:pt x="1372" y="1193"/>
                  </a:lnTo>
                  <a:lnTo>
                    <a:pt x="1204" y="991"/>
                  </a:lnTo>
                  <a:lnTo>
                    <a:pt x="1038" y="806"/>
                  </a:lnTo>
                  <a:lnTo>
                    <a:pt x="876" y="636"/>
                  </a:lnTo>
                  <a:lnTo>
                    <a:pt x="722" y="486"/>
                  </a:lnTo>
                  <a:lnTo>
                    <a:pt x="511" y="293"/>
                  </a:lnTo>
                  <a:lnTo>
                    <a:pt x="204" y="39"/>
                  </a:lnTo>
                  <a:lnTo>
                    <a:pt x="156" y="5"/>
                  </a:lnTo>
                  <a:close/>
                </a:path>
              </a:pathLst>
            </a:custGeom>
            <a:solidFill>
              <a:srgbClr val="21B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3" name="Freeform 27"/>
            <p:cNvSpPr>
              <a:spLocks/>
            </p:cNvSpPr>
            <p:nvPr/>
          </p:nvSpPr>
          <p:spPr bwMode="auto">
            <a:xfrm>
              <a:off x="7146769" y="1379231"/>
              <a:ext cx="391789" cy="125650"/>
            </a:xfrm>
            <a:custGeom>
              <a:avLst/>
              <a:gdLst>
                <a:gd name="T0" fmla="*/ 3055 w 3171"/>
                <a:gd name="T1" fmla="*/ 813 h 1018"/>
                <a:gd name="T2" fmla="*/ 2738 w 3171"/>
                <a:gd name="T3" fmla="*/ 520 h 1018"/>
                <a:gd name="T4" fmla="*/ 2452 w 3171"/>
                <a:gd name="T5" fmla="*/ 313 h 1018"/>
                <a:gd name="T6" fmla="*/ 2131 w 3171"/>
                <a:gd name="T7" fmla="*/ 148 h 1018"/>
                <a:gd name="T8" fmla="*/ 2031 w 3171"/>
                <a:gd name="T9" fmla="*/ 113 h 1018"/>
                <a:gd name="T10" fmla="*/ 2004 w 3171"/>
                <a:gd name="T11" fmla="*/ 132 h 1018"/>
                <a:gd name="T12" fmla="*/ 1955 w 3171"/>
                <a:gd name="T13" fmla="*/ 232 h 1018"/>
                <a:gd name="T14" fmla="*/ 1940 w 3171"/>
                <a:gd name="T15" fmla="*/ 224 h 1018"/>
                <a:gd name="T16" fmla="*/ 1924 w 3171"/>
                <a:gd name="T17" fmla="*/ 92 h 1018"/>
                <a:gd name="T18" fmla="*/ 1897 w 3171"/>
                <a:gd name="T19" fmla="*/ 70 h 1018"/>
                <a:gd name="T20" fmla="*/ 1584 w 3171"/>
                <a:gd name="T21" fmla="*/ 13 h 1018"/>
                <a:gd name="T22" fmla="*/ 1468 w 3171"/>
                <a:gd name="T23" fmla="*/ 5 h 1018"/>
                <a:gd name="T24" fmla="*/ 1445 w 3171"/>
                <a:gd name="T25" fmla="*/ 32 h 1018"/>
                <a:gd name="T26" fmla="*/ 1423 w 3171"/>
                <a:gd name="T27" fmla="*/ 140 h 1018"/>
                <a:gd name="T28" fmla="*/ 1406 w 3171"/>
                <a:gd name="T29" fmla="*/ 135 h 1018"/>
                <a:gd name="T30" fmla="*/ 1357 w 3171"/>
                <a:gd name="T31" fmla="*/ 11 h 1018"/>
                <a:gd name="T32" fmla="*/ 1333 w 3171"/>
                <a:gd name="T33" fmla="*/ 0 h 1018"/>
                <a:gd name="T34" fmla="*/ 1142 w 3171"/>
                <a:gd name="T35" fmla="*/ 10 h 1018"/>
                <a:gd name="T36" fmla="*/ 907 w 3171"/>
                <a:gd name="T37" fmla="*/ 46 h 1018"/>
                <a:gd name="T38" fmla="*/ 843 w 3171"/>
                <a:gd name="T39" fmla="*/ 62 h 1018"/>
                <a:gd name="T40" fmla="*/ 832 w 3171"/>
                <a:gd name="T41" fmla="*/ 84 h 1018"/>
                <a:gd name="T42" fmla="*/ 829 w 3171"/>
                <a:gd name="T43" fmla="*/ 140 h 1018"/>
                <a:gd name="T44" fmla="*/ 819 w 3171"/>
                <a:gd name="T45" fmla="*/ 139 h 1018"/>
                <a:gd name="T46" fmla="*/ 785 w 3171"/>
                <a:gd name="T47" fmla="*/ 87 h 1018"/>
                <a:gd name="T48" fmla="*/ 758 w 3171"/>
                <a:gd name="T49" fmla="*/ 83 h 1018"/>
                <a:gd name="T50" fmla="*/ 558 w 3171"/>
                <a:gd name="T51" fmla="*/ 150 h 1018"/>
                <a:gd name="T52" fmla="*/ 333 w 3171"/>
                <a:gd name="T53" fmla="*/ 253 h 1018"/>
                <a:gd name="T54" fmla="*/ 60 w 3171"/>
                <a:gd name="T55" fmla="*/ 425 h 1018"/>
                <a:gd name="T56" fmla="*/ 8 w 3171"/>
                <a:gd name="T57" fmla="*/ 469 h 1018"/>
                <a:gd name="T58" fmla="*/ 4 w 3171"/>
                <a:gd name="T59" fmla="*/ 511 h 1018"/>
                <a:gd name="T60" fmla="*/ 28 w 3171"/>
                <a:gd name="T61" fmla="*/ 533 h 1018"/>
                <a:gd name="T62" fmla="*/ 210 w 3171"/>
                <a:gd name="T63" fmla="*/ 588 h 1018"/>
                <a:gd name="T64" fmla="*/ 736 w 3171"/>
                <a:gd name="T65" fmla="*/ 691 h 1018"/>
                <a:gd name="T66" fmla="*/ 953 w 3171"/>
                <a:gd name="T67" fmla="*/ 720 h 1018"/>
                <a:gd name="T68" fmla="*/ 991 w 3171"/>
                <a:gd name="T69" fmla="*/ 687 h 1018"/>
                <a:gd name="T70" fmla="*/ 1027 w 3171"/>
                <a:gd name="T71" fmla="*/ 596 h 1018"/>
                <a:gd name="T72" fmla="*/ 1037 w 3171"/>
                <a:gd name="T73" fmla="*/ 601 h 1018"/>
                <a:gd name="T74" fmla="*/ 1061 w 3171"/>
                <a:gd name="T75" fmla="*/ 714 h 1018"/>
                <a:gd name="T76" fmla="*/ 1103 w 3171"/>
                <a:gd name="T77" fmla="*/ 741 h 1018"/>
                <a:gd name="T78" fmla="*/ 1467 w 3171"/>
                <a:gd name="T79" fmla="*/ 784 h 1018"/>
                <a:gd name="T80" fmla="*/ 1519 w 3171"/>
                <a:gd name="T81" fmla="*/ 790 h 1018"/>
                <a:gd name="T82" fmla="*/ 1546 w 3171"/>
                <a:gd name="T83" fmla="*/ 786 h 1018"/>
                <a:gd name="T84" fmla="*/ 1572 w 3171"/>
                <a:gd name="T85" fmla="*/ 763 h 1018"/>
                <a:gd name="T86" fmla="*/ 1622 w 3171"/>
                <a:gd name="T87" fmla="*/ 637 h 1018"/>
                <a:gd name="T88" fmla="*/ 1634 w 3171"/>
                <a:gd name="T89" fmla="*/ 634 h 1018"/>
                <a:gd name="T90" fmla="*/ 1660 w 3171"/>
                <a:gd name="T91" fmla="*/ 759 h 1018"/>
                <a:gd name="T92" fmla="*/ 1673 w 3171"/>
                <a:gd name="T93" fmla="*/ 788 h 1018"/>
                <a:gd name="T94" fmla="*/ 1706 w 3171"/>
                <a:gd name="T95" fmla="*/ 811 h 1018"/>
                <a:gd name="T96" fmla="*/ 1872 w 3171"/>
                <a:gd name="T97" fmla="*/ 833 h 1018"/>
                <a:gd name="T98" fmla="*/ 2028 w 3171"/>
                <a:gd name="T99" fmla="*/ 855 h 1018"/>
                <a:gd name="T100" fmla="*/ 2064 w 3171"/>
                <a:gd name="T101" fmla="*/ 842 h 1018"/>
                <a:gd name="T102" fmla="*/ 2083 w 3171"/>
                <a:gd name="T103" fmla="*/ 816 h 1018"/>
                <a:gd name="T104" fmla="*/ 2110 w 3171"/>
                <a:gd name="T105" fmla="*/ 748 h 1018"/>
                <a:gd name="T106" fmla="*/ 2116 w 3171"/>
                <a:gd name="T107" fmla="*/ 751 h 1018"/>
                <a:gd name="T108" fmla="*/ 2133 w 3171"/>
                <a:gd name="T109" fmla="*/ 833 h 1018"/>
                <a:gd name="T110" fmla="*/ 2160 w 3171"/>
                <a:gd name="T111" fmla="*/ 870 h 1018"/>
                <a:gd name="T112" fmla="*/ 2192 w 3171"/>
                <a:gd name="T113" fmla="*/ 882 h 1018"/>
                <a:gd name="T114" fmla="*/ 2729 w 3171"/>
                <a:gd name="T115" fmla="*/ 985 h 1018"/>
                <a:gd name="T116" fmla="*/ 2900 w 3171"/>
                <a:gd name="T117" fmla="*/ 992 h 1018"/>
                <a:gd name="T118" fmla="*/ 3047 w 3171"/>
                <a:gd name="T119" fmla="*/ 931 h 1018"/>
                <a:gd name="T120" fmla="*/ 3171 w 3171"/>
                <a:gd name="T121" fmla="*/ 935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71" h="1018">
                  <a:moveTo>
                    <a:pt x="3171" y="935"/>
                  </a:moveTo>
                  <a:lnTo>
                    <a:pt x="3055" y="813"/>
                  </a:lnTo>
                  <a:lnTo>
                    <a:pt x="2869" y="634"/>
                  </a:lnTo>
                  <a:lnTo>
                    <a:pt x="2738" y="520"/>
                  </a:lnTo>
                  <a:lnTo>
                    <a:pt x="2599" y="412"/>
                  </a:lnTo>
                  <a:lnTo>
                    <a:pt x="2452" y="313"/>
                  </a:lnTo>
                  <a:lnTo>
                    <a:pt x="2296" y="225"/>
                  </a:lnTo>
                  <a:lnTo>
                    <a:pt x="2131" y="148"/>
                  </a:lnTo>
                  <a:lnTo>
                    <a:pt x="2043" y="116"/>
                  </a:lnTo>
                  <a:lnTo>
                    <a:pt x="2031" y="113"/>
                  </a:lnTo>
                  <a:lnTo>
                    <a:pt x="2010" y="122"/>
                  </a:lnTo>
                  <a:lnTo>
                    <a:pt x="2004" y="132"/>
                  </a:lnTo>
                  <a:lnTo>
                    <a:pt x="1959" y="227"/>
                  </a:lnTo>
                  <a:lnTo>
                    <a:pt x="1955" y="232"/>
                  </a:lnTo>
                  <a:lnTo>
                    <a:pt x="1943" y="230"/>
                  </a:lnTo>
                  <a:lnTo>
                    <a:pt x="1940" y="224"/>
                  </a:lnTo>
                  <a:lnTo>
                    <a:pt x="1927" y="105"/>
                  </a:lnTo>
                  <a:lnTo>
                    <a:pt x="1924" y="92"/>
                  </a:lnTo>
                  <a:lnTo>
                    <a:pt x="1909" y="75"/>
                  </a:lnTo>
                  <a:lnTo>
                    <a:pt x="1897" y="70"/>
                  </a:lnTo>
                  <a:lnTo>
                    <a:pt x="1794" y="46"/>
                  </a:lnTo>
                  <a:lnTo>
                    <a:pt x="1584" y="13"/>
                  </a:lnTo>
                  <a:lnTo>
                    <a:pt x="1481" y="5"/>
                  </a:lnTo>
                  <a:lnTo>
                    <a:pt x="1468" y="5"/>
                  </a:lnTo>
                  <a:lnTo>
                    <a:pt x="1450" y="20"/>
                  </a:lnTo>
                  <a:lnTo>
                    <a:pt x="1445" y="32"/>
                  </a:lnTo>
                  <a:lnTo>
                    <a:pt x="1427" y="133"/>
                  </a:lnTo>
                  <a:lnTo>
                    <a:pt x="1423" y="140"/>
                  </a:lnTo>
                  <a:lnTo>
                    <a:pt x="1411" y="141"/>
                  </a:lnTo>
                  <a:lnTo>
                    <a:pt x="1406" y="135"/>
                  </a:lnTo>
                  <a:lnTo>
                    <a:pt x="1360" y="19"/>
                  </a:lnTo>
                  <a:lnTo>
                    <a:pt x="1357" y="11"/>
                  </a:lnTo>
                  <a:lnTo>
                    <a:pt x="1342" y="2"/>
                  </a:lnTo>
                  <a:lnTo>
                    <a:pt x="1333" y="0"/>
                  </a:lnTo>
                  <a:lnTo>
                    <a:pt x="1268" y="2"/>
                  </a:lnTo>
                  <a:lnTo>
                    <a:pt x="1142" y="10"/>
                  </a:lnTo>
                  <a:lnTo>
                    <a:pt x="1022" y="25"/>
                  </a:lnTo>
                  <a:lnTo>
                    <a:pt x="907" y="46"/>
                  </a:lnTo>
                  <a:lnTo>
                    <a:pt x="851" y="58"/>
                  </a:lnTo>
                  <a:lnTo>
                    <a:pt x="843" y="62"/>
                  </a:lnTo>
                  <a:lnTo>
                    <a:pt x="832" y="74"/>
                  </a:lnTo>
                  <a:lnTo>
                    <a:pt x="832" y="84"/>
                  </a:lnTo>
                  <a:lnTo>
                    <a:pt x="830" y="137"/>
                  </a:lnTo>
                  <a:lnTo>
                    <a:pt x="829" y="140"/>
                  </a:lnTo>
                  <a:lnTo>
                    <a:pt x="822" y="143"/>
                  </a:lnTo>
                  <a:lnTo>
                    <a:pt x="819" y="139"/>
                  </a:lnTo>
                  <a:lnTo>
                    <a:pt x="791" y="95"/>
                  </a:lnTo>
                  <a:lnTo>
                    <a:pt x="785" y="87"/>
                  </a:lnTo>
                  <a:lnTo>
                    <a:pt x="768" y="80"/>
                  </a:lnTo>
                  <a:lnTo>
                    <a:pt x="758" y="83"/>
                  </a:lnTo>
                  <a:lnTo>
                    <a:pt x="688" y="103"/>
                  </a:lnTo>
                  <a:lnTo>
                    <a:pt x="558" y="150"/>
                  </a:lnTo>
                  <a:lnTo>
                    <a:pt x="439" y="200"/>
                  </a:lnTo>
                  <a:lnTo>
                    <a:pt x="333" y="253"/>
                  </a:lnTo>
                  <a:lnTo>
                    <a:pt x="195" y="333"/>
                  </a:lnTo>
                  <a:lnTo>
                    <a:pt x="60" y="425"/>
                  </a:lnTo>
                  <a:lnTo>
                    <a:pt x="16" y="460"/>
                  </a:lnTo>
                  <a:lnTo>
                    <a:pt x="8" y="469"/>
                  </a:lnTo>
                  <a:lnTo>
                    <a:pt x="0" y="488"/>
                  </a:lnTo>
                  <a:lnTo>
                    <a:pt x="4" y="511"/>
                  </a:lnTo>
                  <a:lnTo>
                    <a:pt x="17" y="528"/>
                  </a:lnTo>
                  <a:lnTo>
                    <a:pt x="28" y="533"/>
                  </a:lnTo>
                  <a:lnTo>
                    <a:pt x="71" y="547"/>
                  </a:lnTo>
                  <a:lnTo>
                    <a:pt x="210" y="588"/>
                  </a:lnTo>
                  <a:lnTo>
                    <a:pt x="426" y="636"/>
                  </a:lnTo>
                  <a:lnTo>
                    <a:pt x="736" y="691"/>
                  </a:lnTo>
                  <a:lnTo>
                    <a:pt x="936" y="719"/>
                  </a:lnTo>
                  <a:lnTo>
                    <a:pt x="953" y="720"/>
                  </a:lnTo>
                  <a:lnTo>
                    <a:pt x="983" y="703"/>
                  </a:lnTo>
                  <a:lnTo>
                    <a:pt x="991" y="687"/>
                  </a:lnTo>
                  <a:lnTo>
                    <a:pt x="1024" y="600"/>
                  </a:lnTo>
                  <a:lnTo>
                    <a:pt x="1027" y="596"/>
                  </a:lnTo>
                  <a:lnTo>
                    <a:pt x="1035" y="598"/>
                  </a:lnTo>
                  <a:lnTo>
                    <a:pt x="1037" y="601"/>
                  </a:lnTo>
                  <a:lnTo>
                    <a:pt x="1056" y="697"/>
                  </a:lnTo>
                  <a:lnTo>
                    <a:pt x="1061" y="714"/>
                  </a:lnTo>
                  <a:lnTo>
                    <a:pt x="1086" y="737"/>
                  </a:lnTo>
                  <a:lnTo>
                    <a:pt x="1103" y="741"/>
                  </a:lnTo>
                  <a:lnTo>
                    <a:pt x="1274" y="763"/>
                  </a:lnTo>
                  <a:lnTo>
                    <a:pt x="1467" y="784"/>
                  </a:lnTo>
                  <a:lnTo>
                    <a:pt x="1493" y="786"/>
                  </a:lnTo>
                  <a:lnTo>
                    <a:pt x="1519" y="790"/>
                  </a:lnTo>
                  <a:lnTo>
                    <a:pt x="1528" y="790"/>
                  </a:lnTo>
                  <a:lnTo>
                    <a:pt x="1546" y="786"/>
                  </a:lnTo>
                  <a:lnTo>
                    <a:pt x="1561" y="777"/>
                  </a:lnTo>
                  <a:lnTo>
                    <a:pt x="1572" y="763"/>
                  </a:lnTo>
                  <a:lnTo>
                    <a:pt x="1576" y="755"/>
                  </a:lnTo>
                  <a:lnTo>
                    <a:pt x="1622" y="637"/>
                  </a:lnTo>
                  <a:lnTo>
                    <a:pt x="1625" y="633"/>
                  </a:lnTo>
                  <a:lnTo>
                    <a:pt x="1634" y="634"/>
                  </a:lnTo>
                  <a:lnTo>
                    <a:pt x="1636" y="638"/>
                  </a:lnTo>
                  <a:lnTo>
                    <a:pt x="1660" y="759"/>
                  </a:lnTo>
                  <a:lnTo>
                    <a:pt x="1662" y="769"/>
                  </a:lnTo>
                  <a:lnTo>
                    <a:pt x="1673" y="788"/>
                  </a:lnTo>
                  <a:lnTo>
                    <a:pt x="1688" y="802"/>
                  </a:lnTo>
                  <a:lnTo>
                    <a:pt x="1706" y="811"/>
                  </a:lnTo>
                  <a:lnTo>
                    <a:pt x="1717" y="813"/>
                  </a:lnTo>
                  <a:lnTo>
                    <a:pt x="1872" y="833"/>
                  </a:lnTo>
                  <a:lnTo>
                    <a:pt x="2016" y="854"/>
                  </a:lnTo>
                  <a:lnTo>
                    <a:pt x="2028" y="855"/>
                  </a:lnTo>
                  <a:lnTo>
                    <a:pt x="2047" y="851"/>
                  </a:lnTo>
                  <a:lnTo>
                    <a:pt x="2064" y="842"/>
                  </a:lnTo>
                  <a:lnTo>
                    <a:pt x="2078" y="826"/>
                  </a:lnTo>
                  <a:lnTo>
                    <a:pt x="2083" y="816"/>
                  </a:lnTo>
                  <a:lnTo>
                    <a:pt x="2107" y="751"/>
                  </a:lnTo>
                  <a:lnTo>
                    <a:pt x="2110" y="748"/>
                  </a:lnTo>
                  <a:lnTo>
                    <a:pt x="2115" y="748"/>
                  </a:lnTo>
                  <a:lnTo>
                    <a:pt x="2116" y="751"/>
                  </a:lnTo>
                  <a:lnTo>
                    <a:pt x="2129" y="822"/>
                  </a:lnTo>
                  <a:lnTo>
                    <a:pt x="2133" y="833"/>
                  </a:lnTo>
                  <a:lnTo>
                    <a:pt x="2144" y="854"/>
                  </a:lnTo>
                  <a:lnTo>
                    <a:pt x="2160" y="870"/>
                  </a:lnTo>
                  <a:lnTo>
                    <a:pt x="2181" y="880"/>
                  </a:lnTo>
                  <a:lnTo>
                    <a:pt x="2192" y="882"/>
                  </a:lnTo>
                  <a:lnTo>
                    <a:pt x="2391" y="916"/>
                  </a:lnTo>
                  <a:lnTo>
                    <a:pt x="2729" y="985"/>
                  </a:lnTo>
                  <a:lnTo>
                    <a:pt x="2869" y="1018"/>
                  </a:lnTo>
                  <a:lnTo>
                    <a:pt x="2900" y="992"/>
                  </a:lnTo>
                  <a:lnTo>
                    <a:pt x="2969" y="953"/>
                  </a:lnTo>
                  <a:lnTo>
                    <a:pt x="3047" y="931"/>
                  </a:lnTo>
                  <a:lnTo>
                    <a:pt x="3129" y="929"/>
                  </a:lnTo>
                  <a:lnTo>
                    <a:pt x="3171" y="935"/>
                  </a:lnTo>
                  <a:close/>
                </a:path>
              </a:pathLst>
            </a:custGeom>
            <a:solidFill>
              <a:srgbClr val="2CB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4" name="Freeform 28"/>
            <p:cNvSpPr>
              <a:spLocks/>
            </p:cNvSpPr>
            <p:nvPr/>
          </p:nvSpPr>
          <p:spPr bwMode="auto">
            <a:xfrm>
              <a:off x="7146769" y="1413364"/>
              <a:ext cx="363097" cy="91516"/>
            </a:xfrm>
            <a:custGeom>
              <a:avLst/>
              <a:gdLst>
                <a:gd name="T0" fmla="*/ 2836 w 2939"/>
                <a:gd name="T1" fmla="*/ 644 h 739"/>
                <a:gd name="T2" fmla="*/ 2421 w 2939"/>
                <a:gd name="T3" fmla="*/ 478 h 739"/>
                <a:gd name="T4" fmla="*/ 1913 w 2939"/>
                <a:gd name="T5" fmla="*/ 312 h 739"/>
                <a:gd name="T6" fmla="*/ 1170 w 2939"/>
                <a:gd name="T7" fmla="*/ 132 h 739"/>
                <a:gd name="T8" fmla="*/ 458 w 2939"/>
                <a:gd name="T9" fmla="*/ 17 h 739"/>
                <a:gd name="T10" fmla="*/ 196 w 2939"/>
                <a:gd name="T11" fmla="*/ 52 h 739"/>
                <a:gd name="T12" fmla="*/ 16 w 2939"/>
                <a:gd name="T13" fmla="*/ 181 h 739"/>
                <a:gd name="T14" fmla="*/ 0 w 2939"/>
                <a:gd name="T15" fmla="*/ 209 h 739"/>
                <a:gd name="T16" fmla="*/ 17 w 2939"/>
                <a:gd name="T17" fmla="*/ 249 h 739"/>
                <a:gd name="T18" fmla="*/ 71 w 2939"/>
                <a:gd name="T19" fmla="*/ 268 h 739"/>
                <a:gd name="T20" fmla="*/ 426 w 2939"/>
                <a:gd name="T21" fmla="*/ 357 h 739"/>
                <a:gd name="T22" fmla="*/ 936 w 2939"/>
                <a:gd name="T23" fmla="*/ 440 h 739"/>
                <a:gd name="T24" fmla="*/ 983 w 2939"/>
                <a:gd name="T25" fmla="*/ 424 h 739"/>
                <a:gd name="T26" fmla="*/ 1024 w 2939"/>
                <a:gd name="T27" fmla="*/ 321 h 739"/>
                <a:gd name="T28" fmla="*/ 1035 w 2939"/>
                <a:gd name="T29" fmla="*/ 317 h 739"/>
                <a:gd name="T30" fmla="*/ 1056 w 2939"/>
                <a:gd name="T31" fmla="*/ 418 h 739"/>
                <a:gd name="T32" fmla="*/ 1086 w 2939"/>
                <a:gd name="T33" fmla="*/ 458 h 739"/>
                <a:gd name="T34" fmla="*/ 1274 w 2939"/>
                <a:gd name="T35" fmla="*/ 484 h 739"/>
                <a:gd name="T36" fmla="*/ 1493 w 2939"/>
                <a:gd name="T37" fmla="*/ 507 h 739"/>
                <a:gd name="T38" fmla="*/ 1528 w 2939"/>
                <a:gd name="T39" fmla="*/ 511 h 739"/>
                <a:gd name="T40" fmla="*/ 1561 w 2939"/>
                <a:gd name="T41" fmla="*/ 498 h 739"/>
                <a:gd name="T42" fmla="*/ 1576 w 2939"/>
                <a:gd name="T43" fmla="*/ 476 h 739"/>
                <a:gd name="T44" fmla="*/ 1625 w 2939"/>
                <a:gd name="T45" fmla="*/ 354 h 739"/>
                <a:gd name="T46" fmla="*/ 1636 w 2939"/>
                <a:gd name="T47" fmla="*/ 359 h 739"/>
                <a:gd name="T48" fmla="*/ 1662 w 2939"/>
                <a:gd name="T49" fmla="*/ 490 h 739"/>
                <a:gd name="T50" fmla="*/ 1688 w 2939"/>
                <a:gd name="T51" fmla="*/ 523 h 739"/>
                <a:gd name="T52" fmla="*/ 1717 w 2939"/>
                <a:gd name="T53" fmla="*/ 534 h 739"/>
                <a:gd name="T54" fmla="*/ 2016 w 2939"/>
                <a:gd name="T55" fmla="*/ 575 h 739"/>
                <a:gd name="T56" fmla="*/ 2047 w 2939"/>
                <a:gd name="T57" fmla="*/ 572 h 739"/>
                <a:gd name="T58" fmla="*/ 2078 w 2939"/>
                <a:gd name="T59" fmla="*/ 547 h 739"/>
                <a:gd name="T60" fmla="*/ 2107 w 2939"/>
                <a:gd name="T61" fmla="*/ 472 h 739"/>
                <a:gd name="T62" fmla="*/ 2115 w 2939"/>
                <a:gd name="T63" fmla="*/ 469 h 739"/>
                <a:gd name="T64" fmla="*/ 2129 w 2939"/>
                <a:gd name="T65" fmla="*/ 543 h 739"/>
                <a:gd name="T66" fmla="*/ 2144 w 2939"/>
                <a:gd name="T67" fmla="*/ 575 h 739"/>
                <a:gd name="T68" fmla="*/ 2181 w 2939"/>
                <a:gd name="T69" fmla="*/ 601 h 739"/>
                <a:gd name="T70" fmla="*/ 2391 w 2939"/>
                <a:gd name="T71" fmla="*/ 637 h 739"/>
                <a:gd name="T72" fmla="*/ 2869 w 2939"/>
                <a:gd name="T73" fmla="*/ 739 h 739"/>
                <a:gd name="T74" fmla="*/ 2939 w 2939"/>
                <a:gd name="T75" fmla="*/ 69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39" h="739">
                  <a:moveTo>
                    <a:pt x="2939" y="690"/>
                  </a:moveTo>
                  <a:lnTo>
                    <a:pt x="2836" y="644"/>
                  </a:lnTo>
                  <a:lnTo>
                    <a:pt x="2628" y="556"/>
                  </a:lnTo>
                  <a:lnTo>
                    <a:pt x="2421" y="478"/>
                  </a:lnTo>
                  <a:lnTo>
                    <a:pt x="2216" y="407"/>
                  </a:lnTo>
                  <a:lnTo>
                    <a:pt x="1913" y="312"/>
                  </a:lnTo>
                  <a:lnTo>
                    <a:pt x="1528" y="211"/>
                  </a:lnTo>
                  <a:lnTo>
                    <a:pt x="1170" y="132"/>
                  </a:lnTo>
                  <a:lnTo>
                    <a:pt x="851" y="75"/>
                  </a:lnTo>
                  <a:lnTo>
                    <a:pt x="458" y="17"/>
                  </a:lnTo>
                  <a:lnTo>
                    <a:pt x="286" y="0"/>
                  </a:lnTo>
                  <a:lnTo>
                    <a:pt x="196" y="52"/>
                  </a:lnTo>
                  <a:lnTo>
                    <a:pt x="60" y="146"/>
                  </a:lnTo>
                  <a:lnTo>
                    <a:pt x="16" y="181"/>
                  </a:lnTo>
                  <a:lnTo>
                    <a:pt x="8" y="190"/>
                  </a:lnTo>
                  <a:lnTo>
                    <a:pt x="0" y="209"/>
                  </a:lnTo>
                  <a:lnTo>
                    <a:pt x="4" y="232"/>
                  </a:lnTo>
                  <a:lnTo>
                    <a:pt x="17" y="249"/>
                  </a:lnTo>
                  <a:lnTo>
                    <a:pt x="28" y="254"/>
                  </a:lnTo>
                  <a:lnTo>
                    <a:pt x="71" y="268"/>
                  </a:lnTo>
                  <a:lnTo>
                    <a:pt x="210" y="309"/>
                  </a:lnTo>
                  <a:lnTo>
                    <a:pt x="426" y="357"/>
                  </a:lnTo>
                  <a:lnTo>
                    <a:pt x="736" y="412"/>
                  </a:lnTo>
                  <a:lnTo>
                    <a:pt x="936" y="440"/>
                  </a:lnTo>
                  <a:lnTo>
                    <a:pt x="953" y="441"/>
                  </a:lnTo>
                  <a:lnTo>
                    <a:pt x="983" y="424"/>
                  </a:lnTo>
                  <a:lnTo>
                    <a:pt x="991" y="408"/>
                  </a:lnTo>
                  <a:lnTo>
                    <a:pt x="1024" y="321"/>
                  </a:lnTo>
                  <a:lnTo>
                    <a:pt x="1027" y="317"/>
                  </a:lnTo>
                  <a:lnTo>
                    <a:pt x="1035" y="317"/>
                  </a:lnTo>
                  <a:lnTo>
                    <a:pt x="1037" y="322"/>
                  </a:lnTo>
                  <a:lnTo>
                    <a:pt x="1056" y="418"/>
                  </a:lnTo>
                  <a:lnTo>
                    <a:pt x="1061" y="435"/>
                  </a:lnTo>
                  <a:lnTo>
                    <a:pt x="1086" y="458"/>
                  </a:lnTo>
                  <a:lnTo>
                    <a:pt x="1103" y="462"/>
                  </a:lnTo>
                  <a:lnTo>
                    <a:pt x="1274" y="484"/>
                  </a:lnTo>
                  <a:lnTo>
                    <a:pt x="1467" y="505"/>
                  </a:lnTo>
                  <a:lnTo>
                    <a:pt x="1493" y="507"/>
                  </a:lnTo>
                  <a:lnTo>
                    <a:pt x="1519" y="511"/>
                  </a:lnTo>
                  <a:lnTo>
                    <a:pt x="1528" y="511"/>
                  </a:lnTo>
                  <a:lnTo>
                    <a:pt x="1546" y="507"/>
                  </a:lnTo>
                  <a:lnTo>
                    <a:pt x="1561" y="498"/>
                  </a:lnTo>
                  <a:lnTo>
                    <a:pt x="1572" y="484"/>
                  </a:lnTo>
                  <a:lnTo>
                    <a:pt x="1576" y="476"/>
                  </a:lnTo>
                  <a:lnTo>
                    <a:pt x="1622" y="358"/>
                  </a:lnTo>
                  <a:lnTo>
                    <a:pt x="1625" y="354"/>
                  </a:lnTo>
                  <a:lnTo>
                    <a:pt x="1634" y="355"/>
                  </a:lnTo>
                  <a:lnTo>
                    <a:pt x="1636" y="359"/>
                  </a:lnTo>
                  <a:lnTo>
                    <a:pt x="1660" y="480"/>
                  </a:lnTo>
                  <a:lnTo>
                    <a:pt x="1662" y="490"/>
                  </a:lnTo>
                  <a:lnTo>
                    <a:pt x="1673" y="509"/>
                  </a:lnTo>
                  <a:lnTo>
                    <a:pt x="1688" y="523"/>
                  </a:lnTo>
                  <a:lnTo>
                    <a:pt x="1706" y="532"/>
                  </a:lnTo>
                  <a:lnTo>
                    <a:pt x="1717" y="534"/>
                  </a:lnTo>
                  <a:lnTo>
                    <a:pt x="1872" y="554"/>
                  </a:lnTo>
                  <a:lnTo>
                    <a:pt x="2016" y="575"/>
                  </a:lnTo>
                  <a:lnTo>
                    <a:pt x="2028" y="576"/>
                  </a:lnTo>
                  <a:lnTo>
                    <a:pt x="2047" y="572"/>
                  </a:lnTo>
                  <a:lnTo>
                    <a:pt x="2064" y="563"/>
                  </a:lnTo>
                  <a:lnTo>
                    <a:pt x="2078" y="547"/>
                  </a:lnTo>
                  <a:lnTo>
                    <a:pt x="2083" y="537"/>
                  </a:lnTo>
                  <a:lnTo>
                    <a:pt x="2107" y="472"/>
                  </a:lnTo>
                  <a:lnTo>
                    <a:pt x="2110" y="469"/>
                  </a:lnTo>
                  <a:lnTo>
                    <a:pt x="2115" y="469"/>
                  </a:lnTo>
                  <a:lnTo>
                    <a:pt x="2116" y="472"/>
                  </a:lnTo>
                  <a:lnTo>
                    <a:pt x="2129" y="543"/>
                  </a:lnTo>
                  <a:lnTo>
                    <a:pt x="2133" y="554"/>
                  </a:lnTo>
                  <a:lnTo>
                    <a:pt x="2144" y="575"/>
                  </a:lnTo>
                  <a:lnTo>
                    <a:pt x="2160" y="590"/>
                  </a:lnTo>
                  <a:lnTo>
                    <a:pt x="2181" y="601"/>
                  </a:lnTo>
                  <a:lnTo>
                    <a:pt x="2192" y="603"/>
                  </a:lnTo>
                  <a:lnTo>
                    <a:pt x="2391" y="637"/>
                  </a:lnTo>
                  <a:lnTo>
                    <a:pt x="2729" y="706"/>
                  </a:lnTo>
                  <a:lnTo>
                    <a:pt x="2869" y="739"/>
                  </a:lnTo>
                  <a:lnTo>
                    <a:pt x="2902" y="712"/>
                  </a:lnTo>
                  <a:lnTo>
                    <a:pt x="2939" y="690"/>
                  </a:lnTo>
                  <a:close/>
                </a:path>
              </a:pathLst>
            </a:custGeom>
            <a:solidFill>
              <a:srgbClr val="21B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5" name="Freeform 29"/>
            <p:cNvSpPr>
              <a:spLocks/>
            </p:cNvSpPr>
            <p:nvPr/>
          </p:nvSpPr>
          <p:spPr bwMode="auto">
            <a:xfrm>
              <a:off x="7268461" y="1514279"/>
              <a:ext cx="224586" cy="164235"/>
            </a:xfrm>
            <a:custGeom>
              <a:avLst/>
              <a:gdLst>
                <a:gd name="T0" fmla="*/ 1717 w 1817"/>
                <a:gd name="T1" fmla="*/ 0 h 1327"/>
                <a:gd name="T2" fmla="*/ 1363 w 1817"/>
                <a:gd name="T3" fmla="*/ 16 h 1327"/>
                <a:gd name="T4" fmla="*/ 1159 w 1817"/>
                <a:gd name="T5" fmla="*/ 54 h 1327"/>
                <a:gd name="T6" fmla="*/ 1007 w 1817"/>
                <a:gd name="T7" fmla="*/ 103 h 1327"/>
                <a:gd name="T8" fmla="*/ 991 w 1817"/>
                <a:gd name="T9" fmla="*/ 121 h 1327"/>
                <a:gd name="T10" fmla="*/ 1012 w 1817"/>
                <a:gd name="T11" fmla="*/ 208 h 1327"/>
                <a:gd name="T12" fmla="*/ 1005 w 1817"/>
                <a:gd name="T13" fmla="*/ 218 h 1327"/>
                <a:gd name="T14" fmla="*/ 934 w 1817"/>
                <a:gd name="T15" fmla="*/ 153 h 1327"/>
                <a:gd name="T16" fmla="*/ 909 w 1817"/>
                <a:gd name="T17" fmla="*/ 145 h 1327"/>
                <a:gd name="T18" fmla="*/ 829 w 1817"/>
                <a:gd name="T19" fmla="*/ 183 h 1327"/>
                <a:gd name="T20" fmla="*/ 627 w 1817"/>
                <a:gd name="T21" fmla="*/ 313 h 1327"/>
                <a:gd name="T22" fmla="*/ 617 w 1817"/>
                <a:gd name="T23" fmla="*/ 337 h 1327"/>
                <a:gd name="T24" fmla="*/ 659 w 1817"/>
                <a:gd name="T25" fmla="*/ 413 h 1327"/>
                <a:gd name="T26" fmla="*/ 653 w 1817"/>
                <a:gd name="T27" fmla="*/ 426 h 1327"/>
                <a:gd name="T28" fmla="*/ 564 w 1817"/>
                <a:gd name="T29" fmla="*/ 379 h 1327"/>
                <a:gd name="T30" fmla="*/ 546 w 1817"/>
                <a:gd name="T31" fmla="*/ 378 h 1327"/>
                <a:gd name="T32" fmla="*/ 468 w 1817"/>
                <a:gd name="T33" fmla="*/ 448 h 1327"/>
                <a:gd name="T34" fmla="*/ 290 w 1817"/>
                <a:gd name="T35" fmla="*/ 650 h 1327"/>
                <a:gd name="T36" fmla="*/ 286 w 1817"/>
                <a:gd name="T37" fmla="*/ 668 h 1327"/>
                <a:gd name="T38" fmla="*/ 315 w 1817"/>
                <a:gd name="T39" fmla="*/ 705 h 1327"/>
                <a:gd name="T40" fmla="*/ 313 w 1817"/>
                <a:gd name="T41" fmla="*/ 712 h 1327"/>
                <a:gd name="T42" fmla="*/ 273 w 1817"/>
                <a:gd name="T43" fmla="*/ 700 h 1327"/>
                <a:gd name="T44" fmla="*/ 252 w 1817"/>
                <a:gd name="T45" fmla="*/ 704 h 1327"/>
                <a:gd name="T46" fmla="*/ 217 w 1817"/>
                <a:gd name="T47" fmla="*/ 755 h 1327"/>
                <a:gd name="T48" fmla="*/ 100 w 1817"/>
                <a:gd name="T49" fmla="*/ 976 h 1327"/>
                <a:gd name="T50" fmla="*/ 10 w 1817"/>
                <a:gd name="T51" fmla="*/ 1247 h 1327"/>
                <a:gd name="T52" fmla="*/ 0 w 1817"/>
                <a:gd name="T53" fmla="*/ 1297 h 1327"/>
                <a:gd name="T54" fmla="*/ 19 w 1817"/>
                <a:gd name="T55" fmla="*/ 1324 h 1327"/>
                <a:gd name="T56" fmla="*/ 43 w 1817"/>
                <a:gd name="T57" fmla="*/ 1326 h 1327"/>
                <a:gd name="T58" fmla="*/ 176 w 1817"/>
                <a:gd name="T59" fmla="*/ 1269 h 1327"/>
                <a:gd name="T60" fmla="*/ 530 w 1817"/>
                <a:gd name="T61" fmla="*/ 1072 h 1327"/>
                <a:gd name="T62" fmla="*/ 671 w 1817"/>
                <a:gd name="T63" fmla="*/ 984 h 1327"/>
                <a:gd name="T64" fmla="*/ 676 w 1817"/>
                <a:gd name="T65" fmla="*/ 945 h 1327"/>
                <a:gd name="T66" fmla="*/ 653 w 1817"/>
                <a:gd name="T67" fmla="*/ 876 h 1327"/>
                <a:gd name="T68" fmla="*/ 661 w 1817"/>
                <a:gd name="T69" fmla="*/ 874 h 1327"/>
                <a:gd name="T70" fmla="*/ 730 w 1817"/>
                <a:gd name="T71" fmla="*/ 927 h 1327"/>
                <a:gd name="T72" fmla="*/ 768 w 1817"/>
                <a:gd name="T73" fmla="*/ 923 h 1327"/>
                <a:gd name="T74" fmla="*/ 999 w 1817"/>
                <a:gd name="T75" fmla="*/ 770 h 1327"/>
                <a:gd name="T76" fmla="*/ 1032 w 1817"/>
                <a:gd name="T77" fmla="*/ 748 h 1327"/>
                <a:gd name="T78" fmla="*/ 1051 w 1817"/>
                <a:gd name="T79" fmla="*/ 714 h 1327"/>
                <a:gd name="T80" fmla="*/ 1017 w 1817"/>
                <a:gd name="T81" fmla="*/ 609 h 1327"/>
                <a:gd name="T82" fmla="*/ 1023 w 1817"/>
                <a:gd name="T83" fmla="*/ 602 h 1327"/>
                <a:gd name="T84" fmla="*/ 1099 w 1817"/>
                <a:gd name="T85" fmla="*/ 662 h 1327"/>
                <a:gd name="T86" fmla="*/ 1143 w 1817"/>
                <a:gd name="T87" fmla="*/ 673 h 1327"/>
                <a:gd name="T88" fmla="*/ 1257 w 1817"/>
                <a:gd name="T89" fmla="*/ 602 h 1327"/>
                <a:gd name="T90" fmla="*/ 1364 w 1817"/>
                <a:gd name="T91" fmla="*/ 533 h 1327"/>
                <a:gd name="T92" fmla="*/ 1371 w 1817"/>
                <a:gd name="T93" fmla="*/ 489 h 1327"/>
                <a:gd name="T94" fmla="*/ 1354 w 1817"/>
                <a:gd name="T95" fmla="*/ 435 h 1327"/>
                <a:gd name="T96" fmla="*/ 1402 w 1817"/>
                <a:gd name="T97" fmla="*/ 470 h 1327"/>
                <a:gd name="T98" fmla="*/ 1450 w 1817"/>
                <a:gd name="T99" fmla="*/ 482 h 1327"/>
                <a:gd name="T100" fmla="*/ 1638 w 1817"/>
                <a:gd name="T101" fmla="*/ 375 h 1327"/>
                <a:gd name="T102" fmla="*/ 1775 w 1817"/>
                <a:gd name="T103" fmla="*/ 258 h 1327"/>
                <a:gd name="T104" fmla="*/ 1775 w 1817"/>
                <a:gd name="T105" fmla="*/ 109 h 1327"/>
                <a:gd name="T106" fmla="*/ 1817 w 1817"/>
                <a:gd name="T107" fmla="*/ 6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7" h="1327">
                  <a:moveTo>
                    <a:pt x="1817" y="6"/>
                  </a:moveTo>
                  <a:lnTo>
                    <a:pt x="1717" y="0"/>
                  </a:lnTo>
                  <a:lnTo>
                    <a:pt x="1515" y="1"/>
                  </a:lnTo>
                  <a:lnTo>
                    <a:pt x="1363" y="16"/>
                  </a:lnTo>
                  <a:lnTo>
                    <a:pt x="1261" y="32"/>
                  </a:lnTo>
                  <a:lnTo>
                    <a:pt x="1159" y="54"/>
                  </a:lnTo>
                  <a:lnTo>
                    <a:pt x="1057" y="85"/>
                  </a:lnTo>
                  <a:lnTo>
                    <a:pt x="1007" y="103"/>
                  </a:lnTo>
                  <a:lnTo>
                    <a:pt x="1000" y="107"/>
                  </a:lnTo>
                  <a:lnTo>
                    <a:pt x="991" y="121"/>
                  </a:lnTo>
                  <a:lnTo>
                    <a:pt x="992" y="131"/>
                  </a:lnTo>
                  <a:lnTo>
                    <a:pt x="1012" y="208"/>
                  </a:lnTo>
                  <a:lnTo>
                    <a:pt x="1012" y="213"/>
                  </a:lnTo>
                  <a:lnTo>
                    <a:pt x="1005" y="218"/>
                  </a:lnTo>
                  <a:lnTo>
                    <a:pt x="1001" y="216"/>
                  </a:lnTo>
                  <a:lnTo>
                    <a:pt x="934" y="153"/>
                  </a:lnTo>
                  <a:lnTo>
                    <a:pt x="927" y="147"/>
                  </a:lnTo>
                  <a:lnTo>
                    <a:pt x="909" y="145"/>
                  </a:lnTo>
                  <a:lnTo>
                    <a:pt x="900" y="147"/>
                  </a:lnTo>
                  <a:lnTo>
                    <a:pt x="829" y="183"/>
                  </a:lnTo>
                  <a:lnTo>
                    <a:pt x="691" y="267"/>
                  </a:lnTo>
                  <a:lnTo>
                    <a:pt x="627" y="313"/>
                  </a:lnTo>
                  <a:lnTo>
                    <a:pt x="621" y="319"/>
                  </a:lnTo>
                  <a:lnTo>
                    <a:pt x="617" y="337"/>
                  </a:lnTo>
                  <a:lnTo>
                    <a:pt x="621" y="346"/>
                  </a:lnTo>
                  <a:lnTo>
                    <a:pt x="659" y="413"/>
                  </a:lnTo>
                  <a:lnTo>
                    <a:pt x="660" y="418"/>
                  </a:lnTo>
                  <a:lnTo>
                    <a:pt x="653" y="426"/>
                  </a:lnTo>
                  <a:lnTo>
                    <a:pt x="648" y="424"/>
                  </a:lnTo>
                  <a:lnTo>
                    <a:pt x="564" y="379"/>
                  </a:lnTo>
                  <a:lnTo>
                    <a:pt x="558" y="376"/>
                  </a:lnTo>
                  <a:lnTo>
                    <a:pt x="546" y="378"/>
                  </a:lnTo>
                  <a:lnTo>
                    <a:pt x="540" y="381"/>
                  </a:lnTo>
                  <a:lnTo>
                    <a:pt x="468" y="448"/>
                  </a:lnTo>
                  <a:lnTo>
                    <a:pt x="341" y="581"/>
                  </a:lnTo>
                  <a:lnTo>
                    <a:pt x="290" y="650"/>
                  </a:lnTo>
                  <a:lnTo>
                    <a:pt x="286" y="656"/>
                  </a:lnTo>
                  <a:lnTo>
                    <a:pt x="286" y="668"/>
                  </a:lnTo>
                  <a:lnTo>
                    <a:pt x="290" y="674"/>
                  </a:lnTo>
                  <a:lnTo>
                    <a:pt x="315" y="705"/>
                  </a:lnTo>
                  <a:lnTo>
                    <a:pt x="317" y="708"/>
                  </a:lnTo>
                  <a:lnTo>
                    <a:pt x="313" y="712"/>
                  </a:lnTo>
                  <a:lnTo>
                    <a:pt x="311" y="712"/>
                  </a:lnTo>
                  <a:lnTo>
                    <a:pt x="273" y="700"/>
                  </a:lnTo>
                  <a:lnTo>
                    <a:pt x="265" y="699"/>
                  </a:lnTo>
                  <a:lnTo>
                    <a:pt x="252" y="704"/>
                  </a:lnTo>
                  <a:lnTo>
                    <a:pt x="247" y="709"/>
                  </a:lnTo>
                  <a:lnTo>
                    <a:pt x="217" y="755"/>
                  </a:lnTo>
                  <a:lnTo>
                    <a:pt x="163" y="846"/>
                  </a:lnTo>
                  <a:lnTo>
                    <a:pt x="100" y="976"/>
                  </a:lnTo>
                  <a:lnTo>
                    <a:pt x="42" y="1128"/>
                  </a:lnTo>
                  <a:lnTo>
                    <a:pt x="10" y="1247"/>
                  </a:lnTo>
                  <a:lnTo>
                    <a:pt x="1" y="1289"/>
                  </a:lnTo>
                  <a:lnTo>
                    <a:pt x="0" y="1297"/>
                  </a:lnTo>
                  <a:lnTo>
                    <a:pt x="6" y="1313"/>
                  </a:lnTo>
                  <a:lnTo>
                    <a:pt x="19" y="1324"/>
                  </a:lnTo>
                  <a:lnTo>
                    <a:pt x="35" y="1327"/>
                  </a:lnTo>
                  <a:lnTo>
                    <a:pt x="43" y="1326"/>
                  </a:lnTo>
                  <a:lnTo>
                    <a:pt x="76" y="1313"/>
                  </a:lnTo>
                  <a:lnTo>
                    <a:pt x="176" y="1269"/>
                  </a:lnTo>
                  <a:lnTo>
                    <a:pt x="324" y="1191"/>
                  </a:lnTo>
                  <a:lnTo>
                    <a:pt x="530" y="1072"/>
                  </a:lnTo>
                  <a:lnTo>
                    <a:pt x="660" y="991"/>
                  </a:lnTo>
                  <a:lnTo>
                    <a:pt x="671" y="984"/>
                  </a:lnTo>
                  <a:lnTo>
                    <a:pt x="680" y="959"/>
                  </a:lnTo>
                  <a:lnTo>
                    <a:pt x="676" y="945"/>
                  </a:lnTo>
                  <a:lnTo>
                    <a:pt x="654" y="879"/>
                  </a:lnTo>
                  <a:lnTo>
                    <a:pt x="653" y="876"/>
                  </a:lnTo>
                  <a:lnTo>
                    <a:pt x="658" y="872"/>
                  </a:lnTo>
                  <a:lnTo>
                    <a:pt x="661" y="874"/>
                  </a:lnTo>
                  <a:lnTo>
                    <a:pt x="719" y="920"/>
                  </a:lnTo>
                  <a:lnTo>
                    <a:pt x="730" y="927"/>
                  </a:lnTo>
                  <a:lnTo>
                    <a:pt x="756" y="928"/>
                  </a:lnTo>
                  <a:lnTo>
                    <a:pt x="768" y="923"/>
                  </a:lnTo>
                  <a:lnTo>
                    <a:pt x="877" y="852"/>
                  </a:lnTo>
                  <a:lnTo>
                    <a:pt x="999" y="770"/>
                  </a:lnTo>
                  <a:lnTo>
                    <a:pt x="1016" y="759"/>
                  </a:lnTo>
                  <a:lnTo>
                    <a:pt x="1032" y="748"/>
                  </a:lnTo>
                  <a:lnTo>
                    <a:pt x="1043" y="739"/>
                  </a:lnTo>
                  <a:lnTo>
                    <a:pt x="1051" y="714"/>
                  </a:lnTo>
                  <a:lnTo>
                    <a:pt x="1049" y="700"/>
                  </a:lnTo>
                  <a:lnTo>
                    <a:pt x="1017" y="609"/>
                  </a:lnTo>
                  <a:lnTo>
                    <a:pt x="1017" y="606"/>
                  </a:lnTo>
                  <a:lnTo>
                    <a:pt x="1023" y="602"/>
                  </a:lnTo>
                  <a:lnTo>
                    <a:pt x="1027" y="603"/>
                  </a:lnTo>
                  <a:lnTo>
                    <a:pt x="1099" y="662"/>
                  </a:lnTo>
                  <a:lnTo>
                    <a:pt x="1113" y="671"/>
                  </a:lnTo>
                  <a:lnTo>
                    <a:pt x="1143" y="673"/>
                  </a:lnTo>
                  <a:lnTo>
                    <a:pt x="1158" y="666"/>
                  </a:lnTo>
                  <a:lnTo>
                    <a:pt x="1257" y="602"/>
                  </a:lnTo>
                  <a:lnTo>
                    <a:pt x="1352" y="543"/>
                  </a:lnTo>
                  <a:lnTo>
                    <a:pt x="1364" y="533"/>
                  </a:lnTo>
                  <a:lnTo>
                    <a:pt x="1374" y="505"/>
                  </a:lnTo>
                  <a:lnTo>
                    <a:pt x="1371" y="489"/>
                  </a:lnTo>
                  <a:lnTo>
                    <a:pt x="1354" y="439"/>
                  </a:lnTo>
                  <a:lnTo>
                    <a:pt x="1354" y="435"/>
                  </a:lnTo>
                  <a:lnTo>
                    <a:pt x="1359" y="435"/>
                  </a:lnTo>
                  <a:lnTo>
                    <a:pt x="1402" y="470"/>
                  </a:lnTo>
                  <a:lnTo>
                    <a:pt x="1417" y="479"/>
                  </a:lnTo>
                  <a:lnTo>
                    <a:pt x="1450" y="482"/>
                  </a:lnTo>
                  <a:lnTo>
                    <a:pt x="1467" y="475"/>
                  </a:lnTo>
                  <a:lnTo>
                    <a:pt x="1638" y="375"/>
                  </a:lnTo>
                  <a:lnTo>
                    <a:pt x="1786" y="294"/>
                  </a:lnTo>
                  <a:lnTo>
                    <a:pt x="1775" y="258"/>
                  </a:lnTo>
                  <a:lnTo>
                    <a:pt x="1768" y="183"/>
                  </a:lnTo>
                  <a:lnTo>
                    <a:pt x="1775" y="109"/>
                  </a:lnTo>
                  <a:lnTo>
                    <a:pt x="1798" y="39"/>
                  </a:lnTo>
                  <a:lnTo>
                    <a:pt x="1817" y="6"/>
                  </a:lnTo>
                  <a:close/>
                </a:path>
              </a:pathLst>
            </a:custGeom>
            <a:solidFill>
              <a:srgbClr val="2CB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6" name="Freeform 30"/>
            <p:cNvSpPr>
              <a:spLocks/>
            </p:cNvSpPr>
            <p:nvPr/>
          </p:nvSpPr>
          <p:spPr bwMode="auto">
            <a:xfrm>
              <a:off x="7274892" y="1514279"/>
              <a:ext cx="218155" cy="136533"/>
            </a:xfrm>
            <a:custGeom>
              <a:avLst/>
              <a:gdLst>
                <a:gd name="T0" fmla="*/ 948 w 1765"/>
                <a:gd name="T1" fmla="*/ 107 h 1102"/>
                <a:gd name="T2" fmla="*/ 940 w 1765"/>
                <a:gd name="T3" fmla="*/ 131 h 1102"/>
                <a:gd name="T4" fmla="*/ 960 w 1765"/>
                <a:gd name="T5" fmla="*/ 213 h 1102"/>
                <a:gd name="T6" fmla="*/ 949 w 1765"/>
                <a:gd name="T7" fmla="*/ 216 h 1102"/>
                <a:gd name="T8" fmla="*/ 875 w 1765"/>
                <a:gd name="T9" fmla="*/ 147 h 1102"/>
                <a:gd name="T10" fmla="*/ 848 w 1765"/>
                <a:gd name="T11" fmla="*/ 147 h 1102"/>
                <a:gd name="T12" fmla="*/ 639 w 1765"/>
                <a:gd name="T13" fmla="*/ 267 h 1102"/>
                <a:gd name="T14" fmla="*/ 569 w 1765"/>
                <a:gd name="T15" fmla="*/ 319 h 1102"/>
                <a:gd name="T16" fmla="*/ 569 w 1765"/>
                <a:gd name="T17" fmla="*/ 346 h 1102"/>
                <a:gd name="T18" fmla="*/ 608 w 1765"/>
                <a:gd name="T19" fmla="*/ 418 h 1102"/>
                <a:gd name="T20" fmla="*/ 596 w 1765"/>
                <a:gd name="T21" fmla="*/ 424 h 1102"/>
                <a:gd name="T22" fmla="*/ 506 w 1765"/>
                <a:gd name="T23" fmla="*/ 376 h 1102"/>
                <a:gd name="T24" fmla="*/ 488 w 1765"/>
                <a:gd name="T25" fmla="*/ 381 h 1102"/>
                <a:gd name="T26" fmla="*/ 289 w 1765"/>
                <a:gd name="T27" fmla="*/ 581 h 1102"/>
                <a:gd name="T28" fmla="*/ 234 w 1765"/>
                <a:gd name="T29" fmla="*/ 656 h 1102"/>
                <a:gd name="T30" fmla="*/ 238 w 1765"/>
                <a:gd name="T31" fmla="*/ 674 h 1102"/>
                <a:gd name="T32" fmla="*/ 265 w 1765"/>
                <a:gd name="T33" fmla="*/ 708 h 1102"/>
                <a:gd name="T34" fmla="*/ 259 w 1765"/>
                <a:gd name="T35" fmla="*/ 712 h 1102"/>
                <a:gd name="T36" fmla="*/ 213 w 1765"/>
                <a:gd name="T37" fmla="*/ 699 h 1102"/>
                <a:gd name="T38" fmla="*/ 195 w 1765"/>
                <a:gd name="T39" fmla="*/ 709 h 1102"/>
                <a:gd name="T40" fmla="*/ 100 w 1765"/>
                <a:gd name="T41" fmla="*/ 868 h 1102"/>
                <a:gd name="T42" fmla="*/ 14 w 1765"/>
                <a:gd name="T43" fmla="*/ 1061 h 1102"/>
                <a:gd name="T44" fmla="*/ 61 w 1765"/>
                <a:gd name="T45" fmla="*/ 1029 h 1102"/>
                <a:gd name="T46" fmla="*/ 313 w 1765"/>
                <a:gd name="T47" fmla="*/ 769 h 1102"/>
                <a:gd name="T48" fmla="*/ 564 w 1765"/>
                <a:gd name="T49" fmla="*/ 562 h 1102"/>
                <a:gd name="T50" fmla="*/ 810 w 1765"/>
                <a:gd name="T51" fmla="*/ 400 h 1102"/>
                <a:gd name="T52" fmla="*/ 1046 w 1765"/>
                <a:gd name="T53" fmla="*/ 278 h 1102"/>
                <a:gd name="T54" fmla="*/ 1317 w 1765"/>
                <a:gd name="T55" fmla="*/ 174 h 1102"/>
                <a:gd name="T56" fmla="*/ 1665 w 1765"/>
                <a:gd name="T57" fmla="*/ 93 h 1102"/>
                <a:gd name="T58" fmla="*/ 1745 w 1765"/>
                <a:gd name="T59" fmla="*/ 44 h 1102"/>
                <a:gd name="T60" fmla="*/ 1665 w 1765"/>
                <a:gd name="T61" fmla="*/ 0 h 1102"/>
                <a:gd name="T62" fmla="*/ 1311 w 1765"/>
                <a:gd name="T63" fmla="*/ 16 h 1102"/>
                <a:gd name="T64" fmla="*/ 1107 w 1765"/>
                <a:gd name="T65" fmla="*/ 54 h 1102"/>
                <a:gd name="T66" fmla="*/ 955 w 1765"/>
                <a:gd name="T67" fmla="*/ 103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5" h="1102">
                  <a:moveTo>
                    <a:pt x="955" y="103"/>
                  </a:moveTo>
                  <a:lnTo>
                    <a:pt x="948" y="107"/>
                  </a:lnTo>
                  <a:lnTo>
                    <a:pt x="939" y="121"/>
                  </a:lnTo>
                  <a:lnTo>
                    <a:pt x="940" y="131"/>
                  </a:lnTo>
                  <a:lnTo>
                    <a:pt x="960" y="208"/>
                  </a:lnTo>
                  <a:lnTo>
                    <a:pt x="960" y="213"/>
                  </a:lnTo>
                  <a:lnTo>
                    <a:pt x="953" y="218"/>
                  </a:lnTo>
                  <a:lnTo>
                    <a:pt x="949" y="216"/>
                  </a:lnTo>
                  <a:lnTo>
                    <a:pt x="883" y="153"/>
                  </a:lnTo>
                  <a:lnTo>
                    <a:pt x="875" y="147"/>
                  </a:lnTo>
                  <a:lnTo>
                    <a:pt x="857" y="145"/>
                  </a:lnTo>
                  <a:lnTo>
                    <a:pt x="848" y="147"/>
                  </a:lnTo>
                  <a:lnTo>
                    <a:pt x="777" y="183"/>
                  </a:lnTo>
                  <a:lnTo>
                    <a:pt x="639" y="267"/>
                  </a:lnTo>
                  <a:lnTo>
                    <a:pt x="575" y="313"/>
                  </a:lnTo>
                  <a:lnTo>
                    <a:pt x="569" y="319"/>
                  </a:lnTo>
                  <a:lnTo>
                    <a:pt x="565" y="337"/>
                  </a:lnTo>
                  <a:lnTo>
                    <a:pt x="569" y="346"/>
                  </a:lnTo>
                  <a:lnTo>
                    <a:pt x="607" y="413"/>
                  </a:lnTo>
                  <a:lnTo>
                    <a:pt x="608" y="418"/>
                  </a:lnTo>
                  <a:lnTo>
                    <a:pt x="601" y="426"/>
                  </a:lnTo>
                  <a:lnTo>
                    <a:pt x="596" y="424"/>
                  </a:lnTo>
                  <a:lnTo>
                    <a:pt x="512" y="379"/>
                  </a:lnTo>
                  <a:lnTo>
                    <a:pt x="506" y="376"/>
                  </a:lnTo>
                  <a:lnTo>
                    <a:pt x="494" y="378"/>
                  </a:lnTo>
                  <a:lnTo>
                    <a:pt x="488" y="381"/>
                  </a:lnTo>
                  <a:lnTo>
                    <a:pt x="416" y="448"/>
                  </a:lnTo>
                  <a:lnTo>
                    <a:pt x="289" y="581"/>
                  </a:lnTo>
                  <a:lnTo>
                    <a:pt x="238" y="650"/>
                  </a:lnTo>
                  <a:lnTo>
                    <a:pt x="234" y="656"/>
                  </a:lnTo>
                  <a:lnTo>
                    <a:pt x="234" y="668"/>
                  </a:lnTo>
                  <a:lnTo>
                    <a:pt x="238" y="674"/>
                  </a:lnTo>
                  <a:lnTo>
                    <a:pt x="263" y="705"/>
                  </a:lnTo>
                  <a:lnTo>
                    <a:pt x="265" y="708"/>
                  </a:lnTo>
                  <a:lnTo>
                    <a:pt x="261" y="712"/>
                  </a:lnTo>
                  <a:lnTo>
                    <a:pt x="259" y="712"/>
                  </a:lnTo>
                  <a:lnTo>
                    <a:pt x="221" y="700"/>
                  </a:lnTo>
                  <a:lnTo>
                    <a:pt x="213" y="699"/>
                  </a:lnTo>
                  <a:lnTo>
                    <a:pt x="200" y="704"/>
                  </a:lnTo>
                  <a:lnTo>
                    <a:pt x="195" y="709"/>
                  </a:lnTo>
                  <a:lnTo>
                    <a:pt x="160" y="763"/>
                  </a:lnTo>
                  <a:lnTo>
                    <a:pt x="100" y="868"/>
                  </a:lnTo>
                  <a:lnTo>
                    <a:pt x="51" y="968"/>
                  </a:lnTo>
                  <a:lnTo>
                    <a:pt x="14" y="1061"/>
                  </a:lnTo>
                  <a:lnTo>
                    <a:pt x="0" y="1102"/>
                  </a:lnTo>
                  <a:lnTo>
                    <a:pt x="61" y="1029"/>
                  </a:lnTo>
                  <a:lnTo>
                    <a:pt x="186" y="893"/>
                  </a:lnTo>
                  <a:lnTo>
                    <a:pt x="313" y="769"/>
                  </a:lnTo>
                  <a:lnTo>
                    <a:pt x="439" y="660"/>
                  </a:lnTo>
                  <a:lnTo>
                    <a:pt x="564" y="562"/>
                  </a:lnTo>
                  <a:lnTo>
                    <a:pt x="689" y="476"/>
                  </a:lnTo>
                  <a:lnTo>
                    <a:pt x="810" y="400"/>
                  </a:lnTo>
                  <a:lnTo>
                    <a:pt x="931" y="335"/>
                  </a:lnTo>
                  <a:lnTo>
                    <a:pt x="1046" y="278"/>
                  </a:lnTo>
                  <a:lnTo>
                    <a:pt x="1159" y="232"/>
                  </a:lnTo>
                  <a:lnTo>
                    <a:pt x="1317" y="174"/>
                  </a:lnTo>
                  <a:lnTo>
                    <a:pt x="1506" y="123"/>
                  </a:lnTo>
                  <a:lnTo>
                    <a:pt x="1665" y="93"/>
                  </a:lnTo>
                  <a:lnTo>
                    <a:pt x="1730" y="85"/>
                  </a:lnTo>
                  <a:lnTo>
                    <a:pt x="1745" y="44"/>
                  </a:lnTo>
                  <a:lnTo>
                    <a:pt x="1765" y="6"/>
                  </a:lnTo>
                  <a:lnTo>
                    <a:pt x="1665" y="0"/>
                  </a:lnTo>
                  <a:lnTo>
                    <a:pt x="1463" y="1"/>
                  </a:lnTo>
                  <a:lnTo>
                    <a:pt x="1311" y="16"/>
                  </a:lnTo>
                  <a:lnTo>
                    <a:pt x="1209" y="32"/>
                  </a:lnTo>
                  <a:lnTo>
                    <a:pt x="1107" y="54"/>
                  </a:lnTo>
                  <a:lnTo>
                    <a:pt x="1005" y="85"/>
                  </a:lnTo>
                  <a:lnTo>
                    <a:pt x="955" y="103"/>
                  </a:lnTo>
                  <a:close/>
                </a:path>
              </a:pathLst>
            </a:custGeom>
            <a:solidFill>
              <a:srgbClr val="21B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7" name="Freeform 31"/>
            <p:cNvSpPr>
              <a:spLocks/>
            </p:cNvSpPr>
            <p:nvPr/>
          </p:nvSpPr>
          <p:spPr bwMode="auto">
            <a:xfrm>
              <a:off x="7600393" y="1392587"/>
              <a:ext cx="378433" cy="122681"/>
            </a:xfrm>
            <a:custGeom>
              <a:avLst/>
              <a:gdLst>
                <a:gd name="T0" fmla="*/ 3000 w 3060"/>
                <a:gd name="T1" fmla="*/ 424 h 990"/>
                <a:gd name="T2" fmla="*/ 2728 w 3060"/>
                <a:gd name="T3" fmla="*/ 251 h 990"/>
                <a:gd name="T4" fmla="*/ 2502 w 3060"/>
                <a:gd name="T5" fmla="*/ 148 h 990"/>
                <a:gd name="T6" fmla="*/ 2301 w 3060"/>
                <a:gd name="T7" fmla="*/ 80 h 990"/>
                <a:gd name="T8" fmla="*/ 2276 w 3060"/>
                <a:gd name="T9" fmla="*/ 85 h 990"/>
                <a:gd name="T10" fmla="*/ 2241 w 3060"/>
                <a:gd name="T11" fmla="*/ 138 h 990"/>
                <a:gd name="T12" fmla="*/ 2230 w 3060"/>
                <a:gd name="T13" fmla="*/ 139 h 990"/>
                <a:gd name="T14" fmla="*/ 2229 w 3060"/>
                <a:gd name="T15" fmla="*/ 82 h 990"/>
                <a:gd name="T16" fmla="*/ 2218 w 3060"/>
                <a:gd name="T17" fmla="*/ 60 h 990"/>
                <a:gd name="T18" fmla="*/ 2154 w 3060"/>
                <a:gd name="T19" fmla="*/ 44 h 990"/>
                <a:gd name="T20" fmla="*/ 1919 w 3060"/>
                <a:gd name="T21" fmla="*/ 8 h 990"/>
                <a:gd name="T22" fmla="*/ 1727 w 3060"/>
                <a:gd name="T23" fmla="*/ 0 h 990"/>
                <a:gd name="T24" fmla="*/ 1704 w 3060"/>
                <a:gd name="T25" fmla="*/ 9 h 990"/>
                <a:gd name="T26" fmla="*/ 1655 w 3060"/>
                <a:gd name="T27" fmla="*/ 133 h 990"/>
                <a:gd name="T28" fmla="*/ 1638 w 3060"/>
                <a:gd name="T29" fmla="*/ 138 h 990"/>
                <a:gd name="T30" fmla="*/ 1614 w 3060"/>
                <a:gd name="T31" fmla="*/ 30 h 990"/>
                <a:gd name="T32" fmla="*/ 1592 w 3060"/>
                <a:gd name="T33" fmla="*/ 4 h 990"/>
                <a:gd name="T34" fmla="*/ 1476 w 3060"/>
                <a:gd name="T35" fmla="*/ 11 h 990"/>
                <a:gd name="T36" fmla="*/ 1163 w 3060"/>
                <a:gd name="T37" fmla="*/ 68 h 990"/>
                <a:gd name="T38" fmla="*/ 1136 w 3060"/>
                <a:gd name="T39" fmla="*/ 90 h 990"/>
                <a:gd name="T40" fmla="*/ 1120 w 3060"/>
                <a:gd name="T41" fmla="*/ 221 h 990"/>
                <a:gd name="T42" fmla="*/ 1106 w 3060"/>
                <a:gd name="T43" fmla="*/ 230 h 990"/>
                <a:gd name="T44" fmla="*/ 1056 w 3060"/>
                <a:gd name="T45" fmla="*/ 130 h 990"/>
                <a:gd name="T46" fmla="*/ 1029 w 3060"/>
                <a:gd name="T47" fmla="*/ 111 h 990"/>
                <a:gd name="T48" fmla="*/ 941 w 3060"/>
                <a:gd name="T49" fmla="*/ 142 h 990"/>
                <a:gd name="T50" fmla="*/ 654 w 3060"/>
                <a:gd name="T51" fmla="*/ 284 h 990"/>
                <a:gd name="T52" fmla="*/ 397 w 3060"/>
                <a:gd name="T53" fmla="*/ 461 h 990"/>
                <a:gd name="T54" fmla="*/ 107 w 3060"/>
                <a:gd name="T55" fmla="*/ 712 h 990"/>
                <a:gd name="T56" fmla="*/ 23 w 3060"/>
                <a:gd name="T57" fmla="*/ 819 h 990"/>
                <a:gd name="T58" fmla="*/ 108 w 3060"/>
                <a:gd name="T59" fmla="*/ 835 h 990"/>
                <a:gd name="T60" fmla="*/ 191 w 3060"/>
                <a:gd name="T61" fmla="*/ 873 h 990"/>
                <a:gd name="T62" fmla="*/ 260 w 3060"/>
                <a:gd name="T63" fmla="*/ 933 h 990"/>
                <a:gd name="T64" fmla="*/ 302 w 3060"/>
                <a:gd name="T65" fmla="*/ 990 h 990"/>
                <a:gd name="T66" fmla="*/ 708 w 3060"/>
                <a:gd name="T67" fmla="*/ 908 h 990"/>
                <a:gd name="T68" fmla="*/ 880 w 3060"/>
                <a:gd name="T69" fmla="*/ 878 h 990"/>
                <a:gd name="T70" fmla="*/ 917 w 3060"/>
                <a:gd name="T71" fmla="*/ 852 h 990"/>
                <a:gd name="T72" fmla="*/ 930 w 3060"/>
                <a:gd name="T73" fmla="*/ 820 h 990"/>
                <a:gd name="T74" fmla="*/ 946 w 3060"/>
                <a:gd name="T75" fmla="*/ 748 h 990"/>
                <a:gd name="T76" fmla="*/ 952 w 3060"/>
                <a:gd name="T77" fmla="*/ 749 h 990"/>
                <a:gd name="T78" fmla="*/ 983 w 3060"/>
                <a:gd name="T79" fmla="*/ 824 h 990"/>
                <a:gd name="T80" fmla="*/ 1014 w 3060"/>
                <a:gd name="T81" fmla="*/ 849 h 990"/>
                <a:gd name="T82" fmla="*/ 1044 w 3060"/>
                <a:gd name="T83" fmla="*/ 853 h 990"/>
                <a:gd name="T84" fmla="*/ 1343 w 3060"/>
                <a:gd name="T85" fmla="*/ 811 h 990"/>
                <a:gd name="T86" fmla="*/ 1373 w 3060"/>
                <a:gd name="T87" fmla="*/ 800 h 990"/>
                <a:gd name="T88" fmla="*/ 1399 w 3060"/>
                <a:gd name="T89" fmla="*/ 768 h 990"/>
                <a:gd name="T90" fmla="*/ 1424 w 3060"/>
                <a:gd name="T91" fmla="*/ 637 h 990"/>
                <a:gd name="T92" fmla="*/ 1435 w 3060"/>
                <a:gd name="T93" fmla="*/ 631 h 990"/>
                <a:gd name="T94" fmla="*/ 1484 w 3060"/>
                <a:gd name="T95" fmla="*/ 752 h 990"/>
                <a:gd name="T96" fmla="*/ 1499 w 3060"/>
                <a:gd name="T97" fmla="*/ 776 h 990"/>
                <a:gd name="T98" fmla="*/ 1532 w 3060"/>
                <a:gd name="T99" fmla="*/ 788 h 990"/>
                <a:gd name="T100" fmla="*/ 1684 w 3060"/>
                <a:gd name="T101" fmla="*/ 772 h 990"/>
                <a:gd name="T102" fmla="*/ 1975 w 3060"/>
                <a:gd name="T103" fmla="*/ 735 h 990"/>
                <a:gd name="T104" fmla="*/ 2004 w 3060"/>
                <a:gd name="T105" fmla="*/ 696 h 990"/>
                <a:gd name="T106" fmla="*/ 2025 w 3060"/>
                <a:gd name="T107" fmla="*/ 596 h 990"/>
                <a:gd name="T108" fmla="*/ 2035 w 3060"/>
                <a:gd name="T109" fmla="*/ 598 h 990"/>
                <a:gd name="T110" fmla="*/ 2078 w 3060"/>
                <a:gd name="T111" fmla="*/ 701 h 990"/>
                <a:gd name="T112" fmla="*/ 2125 w 3060"/>
                <a:gd name="T113" fmla="*/ 718 h 990"/>
                <a:gd name="T114" fmla="*/ 2635 w 3060"/>
                <a:gd name="T115" fmla="*/ 634 h 990"/>
                <a:gd name="T116" fmla="*/ 2989 w 3060"/>
                <a:gd name="T117" fmla="*/ 546 h 990"/>
                <a:gd name="T118" fmla="*/ 3043 w 3060"/>
                <a:gd name="T119" fmla="*/ 526 h 990"/>
                <a:gd name="T120" fmla="*/ 3060 w 3060"/>
                <a:gd name="T121" fmla="*/ 488 h 990"/>
                <a:gd name="T122" fmla="*/ 3045 w 3060"/>
                <a:gd name="T123" fmla="*/ 458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0" h="990">
                  <a:moveTo>
                    <a:pt x="3045" y="458"/>
                  </a:moveTo>
                  <a:lnTo>
                    <a:pt x="3000" y="424"/>
                  </a:lnTo>
                  <a:lnTo>
                    <a:pt x="2865" y="331"/>
                  </a:lnTo>
                  <a:lnTo>
                    <a:pt x="2728" y="251"/>
                  </a:lnTo>
                  <a:lnTo>
                    <a:pt x="2621" y="198"/>
                  </a:lnTo>
                  <a:lnTo>
                    <a:pt x="2502" y="148"/>
                  </a:lnTo>
                  <a:lnTo>
                    <a:pt x="2372" y="101"/>
                  </a:lnTo>
                  <a:lnTo>
                    <a:pt x="2301" y="80"/>
                  </a:lnTo>
                  <a:lnTo>
                    <a:pt x="2293" y="79"/>
                  </a:lnTo>
                  <a:lnTo>
                    <a:pt x="2276" y="85"/>
                  </a:lnTo>
                  <a:lnTo>
                    <a:pt x="2269" y="93"/>
                  </a:lnTo>
                  <a:lnTo>
                    <a:pt x="2241" y="138"/>
                  </a:lnTo>
                  <a:lnTo>
                    <a:pt x="2239" y="141"/>
                  </a:lnTo>
                  <a:lnTo>
                    <a:pt x="2230" y="139"/>
                  </a:lnTo>
                  <a:lnTo>
                    <a:pt x="2230" y="134"/>
                  </a:lnTo>
                  <a:lnTo>
                    <a:pt x="2229" y="82"/>
                  </a:lnTo>
                  <a:lnTo>
                    <a:pt x="2228" y="73"/>
                  </a:lnTo>
                  <a:lnTo>
                    <a:pt x="2218" y="60"/>
                  </a:lnTo>
                  <a:lnTo>
                    <a:pt x="2209" y="56"/>
                  </a:lnTo>
                  <a:lnTo>
                    <a:pt x="2154" y="44"/>
                  </a:lnTo>
                  <a:lnTo>
                    <a:pt x="2039" y="23"/>
                  </a:lnTo>
                  <a:lnTo>
                    <a:pt x="1919" y="8"/>
                  </a:lnTo>
                  <a:lnTo>
                    <a:pt x="1792" y="0"/>
                  </a:lnTo>
                  <a:lnTo>
                    <a:pt x="1727" y="0"/>
                  </a:lnTo>
                  <a:lnTo>
                    <a:pt x="1719" y="0"/>
                  </a:lnTo>
                  <a:lnTo>
                    <a:pt x="1704" y="9"/>
                  </a:lnTo>
                  <a:lnTo>
                    <a:pt x="1700" y="17"/>
                  </a:lnTo>
                  <a:lnTo>
                    <a:pt x="1655" y="133"/>
                  </a:lnTo>
                  <a:lnTo>
                    <a:pt x="1650" y="139"/>
                  </a:lnTo>
                  <a:lnTo>
                    <a:pt x="1638" y="138"/>
                  </a:lnTo>
                  <a:lnTo>
                    <a:pt x="1634" y="132"/>
                  </a:lnTo>
                  <a:lnTo>
                    <a:pt x="1614" y="30"/>
                  </a:lnTo>
                  <a:lnTo>
                    <a:pt x="1611" y="19"/>
                  </a:lnTo>
                  <a:lnTo>
                    <a:pt x="1592" y="4"/>
                  </a:lnTo>
                  <a:lnTo>
                    <a:pt x="1580" y="3"/>
                  </a:lnTo>
                  <a:lnTo>
                    <a:pt x="1476" y="11"/>
                  </a:lnTo>
                  <a:lnTo>
                    <a:pt x="1264" y="44"/>
                  </a:lnTo>
                  <a:lnTo>
                    <a:pt x="1163" y="68"/>
                  </a:lnTo>
                  <a:lnTo>
                    <a:pt x="1152" y="73"/>
                  </a:lnTo>
                  <a:lnTo>
                    <a:pt x="1136" y="90"/>
                  </a:lnTo>
                  <a:lnTo>
                    <a:pt x="1134" y="103"/>
                  </a:lnTo>
                  <a:lnTo>
                    <a:pt x="1120" y="221"/>
                  </a:lnTo>
                  <a:lnTo>
                    <a:pt x="1118" y="228"/>
                  </a:lnTo>
                  <a:lnTo>
                    <a:pt x="1106" y="230"/>
                  </a:lnTo>
                  <a:lnTo>
                    <a:pt x="1102" y="225"/>
                  </a:lnTo>
                  <a:lnTo>
                    <a:pt x="1056" y="130"/>
                  </a:lnTo>
                  <a:lnTo>
                    <a:pt x="1049" y="120"/>
                  </a:lnTo>
                  <a:lnTo>
                    <a:pt x="1029" y="111"/>
                  </a:lnTo>
                  <a:lnTo>
                    <a:pt x="1017" y="114"/>
                  </a:lnTo>
                  <a:lnTo>
                    <a:pt x="941" y="142"/>
                  </a:lnTo>
                  <a:lnTo>
                    <a:pt x="794" y="208"/>
                  </a:lnTo>
                  <a:lnTo>
                    <a:pt x="654" y="284"/>
                  </a:lnTo>
                  <a:lnTo>
                    <a:pt x="522" y="369"/>
                  </a:lnTo>
                  <a:lnTo>
                    <a:pt x="397" y="461"/>
                  </a:lnTo>
                  <a:lnTo>
                    <a:pt x="276" y="557"/>
                  </a:lnTo>
                  <a:lnTo>
                    <a:pt x="107" y="712"/>
                  </a:lnTo>
                  <a:lnTo>
                    <a:pt x="0" y="817"/>
                  </a:lnTo>
                  <a:lnTo>
                    <a:pt x="23" y="819"/>
                  </a:lnTo>
                  <a:lnTo>
                    <a:pt x="65" y="824"/>
                  </a:lnTo>
                  <a:lnTo>
                    <a:pt x="108" y="835"/>
                  </a:lnTo>
                  <a:lnTo>
                    <a:pt x="150" y="851"/>
                  </a:lnTo>
                  <a:lnTo>
                    <a:pt x="191" y="873"/>
                  </a:lnTo>
                  <a:lnTo>
                    <a:pt x="227" y="901"/>
                  </a:lnTo>
                  <a:lnTo>
                    <a:pt x="260" y="933"/>
                  </a:lnTo>
                  <a:lnTo>
                    <a:pt x="290" y="971"/>
                  </a:lnTo>
                  <a:lnTo>
                    <a:pt x="302" y="990"/>
                  </a:lnTo>
                  <a:lnTo>
                    <a:pt x="425" y="963"/>
                  </a:lnTo>
                  <a:lnTo>
                    <a:pt x="708" y="908"/>
                  </a:lnTo>
                  <a:lnTo>
                    <a:pt x="869" y="880"/>
                  </a:lnTo>
                  <a:lnTo>
                    <a:pt x="880" y="878"/>
                  </a:lnTo>
                  <a:lnTo>
                    <a:pt x="901" y="868"/>
                  </a:lnTo>
                  <a:lnTo>
                    <a:pt x="917" y="852"/>
                  </a:lnTo>
                  <a:lnTo>
                    <a:pt x="928" y="832"/>
                  </a:lnTo>
                  <a:lnTo>
                    <a:pt x="930" y="820"/>
                  </a:lnTo>
                  <a:lnTo>
                    <a:pt x="945" y="750"/>
                  </a:lnTo>
                  <a:lnTo>
                    <a:pt x="946" y="748"/>
                  </a:lnTo>
                  <a:lnTo>
                    <a:pt x="951" y="746"/>
                  </a:lnTo>
                  <a:lnTo>
                    <a:pt x="952" y="749"/>
                  </a:lnTo>
                  <a:lnTo>
                    <a:pt x="978" y="814"/>
                  </a:lnTo>
                  <a:lnTo>
                    <a:pt x="983" y="824"/>
                  </a:lnTo>
                  <a:lnTo>
                    <a:pt x="996" y="840"/>
                  </a:lnTo>
                  <a:lnTo>
                    <a:pt x="1014" y="849"/>
                  </a:lnTo>
                  <a:lnTo>
                    <a:pt x="1033" y="853"/>
                  </a:lnTo>
                  <a:lnTo>
                    <a:pt x="1044" y="853"/>
                  </a:lnTo>
                  <a:lnTo>
                    <a:pt x="1189" y="831"/>
                  </a:lnTo>
                  <a:lnTo>
                    <a:pt x="1343" y="811"/>
                  </a:lnTo>
                  <a:lnTo>
                    <a:pt x="1354" y="809"/>
                  </a:lnTo>
                  <a:lnTo>
                    <a:pt x="1373" y="800"/>
                  </a:lnTo>
                  <a:lnTo>
                    <a:pt x="1388" y="787"/>
                  </a:lnTo>
                  <a:lnTo>
                    <a:pt x="1399" y="768"/>
                  </a:lnTo>
                  <a:lnTo>
                    <a:pt x="1401" y="757"/>
                  </a:lnTo>
                  <a:lnTo>
                    <a:pt x="1424" y="637"/>
                  </a:lnTo>
                  <a:lnTo>
                    <a:pt x="1427" y="632"/>
                  </a:lnTo>
                  <a:lnTo>
                    <a:pt x="1435" y="631"/>
                  </a:lnTo>
                  <a:lnTo>
                    <a:pt x="1438" y="636"/>
                  </a:lnTo>
                  <a:lnTo>
                    <a:pt x="1484" y="752"/>
                  </a:lnTo>
                  <a:lnTo>
                    <a:pt x="1488" y="761"/>
                  </a:lnTo>
                  <a:lnTo>
                    <a:pt x="1499" y="776"/>
                  </a:lnTo>
                  <a:lnTo>
                    <a:pt x="1515" y="784"/>
                  </a:lnTo>
                  <a:lnTo>
                    <a:pt x="1532" y="788"/>
                  </a:lnTo>
                  <a:lnTo>
                    <a:pt x="1542" y="788"/>
                  </a:lnTo>
                  <a:lnTo>
                    <a:pt x="1684" y="772"/>
                  </a:lnTo>
                  <a:lnTo>
                    <a:pt x="1957" y="740"/>
                  </a:lnTo>
                  <a:lnTo>
                    <a:pt x="1975" y="735"/>
                  </a:lnTo>
                  <a:lnTo>
                    <a:pt x="2000" y="712"/>
                  </a:lnTo>
                  <a:lnTo>
                    <a:pt x="2004" y="696"/>
                  </a:lnTo>
                  <a:lnTo>
                    <a:pt x="2024" y="599"/>
                  </a:lnTo>
                  <a:lnTo>
                    <a:pt x="2025" y="596"/>
                  </a:lnTo>
                  <a:lnTo>
                    <a:pt x="2033" y="594"/>
                  </a:lnTo>
                  <a:lnTo>
                    <a:pt x="2035" y="598"/>
                  </a:lnTo>
                  <a:lnTo>
                    <a:pt x="2069" y="685"/>
                  </a:lnTo>
                  <a:lnTo>
                    <a:pt x="2078" y="701"/>
                  </a:lnTo>
                  <a:lnTo>
                    <a:pt x="2106" y="718"/>
                  </a:lnTo>
                  <a:lnTo>
                    <a:pt x="2125" y="718"/>
                  </a:lnTo>
                  <a:lnTo>
                    <a:pt x="2325" y="689"/>
                  </a:lnTo>
                  <a:lnTo>
                    <a:pt x="2635" y="634"/>
                  </a:lnTo>
                  <a:lnTo>
                    <a:pt x="2851" y="586"/>
                  </a:lnTo>
                  <a:lnTo>
                    <a:pt x="2989" y="546"/>
                  </a:lnTo>
                  <a:lnTo>
                    <a:pt x="3032" y="531"/>
                  </a:lnTo>
                  <a:lnTo>
                    <a:pt x="3043" y="526"/>
                  </a:lnTo>
                  <a:lnTo>
                    <a:pt x="3057" y="508"/>
                  </a:lnTo>
                  <a:lnTo>
                    <a:pt x="3060" y="488"/>
                  </a:lnTo>
                  <a:lnTo>
                    <a:pt x="3053" y="467"/>
                  </a:lnTo>
                  <a:lnTo>
                    <a:pt x="3045" y="458"/>
                  </a:lnTo>
                  <a:close/>
                </a:path>
              </a:pathLst>
            </a:custGeom>
            <a:solidFill>
              <a:srgbClr val="2CB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8" name="Freeform 32"/>
            <p:cNvSpPr>
              <a:spLocks/>
            </p:cNvSpPr>
            <p:nvPr/>
          </p:nvSpPr>
          <p:spPr bwMode="auto">
            <a:xfrm>
              <a:off x="7562303" y="1223405"/>
              <a:ext cx="305714" cy="288400"/>
            </a:xfrm>
            <a:custGeom>
              <a:avLst/>
              <a:gdLst>
                <a:gd name="T0" fmla="*/ 2379 w 2473"/>
                <a:gd name="T1" fmla="*/ 6 h 2335"/>
                <a:gd name="T2" fmla="*/ 2058 w 2473"/>
                <a:gd name="T3" fmla="*/ 8 h 2335"/>
                <a:gd name="T4" fmla="*/ 1812 w 2473"/>
                <a:gd name="T5" fmla="*/ 41 h 2335"/>
                <a:gd name="T6" fmla="*/ 1607 w 2473"/>
                <a:gd name="T7" fmla="*/ 94 h 2335"/>
                <a:gd name="T8" fmla="*/ 1587 w 2473"/>
                <a:gd name="T9" fmla="*/ 113 h 2335"/>
                <a:gd name="T10" fmla="*/ 1587 w 2473"/>
                <a:gd name="T11" fmla="*/ 174 h 2335"/>
                <a:gd name="T12" fmla="*/ 1579 w 2473"/>
                <a:gd name="T13" fmla="*/ 181 h 2335"/>
                <a:gd name="T14" fmla="*/ 1547 w 2473"/>
                <a:gd name="T15" fmla="*/ 133 h 2335"/>
                <a:gd name="T16" fmla="*/ 1525 w 2473"/>
                <a:gd name="T17" fmla="*/ 121 h 2335"/>
                <a:gd name="T18" fmla="*/ 1462 w 2473"/>
                <a:gd name="T19" fmla="*/ 142 h 2335"/>
                <a:gd name="T20" fmla="*/ 1245 w 2473"/>
                <a:gd name="T21" fmla="*/ 239 h 2335"/>
                <a:gd name="T22" fmla="*/ 1078 w 2473"/>
                <a:gd name="T23" fmla="*/ 335 h 2335"/>
                <a:gd name="T24" fmla="*/ 1065 w 2473"/>
                <a:gd name="T25" fmla="*/ 357 h 2335"/>
                <a:gd name="T26" fmla="*/ 1090 w 2473"/>
                <a:gd name="T27" fmla="*/ 487 h 2335"/>
                <a:gd name="T28" fmla="*/ 1078 w 2473"/>
                <a:gd name="T29" fmla="*/ 500 h 2335"/>
                <a:gd name="T30" fmla="*/ 1001 w 2473"/>
                <a:gd name="T31" fmla="*/ 422 h 2335"/>
                <a:gd name="T32" fmla="*/ 968 w 2473"/>
                <a:gd name="T33" fmla="*/ 412 h 2335"/>
                <a:gd name="T34" fmla="*/ 873 w 2473"/>
                <a:gd name="T35" fmla="*/ 480 h 2335"/>
                <a:gd name="T36" fmla="*/ 642 w 2473"/>
                <a:gd name="T37" fmla="*/ 698 h 2335"/>
                <a:gd name="T38" fmla="*/ 630 w 2473"/>
                <a:gd name="T39" fmla="*/ 731 h 2335"/>
                <a:gd name="T40" fmla="*/ 687 w 2473"/>
                <a:gd name="T41" fmla="*/ 851 h 2335"/>
                <a:gd name="T42" fmla="*/ 680 w 2473"/>
                <a:gd name="T43" fmla="*/ 864 h 2335"/>
                <a:gd name="T44" fmla="*/ 584 w 2473"/>
                <a:gd name="T45" fmla="*/ 807 h 2335"/>
                <a:gd name="T46" fmla="*/ 551 w 2473"/>
                <a:gd name="T47" fmla="*/ 805 h 2335"/>
                <a:gd name="T48" fmla="*/ 478 w 2473"/>
                <a:gd name="T49" fmla="*/ 900 h 2335"/>
                <a:gd name="T50" fmla="*/ 277 w 2473"/>
                <a:gd name="T51" fmla="*/ 1262 h 2335"/>
                <a:gd name="T52" fmla="*/ 142 w 2473"/>
                <a:gd name="T53" fmla="*/ 1643 h 2335"/>
                <a:gd name="T54" fmla="*/ 33 w 2473"/>
                <a:gd name="T55" fmla="*/ 2121 h 2335"/>
                <a:gd name="T56" fmla="*/ 12 w 2473"/>
                <a:gd name="T57" fmla="*/ 2320 h 2335"/>
                <a:gd name="T58" fmla="*/ 47 w 2473"/>
                <a:gd name="T59" fmla="*/ 2304 h 2335"/>
                <a:gd name="T60" fmla="*/ 140 w 2473"/>
                <a:gd name="T61" fmla="*/ 2230 h 2335"/>
                <a:gd name="T62" fmla="*/ 502 w 2473"/>
                <a:gd name="T63" fmla="*/ 1850 h 2335"/>
                <a:gd name="T64" fmla="*/ 832 w 2473"/>
                <a:gd name="T65" fmla="*/ 1540 h 2335"/>
                <a:gd name="T66" fmla="*/ 851 w 2473"/>
                <a:gd name="T67" fmla="*/ 1512 h 2335"/>
                <a:gd name="T68" fmla="*/ 855 w 2473"/>
                <a:gd name="T69" fmla="*/ 1468 h 2335"/>
                <a:gd name="T70" fmla="*/ 824 w 2473"/>
                <a:gd name="T71" fmla="*/ 1389 h 2335"/>
                <a:gd name="T72" fmla="*/ 828 w 2473"/>
                <a:gd name="T73" fmla="*/ 1383 h 2335"/>
                <a:gd name="T74" fmla="*/ 888 w 2473"/>
                <a:gd name="T75" fmla="*/ 1426 h 2335"/>
                <a:gd name="T76" fmla="*/ 916 w 2473"/>
                <a:gd name="T77" fmla="*/ 1437 h 2335"/>
                <a:gd name="T78" fmla="*/ 955 w 2473"/>
                <a:gd name="T79" fmla="*/ 1428 h 2335"/>
                <a:gd name="T80" fmla="*/ 1074 w 2473"/>
                <a:gd name="T81" fmla="*/ 1327 h 2335"/>
                <a:gd name="T82" fmla="*/ 1202 w 2473"/>
                <a:gd name="T83" fmla="*/ 1219 h 2335"/>
                <a:gd name="T84" fmla="*/ 1218 w 2473"/>
                <a:gd name="T85" fmla="*/ 1181 h 2335"/>
                <a:gd name="T86" fmla="*/ 1213 w 2473"/>
                <a:gd name="T87" fmla="*/ 1150 h 2335"/>
                <a:gd name="T88" fmla="*/ 1168 w 2473"/>
                <a:gd name="T89" fmla="*/ 1030 h 2335"/>
                <a:gd name="T90" fmla="*/ 1179 w 2473"/>
                <a:gd name="T91" fmla="*/ 1026 h 2335"/>
                <a:gd name="T92" fmla="*/ 1288 w 2473"/>
                <a:gd name="T93" fmla="*/ 1106 h 2335"/>
                <a:gd name="T94" fmla="*/ 1323 w 2473"/>
                <a:gd name="T95" fmla="*/ 1111 h 2335"/>
                <a:gd name="T96" fmla="*/ 1348 w 2473"/>
                <a:gd name="T97" fmla="*/ 1100 h 2335"/>
                <a:gd name="T98" fmla="*/ 1672 w 2473"/>
                <a:gd name="T99" fmla="*/ 835 h 2335"/>
                <a:gd name="T100" fmla="*/ 1693 w 2473"/>
                <a:gd name="T101" fmla="*/ 788 h 2335"/>
                <a:gd name="T102" fmla="*/ 1652 w 2473"/>
                <a:gd name="T103" fmla="*/ 680 h 2335"/>
                <a:gd name="T104" fmla="*/ 1657 w 2473"/>
                <a:gd name="T105" fmla="*/ 672 h 2335"/>
                <a:gd name="T106" fmla="*/ 1737 w 2473"/>
                <a:gd name="T107" fmla="*/ 728 h 2335"/>
                <a:gd name="T108" fmla="*/ 1786 w 2473"/>
                <a:gd name="T109" fmla="*/ 736 h 2335"/>
                <a:gd name="T110" fmla="*/ 1954 w 2473"/>
                <a:gd name="T111" fmla="*/ 593 h 2335"/>
                <a:gd name="T112" fmla="*/ 2341 w 2473"/>
                <a:gd name="T113" fmla="*/ 223 h 2335"/>
                <a:gd name="T114" fmla="*/ 2464 w 2473"/>
                <a:gd name="T115" fmla="*/ 79 h 2335"/>
                <a:gd name="T116" fmla="*/ 2473 w 2473"/>
                <a:gd name="T117" fmla="*/ 48 h 2335"/>
                <a:gd name="T118" fmla="*/ 2447 w 2473"/>
                <a:gd name="T119" fmla="*/ 14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73" h="2335">
                  <a:moveTo>
                    <a:pt x="2436" y="12"/>
                  </a:moveTo>
                  <a:lnTo>
                    <a:pt x="2379" y="6"/>
                  </a:lnTo>
                  <a:lnTo>
                    <a:pt x="2216" y="0"/>
                  </a:lnTo>
                  <a:lnTo>
                    <a:pt x="2058" y="8"/>
                  </a:lnTo>
                  <a:lnTo>
                    <a:pt x="1939" y="21"/>
                  </a:lnTo>
                  <a:lnTo>
                    <a:pt x="1812" y="41"/>
                  </a:lnTo>
                  <a:lnTo>
                    <a:pt x="1677" y="73"/>
                  </a:lnTo>
                  <a:lnTo>
                    <a:pt x="1607" y="94"/>
                  </a:lnTo>
                  <a:lnTo>
                    <a:pt x="1598" y="98"/>
                  </a:lnTo>
                  <a:lnTo>
                    <a:pt x="1587" y="113"/>
                  </a:lnTo>
                  <a:lnTo>
                    <a:pt x="1586" y="121"/>
                  </a:lnTo>
                  <a:lnTo>
                    <a:pt x="1587" y="174"/>
                  </a:lnTo>
                  <a:lnTo>
                    <a:pt x="1586" y="179"/>
                  </a:lnTo>
                  <a:lnTo>
                    <a:pt x="1579" y="181"/>
                  </a:lnTo>
                  <a:lnTo>
                    <a:pt x="1575" y="178"/>
                  </a:lnTo>
                  <a:lnTo>
                    <a:pt x="1547" y="133"/>
                  </a:lnTo>
                  <a:lnTo>
                    <a:pt x="1541" y="127"/>
                  </a:lnTo>
                  <a:lnTo>
                    <a:pt x="1525" y="121"/>
                  </a:lnTo>
                  <a:lnTo>
                    <a:pt x="1516" y="124"/>
                  </a:lnTo>
                  <a:lnTo>
                    <a:pt x="1462" y="142"/>
                  </a:lnTo>
                  <a:lnTo>
                    <a:pt x="1354" y="187"/>
                  </a:lnTo>
                  <a:lnTo>
                    <a:pt x="1245" y="239"/>
                  </a:lnTo>
                  <a:lnTo>
                    <a:pt x="1135" y="300"/>
                  </a:lnTo>
                  <a:lnTo>
                    <a:pt x="1078" y="335"/>
                  </a:lnTo>
                  <a:lnTo>
                    <a:pt x="1072" y="341"/>
                  </a:lnTo>
                  <a:lnTo>
                    <a:pt x="1065" y="357"/>
                  </a:lnTo>
                  <a:lnTo>
                    <a:pt x="1066" y="365"/>
                  </a:lnTo>
                  <a:lnTo>
                    <a:pt x="1090" y="487"/>
                  </a:lnTo>
                  <a:lnTo>
                    <a:pt x="1089" y="494"/>
                  </a:lnTo>
                  <a:lnTo>
                    <a:pt x="1078" y="500"/>
                  </a:lnTo>
                  <a:lnTo>
                    <a:pt x="1072" y="496"/>
                  </a:lnTo>
                  <a:lnTo>
                    <a:pt x="1001" y="422"/>
                  </a:lnTo>
                  <a:lnTo>
                    <a:pt x="991" y="414"/>
                  </a:lnTo>
                  <a:lnTo>
                    <a:pt x="968" y="412"/>
                  </a:lnTo>
                  <a:lnTo>
                    <a:pt x="957" y="418"/>
                  </a:lnTo>
                  <a:lnTo>
                    <a:pt x="873" y="480"/>
                  </a:lnTo>
                  <a:lnTo>
                    <a:pt x="713" y="623"/>
                  </a:lnTo>
                  <a:lnTo>
                    <a:pt x="642" y="698"/>
                  </a:lnTo>
                  <a:lnTo>
                    <a:pt x="634" y="707"/>
                  </a:lnTo>
                  <a:lnTo>
                    <a:pt x="630" y="731"/>
                  </a:lnTo>
                  <a:lnTo>
                    <a:pt x="634" y="742"/>
                  </a:lnTo>
                  <a:lnTo>
                    <a:pt x="687" y="851"/>
                  </a:lnTo>
                  <a:lnTo>
                    <a:pt x="688" y="857"/>
                  </a:lnTo>
                  <a:lnTo>
                    <a:pt x="680" y="864"/>
                  </a:lnTo>
                  <a:lnTo>
                    <a:pt x="673" y="862"/>
                  </a:lnTo>
                  <a:lnTo>
                    <a:pt x="584" y="807"/>
                  </a:lnTo>
                  <a:lnTo>
                    <a:pt x="573" y="802"/>
                  </a:lnTo>
                  <a:lnTo>
                    <a:pt x="551" y="805"/>
                  </a:lnTo>
                  <a:lnTo>
                    <a:pt x="542" y="814"/>
                  </a:lnTo>
                  <a:lnTo>
                    <a:pt x="478" y="900"/>
                  </a:lnTo>
                  <a:lnTo>
                    <a:pt x="368" y="1078"/>
                  </a:lnTo>
                  <a:lnTo>
                    <a:pt x="277" y="1262"/>
                  </a:lnTo>
                  <a:lnTo>
                    <a:pt x="202" y="1450"/>
                  </a:lnTo>
                  <a:lnTo>
                    <a:pt x="142" y="1643"/>
                  </a:lnTo>
                  <a:lnTo>
                    <a:pt x="92" y="1836"/>
                  </a:lnTo>
                  <a:lnTo>
                    <a:pt x="33" y="2121"/>
                  </a:lnTo>
                  <a:lnTo>
                    <a:pt x="0" y="2306"/>
                  </a:lnTo>
                  <a:lnTo>
                    <a:pt x="12" y="2320"/>
                  </a:lnTo>
                  <a:lnTo>
                    <a:pt x="23" y="2335"/>
                  </a:lnTo>
                  <a:lnTo>
                    <a:pt x="47" y="2304"/>
                  </a:lnTo>
                  <a:lnTo>
                    <a:pt x="106" y="2251"/>
                  </a:lnTo>
                  <a:lnTo>
                    <a:pt x="140" y="2230"/>
                  </a:lnTo>
                  <a:lnTo>
                    <a:pt x="253" y="2104"/>
                  </a:lnTo>
                  <a:lnTo>
                    <a:pt x="502" y="1850"/>
                  </a:lnTo>
                  <a:lnTo>
                    <a:pt x="710" y="1650"/>
                  </a:lnTo>
                  <a:lnTo>
                    <a:pt x="832" y="1540"/>
                  </a:lnTo>
                  <a:lnTo>
                    <a:pt x="839" y="1531"/>
                  </a:lnTo>
                  <a:lnTo>
                    <a:pt x="851" y="1512"/>
                  </a:lnTo>
                  <a:lnTo>
                    <a:pt x="856" y="1490"/>
                  </a:lnTo>
                  <a:lnTo>
                    <a:pt x="855" y="1468"/>
                  </a:lnTo>
                  <a:lnTo>
                    <a:pt x="851" y="1457"/>
                  </a:lnTo>
                  <a:lnTo>
                    <a:pt x="824" y="1389"/>
                  </a:lnTo>
                  <a:lnTo>
                    <a:pt x="824" y="1387"/>
                  </a:lnTo>
                  <a:lnTo>
                    <a:pt x="828" y="1383"/>
                  </a:lnTo>
                  <a:lnTo>
                    <a:pt x="830" y="1384"/>
                  </a:lnTo>
                  <a:lnTo>
                    <a:pt x="888" y="1426"/>
                  </a:lnTo>
                  <a:lnTo>
                    <a:pt x="897" y="1431"/>
                  </a:lnTo>
                  <a:lnTo>
                    <a:pt x="916" y="1437"/>
                  </a:lnTo>
                  <a:lnTo>
                    <a:pt x="936" y="1436"/>
                  </a:lnTo>
                  <a:lnTo>
                    <a:pt x="955" y="1428"/>
                  </a:lnTo>
                  <a:lnTo>
                    <a:pt x="964" y="1422"/>
                  </a:lnTo>
                  <a:lnTo>
                    <a:pt x="1074" y="1327"/>
                  </a:lnTo>
                  <a:lnTo>
                    <a:pt x="1193" y="1226"/>
                  </a:lnTo>
                  <a:lnTo>
                    <a:pt x="1202" y="1219"/>
                  </a:lnTo>
                  <a:lnTo>
                    <a:pt x="1213" y="1202"/>
                  </a:lnTo>
                  <a:lnTo>
                    <a:pt x="1218" y="1181"/>
                  </a:lnTo>
                  <a:lnTo>
                    <a:pt x="1217" y="1160"/>
                  </a:lnTo>
                  <a:lnTo>
                    <a:pt x="1213" y="1150"/>
                  </a:lnTo>
                  <a:lnTo>
                    <a:pt x="1168" y="1035"/>
                  </a:lnTo>
                  <a:lnTo>
                    <a:pt x="1168" y="1030"/>
                  </a:lnTo>
                  <a:lnTo>
                    <a:pt x="1174" y="1025"/>
                  </a:lnTo>
                  <a:lnTo>
                    <a:pt x="1179" y="1026"/>
                  </a:lnTo>
                  <a:lnTo>
                    <a:pt x="1281" y="1101"/>
                  </a:lnTo>
                  <a:lnTo>
                    <a:pt x="1288" y="1106"/>
                  </a:lnTo>
                  <a:lnTo>
                    <a:pt x="1305" y="1111"/>
                  </a:lnTo>
                  <a:lnTo>
                    <a:pt x="1323" y="1111"/>
                  </a:lnTo>
                  <a:lnTo>
                    <a:pt x="1341" y="1105"/>
                  </a:lnTo>
                  <a:lnTo>
                    <a:pt x="1348" y="1100"/>
                  </a:lnTo>
                  <a:lnTo>
                    <a:pt x="1458" y="1010"/>
                  </a:lnTo>
                  <a:lnTo>
                    <a:pt x="1672" y="835"/>
                  </a:lnTo>
                  <a:lnTo>
                    <a:pt x="1684" y="821"/>
                  </a:lnTo>
                  <a:lnTo>
                    <a:pt x="1693" y="788"/>
                  </a:lnTo>
                  <a:lnTo>
                    <a:pt x="1688" y="772"/>
                  </a:lnTo>
                  <a:lnTo>
                    <a:pt x="1652" y="680"/>
                  </a:lnTo>
                  <a:lnTo>
                    <a:pt x="1651" y="677"/>
                  </a:lnTo>
                  <a:lnTo>
                    <a:pt x="1657" y="672"/>
                  </a:lnTo>
                  <a:lnTo>
                    <a:pt x="1662" y="673"/>
                  </a:lnTo>
                  <a:lnTo>
                    <a:pt x="1737" y="728"/>
                  </a:lnTo>
                  <a:lnTo>
                    <a:pt x="1753" y="737"/>
                  </a:lnTo>
                  <a:lnTo>
                    <a:pt x="1786" y="736"/>
                  </a:lnTo>
                  <a:lnTo>
                    <a:pt x="1801" y="726"/>
                  </a:lnTo>
                  <a:lnTo>
                    <a:pt x="1954" y="593"/>
                  </a:lnTo>
                  <a:lnTo>
                    <a:pt x="2186" y="380"/>
                  </a:lnTo>
                  <a:lnTo>
                    <a:pt x="2341" y="223"/>
                  </a:lnTo>
                  <a:lnTo>
                    <a:pt x="2437" y="115"/>
                  </a:lnTo>
                  <a:lnTo>
                    <a:pt x="2464" y="79"/>
                  </a:lnTo>
                  <a:lnTo>
                    <a:pt x="2470" y="68"/>
                  </a:lnTo>
                  <a:lnTo>
                    <a:pt x="2473" y="48"/>
                  </a:lnTo>
                  <a:lnTo>
                    <a:pt x="2464" y="28"/>
                  </a:lnTo>
                  <a:lnTo>
                    <a:pt x="2447" y="14"/>
                  </a:lnTo>
                  <a:lnTo>
                    <a:pt x="2436" y="12"/>
                  </a:lnTo>
                  <a:close/>
                </a:path>
              </a:pathLst>
            </a:custGeom>
            <a:solidFill>
              <a:srgbClr val="2CB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9" name="Freeform 33"/>
            <p:cNvSpPr>
              <a:spLocks/>
            </p:cNvSpPr>
            <p:nvPr/>
          </p:nvSpPr>
          <p:spPr bwMode="auto">
            <a:xfrm>
              <a:off x="7562303" y="1223405"/>
              <a:ext cx="301262" cy="288400"/>
            </a:xfrm>
            <a:custGeom>
              <a:avLst/>
              <a:gdLst>
                <a:gd name="T0" fmla="*/ 1598 w 2436"/>
                <a:gd name="T1" fmla="*/ 98 h 2335"/>
                <a:gd name="T2" fmla="*/ 1586 w 2436"/>
                <a:gd name="T3" fmla="*/ 121 h 2335"/>
                <a:gd name="T4" fmla="*/ 1586 w 2436"/>
                <a:gd name="T5" fmla="*/ 179 h 2335"/>
                <a:gd name="T6" fmla="*/ 1575 w 2436"/>
                <a:gd name="T7" fmla="*/ 178 h 2335"/>
                <a:gd name="T8" fmla="*/ 1541 w 2436"/>
                <a:gd name="T9" fmla="*/ 127 h 2335"/>
                <a:gd name="T10" fmla="*/ 1516 w 2436"/>
                <a:gd name="T11" fmla="*/ 124 h 2335"/>
                <a:gd name="T12" fmla="*/ 1354 w 2436"/>
                <a:gd name="T13" fmla="*/ 187 h 2335"/>
                <a:gd name="T14" fmla="*/ 1135 w 2436"/>
                <a:gd name="T15" fmla="*/ 300 h 2335"/>
                <a:gd name="T16" fmla="*/ 1072 w 2436"/>
                <a:gd name="T17" fmla="*/ 341 h 2335"/>
                <a:gd name="T18" fmla="*/ 1066 w 2436"/>
                <a:gd name="T19" fmla="*/ 365 h 2335"/>
                <a:gd name="T20" fmla="*/ 1089 w 2436"/>
                <a:gd name="T21" fmla="*/ 494 h 2335"/>
                <a:gd name="T22" fmla="*/ 1072 w 2436"/>
                <a:gd name="T23" fmla="*/ 496 h 2335"/>
                <a:gd name="T24" fmla="*/ 991 w 2436"/>
                <a:gd name="T25" fmla="*/ 414 h 2335"/>
                <a:gd name="T26" fmla="*/ 957 w 2436"/>
                <a:gd name="T27" fmla="*/ 418 h 2335"/>
                <a:gd name="T28" fmla="*/ 713 w 2436"/>
                <a:gd name="T29" fmla="*/ 623 h 2335"/>
                <a:gd name="T30" fmla="*/ 634 w 2436"/>
                <a:gd name="T31" fmla="*/ 707 h 2335"/>
                <a:gd name="T32" fmla="*/ 634 w 2436"/>
                <a:gd name="T33" fmla="*/ 742 h 2335"/>
                <a:gd name="T34" fmla="*/ 688 w 2436"/>
                <a:gd name="T35" fmla="*/ 857 h 2335"/>
                <a:gd name="T36" fmla="*/ 673 w 2436"/>
                <a:gd name="T37" fmla="*/ 862 h 2335"/>
                <a:gd name="T38" fmla="*/ 573 w 2436"/>
                <a:gd name="T39" fmla="*/ 802 h 2335"/>
                <a:gd name="T40" fmla="*/ 542 w 2436"/>
                <a:gd name="T41" fmla="*/ 814 h 2335"/>
                <a:gd name="T42" fmla="*/ 368 w 2436"/>
                <a:gd name="T43" fmla="*/ 1078 h 2335"/>
                <a:gd name="T44" fmla="*/ 202 w 2436"/>
                <a:gd name="T45" fmla="*/ 1450 h 2335"/>
                <a:gd name="T46" fmla="*/ 92 w 2436"/>
                <a:gd name="T47" fmla="*/ 1836 h 2335"/>
                <a:gd name="T48" fmla="*/ 0 w 2436"/>
                <a:gd name="T49" fmla="*/ 2306 h 2335"/>
                <a:gd name="T50" fmla="*/ 23 w 2436"/>
                <a:gd name="T51" fmla="*/ 2335 h 2335"/>
                <a:gd name="T52" fmla="*/ 65 w 2436"/>
                <a:gd name="T53" fmla="*/ 2287 h 2335"/>
                <a:gd name="T54" fmla="*/ 142 w 2436"/>
                <a:gd name="T55" fmla="*/ 2008 h 2335"/>
                <a:gd name="T56" fmla="*/ 270 w 2436"/>
                <a:gd name="T57" fmla="*/ 1675 h 2335"/>
                <a:gd name="T58" fmla="*/ 423 w 2436"/>
                <a:gd name="T59" fmla="*/ 1381 h 2335"/>
                <a:gd name="T60" fmla="*/ 595 w 2436"/>
                <a:gd name="T61" fmla="*/ 1123 h 2335"/>
                <a:gd name="T62" fmla="*/ 781 w 2436"/>
                <a:gd name="T63" fmla="*/ 900 h 2335"/>
                <a:gd name="T64" fmla="*/ 978 w 2436"/>
                <a:gd name="T65" fmla="*/ 707 h 2335"/>
                <a:gd name="T66" fmla="*/ 1331 w 2436"/>
                <a:gd name="T67" fmla="*/ 440 h 2335"/>
                <a:gd name="T68" fmla="*/ 1721 w 2436"/>
                <a:gd name="T69" fmla="*/ 230 h 2335"/>
                <a:gd name="T70" fmla="*/ 2059 w 2436"/>
                <a:gd name="T71" fmla="*/ 102 h 2335"/>
                <a:gd name="T72" fmla="*/ 2420 w 2436"/>
                <a:gd name="T73" fmla="*/ 14 h 2335"/>
                <a:gd name="T74" fmla="*/ 2379 w 2436"/>
                <a:gd name="T75" fmla="*/ 6 h 2335"/>
                <a:gd name="T76" fmla="*/ 2058 w 2436"/>
                <a:gd name="T77" fmla="*/ 8 h 2335"/>
                <a:gd name="T78" fmla="*/ 1812 w 2436"/>
                <a:gd name="T79" fmla="*/ 43 h 2335"/>
                <a:gd name="T80" fmla="*/ 1607 w 2436"/>
                <a:gd name="T81" fmla="*/ 94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36" h="2335">
                  <a:moveTo>
                    <a:pt x="1607" y="94"/>
                  </a:moveTo>
                  <a:lnTo>
                    <a:pt x="1598" y="98"/>
                  </a:lnTo>
                  <a:lnTo>
                    <a:pt x="1587" y="113"/>
                  </a:lnTo>
                  <a:lnTo>
                    <a:pt x="1586" y="121"/>
                  </a:lnTo>
                  <a:lnTo>
                    <a:pt x="1587" y="174"/>
                  </a:lnTo>
                  <a:lnTo>
                    <a:pt x="1586" y="179"/>
                  </a:lnTo>
                  <a:lnTo>
                    <a:pt x="1579" y="181"/>
                  </a:lnTo>
                  <a:lnTo>
                    <a:pt x="1575" y="178"/>
                  </a:lnTo>
                  <a:lnTo>
                    <a:pt x="1547" y="133"/>
                  </a:lnTo>
                  <a:lnTo>
                    <a:pt x="1541" y="127"/>
                  </a:lnTo>
                  <a:lnTo>
                    <a:pt x="1525" y="121"/>
                  </a:lnTo>
                  <a:lnTo>
                    <a:pt x="1516" y="124"/>
                  </a:lnTo>
                  <a:lnTo>
                    <a:pt x="1462" y="142"/>
                  </a:lnTo>
                  <a:lnTo>
                    <a:pt x="1354" y="187"/>
                  </a:lnTo>
                  <a:lnTo>
                    <a:pt x="1245" y="239"/>
                  </a:lnTo>
                  <a:lnTo>
                    <a:pt x="1135" y="300"/>
                  </a:lnTo>
                  <a:lnTo>
                    <a:pt x="1078" y="335"/>
                  </a:lnTo>
                  <a:lnTo>
                    <a:pt x="1072" y="341"/>
                  </a:lnTo>
                  <a:lnTo>
                    <a:pt x="1065" y="357"/>
                  </a:lnTo>
                  <a:lnTo>
                    <a:pt x="1066" y="365"/>
                  </a:lnTo>
                  <a:lnTo>
                    <a:pt x="1090" y="487"/>
                  </a:lnTo>
                  <a:lnTo>
                    <a:pt x="1089" y="494"/>
                  </a:lnTo>
                  <a:lnTo>
                    <a:pt x="1078" y="500"/>
                  </a:lnTo>
                  <a:lnTo>
                    <a:pt x="1072" y="496"/>
                  </a:lnTo>
                  <a:lnTo>
                    <a:pt x="1001" y="422"/>
                  </a:lnTo>
                  <a:lnTo>
                    <a:pt x="991" y="414"/>
                  </a:lnTo>
                  <a:lnTo>
                    <a:pt x="968" y="412"/>
                  </a:lnTo>
                  <a:lnTo>
                    <a:pt x="957" y="418"/>
                  </a:lnTo>
                  <a:lnTo>
                    <a:pt x="873" y="480"/>
                  </a:lnTo>
                  <a:lnTo>
                    <a:pt x="713" y="623"/>
                  </a:lnTo>
                  <a:lnTo>
                    <a:pt x="642" y="698"/>
                  </a:lnTo>
                  <a:lnTo>
                    <a:pt x="634" y="707"/>
                  </a:lnTo>
                  <a:lnTo>
                    <a:pt x="630" y="731"/>
                  </a:lnTo>
                  <a:lnTo>
                    <a:pt x="634" y="742"/>
                  </a:lnTo>
                  <a:lnTo>
                    <a:pt x="687" y="851"/>
                  </a:lnTo>
                  <a:lnTo>
                    <a:pt x="688" y="857"/>
                  </a:lnTo>
                  <a:lnTo>
                    <a:pt x="680" y="864"/>
                  </a:lnTo>
                  <a:lnTo>
                    <a:pt x="673" y="862"/>
                  </a:lnTo>
                  <a:lnTo>
                    <a:pt x="584" y="807"/>
                  </a:lnTo>
                  <a:lnTo>
                    <a:pt x="573" y="802"/>
                  </a:lnTo>
                  <a:lnTo>
                    <a:pt x="551" y="805"/>
                  </a:lnTo>
                  <a:lnTo>
                    <a:pt x="542" y="814"/>
                  </a:lnTo>
                  <a:lnTo>
                    <a:pt x="478" y="900"/>
                  </a:lnTo>
                  <a:lnTo>
                    <a:pt x="368" y="1078"/>
                  </a:lnTo>
                  <a:lnTo>
                    <a:pt x="277" y="1262"/>
                  </a:lnTo>
                  <a:lnTo>
                    <a:pt x="202" y="1450"/>
                  </a:lnTo>
                  <a:lnTo>
                    <a:pt x="142" y="1643"/>
                  </a:lnTo>
                  <a:lnTo>
                    <a:pt x="92" y="1836"/>
                  </a:lnTo>
                  <a:lnTo>
                    <a:pt x="33" y="2121"/>
                  </a:lnTo>
                  <a:lnTo>
                    <a:pt x="0" y="2306"/>
                  </a:lnTo>
                  <a:lnTo>
                    <a:pt x="12" y="2320"/>
                  </a:lnTo>
                  <a:lnTo>
                    <a:pt x="23" y="2335"/>
                  </a:lnTo>
                  <a:lnTo>
                    <a:pt x="43" y="2309"/>
                  </a:lnTo>
                  <a:lnTo>
                    <a:pt x="65" y="2287"/>
                  </a:lnTo>
                  <a:lnTo>
                    <a:pt x="88" y="2191"/>
                  </a:lnTo>
                  <a:lnTo>
                    <a:pt x="142" y="2008"/>
                  </a:lnTo>
                  <a:lnTo>
                    <a:pt x="202" y="1837"/>
                  </a:lnTo>
                  <a:lnTo>
                    <a:pt x="270" y="1675"/>
                  </a:lnTo>
                  <a:lnTo>
                    <a:pt x="344" y="1523"/>
                  </a:lnTo>
                  <a:lnTo>
                    <a:pt x="423" y="1381"/>
                  </a:lnTo>
                  <a:lnTo>
                    <a:pt x="507" y="1248"/>
                  </a:lnTo>
                  <a:lnTo>
                    <a:pt x="595" y="1123"/>
                  </a:lnTo>
                  <a:lnTo>
                    <a:pt x="686" y="1007"/>
                  </a:lnTo>
                  <a:lnTo>
                    <a:pt x="781" y="900"/>
                  </a:lnTo>
                  <a:lnTo>
                    <a:pt x="878" y="799"/>
                  </a:lnTo>
                  <a:lnTo>
                    <a:pt x="978" y="707"/>
                  </a:lnTo>
                  <a:lnTo>
                    <a:pt x="1128" y="582"/>
                  </a:lnTo>
                  <a:lnTo>
                    <a:pt x="1331" y="440"/>
                  </a:lnTo>
                  <a:lnTo>
                    <a:pt x="1529" y="323"/>
                  </a:lnTo>
                  <a:lnTo>
                    <a:pt x="1721" y="230"/>
                  </a:lnTo>
                  <a:lnTo>
                    <a:pt x="1899" y="157"/>
                  </a:lnTo>
                  <a:lnTo>
                    <a:pt x="2059" y="102"/>
                  </a:lnTo>
                  <a:lnTo>
                    <a:pt x="2262" y="45"/>
                  </a:lnTo>
                  <a:lnTo>
                    <a:pt x="2420" y="14"/>
                  </a:lnTo>
                  <a:lnTo>
                    <a:pt x="2436" y="12"/>
                  </a:lnTo>
                  <a:lnTo>
                    <a:pt x="2379" y="6"/>
                  </a:lnTo>
                  <a:lnTo>
                    <a:pt x="2216" y="0"/>
                  </a:lnTo>
                  <a:lnTo>
                    <a:pt x="2058" y="8"/>
                  </a:lnTo>
                  <a:lnTo>
                    <a:pt x="1939" y="21"/>
                  </a:lnTo>
                  <a:lnTo>
                    <a:pt x="1812" y="43"/>
                  </a:lnTo>
                  <a:lnTo>
                    <a:pt x="1677" y="73"/>
                  </a:lnTo>
                  <a:lnTo>
                    <a:pt x="1607" y="94"/>
                  </a:lnTo>
                  <a:close/>
                </a:path>
              </a:pathLst>
            </a:custGeom>
            <a:solidFill>
              <a:srgbClr val="21B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0" name="Freeform 34"/>
            <p:cNvSpPr>
              <a:spLocks/>
            </p:cNvSpPr>
            <p:nvPr/>
          </p:nvSpPr>
          <p:spPr bwMode="auto">
            <a:xfrm>
              <a:off x="7487111" y="1493997"/>
              <a:ext cx="78160" cy="86075"/>
            </a:xfrm>
            <a:custGeom>
              <a:avLst/>
              <a:gdLst>
                <a:gd name="T0" fmla="*/ 632 w 632"/>
                <a:gd name="T1" fmla="*/ 146 h 695"/>
                <a:gd name="T2" fmla="*/ 613 w 632"/>
                <a:gd name="T3" fmla="*/ 121 h 695"/>
                <a:gd name="T4" fmla="*/ 571 w 632"/>
                <a:gd name="T5" fmla="*/ 78 h 695"/>
                <a:gd name="T6" fmla="*/ 526 w 632"/>
                <a:gd name="T7" fmla="*/ 46 h 695"/>
                <a:gd name="T8" fmla="*/ 477 w 632"/>
                <a:gd name="T9" fmla="*/ 22 h 695"/>
                <a:gd name="T10" fmla="*/ 425 w 632"/>
                <a:gd name="T11" fmla="*/ 6 h 695"/>
                <a:gd name="T12" fmla="*/ 372 w 632"/>
                <a:gd name="T13" fmla="*/ 0 h 695"/>
                <a:gd name="T14" fmla="*/ 320 w 632"/>
                <a:gd name="T15" fmla="*/ 0 h 695"/>
                <a:gd name="T16" fmla="*/ 268 w 632"/>
                <a:gd name="T17" fmla="*/ 8 h 695"/>
                <a:gd name="T18" fmla="*/ 218 w 632"/>
                <a:gd name="T19" fmla="*/ 24 h 695"/>
                <a:gd name="T20" fmla="*/ 170 w 632"/>
                <a:gd name="T21" fmla="*/ 48 h 695"/>
                <a:gd name="T22" fmla="*/ 127 w 632"/>
                <a:gd name="T23" fmla="*/ 77 h 695"/>
                <a:gd name="T24" fmla="*/ 88 w 632"/>
                <a:gd name="T25" fmla="*/ 114 h 695"/>
                <a:gd name="T26" fmla="*/ 55 w 632"/>
                <a:gd name="T27" fmla="*/ 155 h 695"/>
                <a:gd name="T28" fmla="*/ 29 w 632"/>
                <a:gd name="T29" fmla="*/ 203 h 695"/>
                <a:gd name="T30" fmla="*/ 11 w 632"/>
                <a:gd name="T31" fmla="*/ 257 h 695"/>
                <a:gd name="T32" fmla="*/ 1 w 632"/>
                <a:gd name="T33" fmla="*/ 316 h 695"/>
                <a:gd name="T34" fmla="*/ 0 w 632"/>
                <a:gd name="T35" fmla="*/ 347 h 695"/>
                <a:gd name="T36" fmla="*/ 1 w 632"/>
                <a:gd name="T37" fmla="*/ 379 h 695"/>
                <a:gd name="T38" fmla="*/ 11 w 632"/>
                <a:gd name="T39" fmla="*/ 437 h 695"/>
                <a:gd name="T40" fmla="*/ 29 w 632"/>
                <a:gd name="T41" fmla="*/ 491 h 695"/>
                <a:gd name="T42" fmla="*/ 55 w 632"/>
                <a:gd name="T43" fmla="*/ 539 h 695"/>
                <a:gd name="T44" fmla="*/ 88 w 632"/>
                <a:gd name="T45" fmla="*/ 581 h 695"/>
                <a:gd name="T46" fmla="*/ 127 w 632"/>
                <a:gd name="T47" fmla="*/ 618 h 695"/>
                <a:gd name="T48" fmla="*/ 170 w 632"/>
                <a:gd name="T49" fmla="*/ 647 h 695"/>
                <a:gd name="T50" fmla="*/ 218 w 632"/>
                <a:gd name="T51" fmla="*/ 669 h 695"/>
                <a:gd name="T52" fmla="*/ 268 w 632"/>
                <a:gd name="T53" fmla="*/ 685 h 695"/>
                <a:gd name="T54" fmla="*/ 320 w 632"/>
                <a:gd name="T55" fmla="*/ 694 h 695"/>
                <a:gd name="T56" fmla="*/ 372 w 632"/>
                <a:gd name="T57" fmla="*/ 695 h 695"/>
                <a:gd name="T58" fmla="*/ 425 w 632"/>
                <a:gd name="T59" fmla="*/ 688 h 695"/>
                <a:gd name="T60" fmla="*/ 477 w 632"/>
                <a:gd name="T61" fmla="*/ 672 h 695"/>
                <a:gd name="T62" fmla="*/ 526 w 632"/>
                <a:gd name="T63" fmla="*/ 648 h 695"/>
                <a:gd name="T64" fmla="*/ 571 w 632"/>
                <a:gd name="T65" fmla="*/ 615 h 695"/>
                <a:gd name="T66" fmla="*/ 613 w 632"/>
                <a:gd name="T67" fmla="*/ 574 h 695"/>
                <a:gd name="T68" fmla="*/ 632 w 632"/>
                <a:gd name="T69" fmla="*/ 548 h 695"/>
                <a:gd name="T70" fmla="*/ 616 w 632"/>
                <a:gd name="T71" fmla="*/ 526 h 695"/>
                <a:gd name="T72" fmla="*/ 592 w 632"/>
                <a:gd name="T73" fmla="*/ 477 h 695"/>
                <a:gd name="T74" fmla="*/ 576 w 632"/>
                <a:gd name="T75" fmla="*/ 426 h 695"/>
                <a:gd name="T76" fmla="*/ 569 w 632"/>
                <a:gd name="T77" fmla="*/ 374 h 695"/>
                <a:gd name="T78" fmla="*/ 569 w 632"/>
                <a:gd name="T79" fmla="*/ 321 h 695"/>
                <a:gd name="T80" fmla="*/ 576 w 632"/>
                <a:gd name="T81" fmla="*/ 268 h 695"/>
                <a:gd name="T82" fmla="*/ 592 w 632"/>
                <a:gd name="T83" fmla="*/ 218 h 695"/>
                <a:gd name="T84" fmla="*/ 616 w 632"/>
                <a:gd name="T85" fmla="*/ 169 h 695"/>
                <a:gd name="T86" fmla="*/ 632 w 632"/>
                <a:gd name="T87" fmla="*/ 146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2" h="695">
                  <a:moveTo>
                    <a:pt x="632" y="146"/>
                  </a:moveTo>
                  <a:lnTo>
                    <a:pt x="613" y="121"/>
                  </a:lnTo>
                  <a:lnTo>
                    <a:pt x="571" y="78"/>
                  </a:lnTo>
                  <a:lnTo>
                    <a:pt x="526" y="46"/>
                  </a:lnTo>
                  <a:lnTo>
                    <a:pt x="477" y="22"/>
                  </a:lnTo>
                  <a:lnTo>
                    <a:pt x="425" y="6"/>
                  </a:lnTo>
                  <a:lnTo>
                    <a:pt x="372" y="0"/>
                  </a:lnTo>
                  <a:lnTo>
                    <a:pt x="320" y="0"/>
                  </a:lnTo>
                  <a:lnTo>
                    <a:pt x="268" y="8"/>
                  </a:lnTo>
                  <a:lnTo>
                    <a:pt x="218" y="24"/>
                  </a:lnTo>
                  <a:lnTo>
                    <a:pt x="170" y="48"/>
                  </a:lnTo>
                  <a:lnTo>
                    <a:pt x="127" y="77"/>
                  </a:lnTo>
                  <a:lnTo>
                    <a:pt x="88" y="114"/>
                  </a:lnTo>
                  <a:lnTo>
                    <a:pt x="55" y="155"/>
                  </a:lnTo>
                  <a:lnTo>
                    <a:pt x="29" y="203"/>
                  </a:lnTo>
                  <a:lnTo>
                    <a:pt x="11" y="257"/>
                  </a:lnTo>
                  <a:lnTo>
                    <a:pt x="1" y="316"/>
                  </a:lnTo>
                  <a:lnTo>
                    <a:pt x="0" y="347"/>
                  </a:lnTo>
                  <a:lnTo>
                    <a:pt x="1" y="379"/>
                  </a:lnTo>
                  <a:lnTo>
                    <a:pt x="11" y="437"/>
                  </a:lnTo>
                  <a:lnTo>
                    <a:pt x="29" y="491"/>
                  </a:lnTo>
                  <a:lnTo>
                    <a:pt x="55" y="539"/>
                  </a:lnTo>
                  <a:lnTo>
                    <a:pt x="88" y="581"/>
                  </a:lnTo>
                  <a:lnTo>
                    <a:pt x="127" y="618"/>
                  </a:lnTo>
                  <a:lnTo>
                    <a:pt x="170" y="647"/>
                  </a:lnTo>
                  <a:lnTo>
                    <a:pt x="218" y="669"/>
                  </a:lnTo>
                  <a:lnTo>
                    <a:pt x="268" y="685"/>
                  </a:lnTo>
                  <a:lnTo>
                    <a:pt x="320" y="694"/>
                  </a:lnTo>
                  <a:lnTo>
                    <a:pt x="372" y="695"/>
                  </a:lnTo>
                  <a:lnTo>
                    <a:pt x="425" y="688"/>
                  </a:lnTo>
                  <a:lnTo>
                    <a:pt x="477" y="672"/>
                  </a:lnTo>
                  <a:lnTo>
                    <a:pt x="526" y="648"/>
                  </a:lnTo>
                  <a:lnTo>
                    <a:pt x="571" y="615"/>
                  </a:lnTo>
                  <a:lnTo>
                    <a:pt x="613" y="574"/>
                  </a:lnTo>
                  <a:lnTo>
                    <a:pt x="632" y="548"/>
                  </a:lnTo>
                  <a:lnTo>
                    <a:pt x="616" y="526"/>
                  </a:lnTo>
                  <a:lnTo>
                    <a:pt x="592" y="477"/>
                  </a:lnTo>
                  <a:lnTo>
                    <a:pt x="576" y="426"/>
                  </a:lnTo>
                  <a:lnTo>
                    <a:pt x="569" y="374"/>
                  </a:lnTo>
                  <a:lnTo>
                    <a:pt x="569" y="321"/>
                  </a:lnTo>
                  <a:lnTo>
                    <a:pt x="576" y="268"/>
                  </a:lnTo>
                  <a:lnTo>
                    <a:pt x="592" y="218"/>
                  </a:lnTo>
                  <a:lnTo>
                    <a:pt x="616" y="169"/>
                  </a:lnTo>
                  <a:lnTo>
                    <a:pt x="632" y="146"/>
                  </a:lnTo>
                  <a:close/>
                </a:path>
              </a:pathLst>
            </a:custGeom>
            <a:solidFill>
              <a:srgbClr val="C077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1" name="Freeform 35"/>
            <p:cNvSpPr>
              <a:spLocks/>
            </p:cNvSpPr>
            <p:nvPr/>
          </p:nvSpPr>
          <p:spPr bwMode="auto">
            <a:xfrm>
              <a:off x="7487111" y="1493997"/>
              <a:ext cx="67772" cy="86075"/>
            </a:xfrm>
            <a:custGeom>
              <a:avLst/>
              <a:gdLst>
                <a:gd name="T0" fmla="*/ 549 w 549"/>
                <a:gd name="T1" fmla="*/ 65 h 698"/>
                <a:gd name="T2" fmla="*/ 527 w 549"/>
                <a:gd name="T3" fmla="*/ 51 h 698"/>
                <a:gd name="T4" fmla="*/ 483 w 549"/>
                <a:gd name="T5" fmla="*/ 27 h 698"/>
                <a:gd name="T6" fmla="*/ 436 w 549"/>
                <a:gd name="T7" fmla="*/ 12 h 698"/>
                <a:gd name="T8" fmla="*/ 391 w 549"/>
                <a:gd name="T9" fmla="*/ 3 h 698"/>
                <a:gd name="T10" fmla="*/ 344 w 549"/>
                <a:gd name="T11" fmla="*/ 0 h 698"/>
                <a:gd name="T12" fmla="*/ 298 w 549"/>
                <a:gd name="T13" fmla="*/ 4 h 698"/>
                <a:gd name="T14" fmla="*/ 252 w 549"/>
                <a:gd name="T15" fmla="*/ 14 h 698"/>
                <a:gd name="T16" fmla="*/ 209 w 549"/>
                <a:gd name="T17" fmla="*/ 30 h 698"/>
                <a:gd name="T18" fmla="*/ 169 w 549"/>
                <a:gd name="T19" fmla="*/ 51 h 698"/>
                <a:gd name="T20" fmla="*/ 131 w 549"/>
                <a:gd name="T21" fmla="*/ 76 h 698"/>
                <a:gd name="T22" fmla="*/ 96 w 549"/>
                <a:gd name="T23" fmla="*/ 107 h 698"/>
                <a:gd name="T24" fmla="*/ 67 w 549"/>
                <a:gd name="T25" fmla="*/ 143 h 698"/>
                <a:gd name="T26" fmla="*/ 41 w 549"/>
                <a:gd name="T27" fmla="*/ 182 h 698"/>
                <a:gd name="T28" fmla="*/ 22 w 549"/>
                <a:gd name="T29" fmla="*/ 226 h 698"/>
                <a:gd name="T30" fmla="*/ 8 w 549"/>
                <a:gd name="T31" fmla="*/ 273 h 698"/>
                <a:gd name="T32" fmla="*/ 1 w 549"/>
                <a:gd name="T33" fmla="*/ 323 h 698"/>
                <a:gd name="T34" fmla="*/ 0 w 549"/>
                <a:gd name="T35" fmla="*/ 349 h 698"/>
                <a:gd name="T36" fmla="*/ 1 w 549"/>
                <a:gd name="T37" fmla="*/ 376 h 698"/>
                <a:gd name="T38" fmla="*/ 8 w 549"/>
                <a:gd name="T39" fmla="*/ 426 h 698"/>
                <a:gd name="T40" fmla="*/ 22 w 549"/>
                <a:gd name="T41" fmla="*/ 473 h 698"/>
                <a:gd name="T42" fmla="*/ 41 w 549"/>
                <a:gd name="T43" fmla="*/ 516 h 698"/>
                <a:gd name="T44" fmla="*/ 67 w 549"/>
                <a:gd name="T45" fmla="*/ 556 h 698"/>
                <a:gd name="T46" fmla="*/ 96 w 549"/>
                <a:gd name="T47" fmla="*/ 590 h 698"/>
                <a:gd name="T48" fmla="*/ 131 w 549"/>
                <a:gd name="T49" fmla="*/ 621 h 698"/>
                <a:gd name="T50" fmla="*/ 169 w 549"/>
                <a:gd name="T51" fmla="*/ 648 h 698"/>
                <a:gd name="T52" fmla="*/ 209 w 549"/>
                <a:gd name="T53" fmla="*/ 669 h 698"/>
                <a:gd name="T54" fmla="*/ 252 w 549"/>
                <a:gd name="T55" fmla="*/ 684 h 698"/>
                <a:gd name="T56" fmla="*/ 298 w 549"/>
                <a:gd name="T57" fmla="*/ 693 h 698"/>
                <a:gd name="T58" fmla="*/ 343 w 549"/>
                <a:gd name="T59" fmla="*/ 698 h 698"/>
                <a:gd name="T60" fmla="*/ 390 w 549"/>
                <a:gd name="T61" fmla="*/ 696 h 698"/>
                <a:gd name="T62" fmla="*/ 436 w 549"/>
                <a:gd name="T63" fmla="*/ 687 h 698"/>
                <a:gd name="T64" fmla="*/ 483 w 549"/>
                <a:gd name="T65" fmla="*/ 671 h 698"/>
                <a:gd name="T66" fmla="*/ 527 w 549"/>
                <a:gd name="T67" fmla="*/ 648 h 698"/>
                <a:gd name="T68" fmla="*/ 549 w 549"/>
                <a:gd name="T69" fmla="*/ 633 h 698"/>
                <a:gd name="T70" fmla="*/ 513 w 549"/>
                <a:gd name="T71" fmla="*/ 606 h 698"/>
                <a:gd name="T72" fmla="*/ 458 w 549"/>
                <a:gd name="T73" fmla="*/ 541 h 698"/>
                <a:gd name="T74" fmla="*/ 421 w 549"/>
                <a:gd name="T75" fmla="*/ 468 h 698"/>
                <a:gd name="T76" fmla="*/ 403 w 549"/>
                <a:gd name="T77" fmla="*/ 389 h 698"/>
                <a:gd name="T78" fmla="*/ 403 w 549"/>
                <a:gd name="T79" fmla="*/ 309 h 698"/>
                <a:gd name="T80" fmla="*/ 421 w 549"/>
                <a:gd name="T81" fmla="*/ 230 h 698"/>
                <a:gd name="T82" fmla="*/ 458 w 549"/>
                <a:gd name="T83" fmla="*/ 156 h 698"/>
                <a:gd name="T84" fmla="*/ 513 w 549"/>
                <a:gd name="T85" fmla="*/ 92 h 698"/>
                <a:gd name="T86" fmla="*/ 549 w 549"/>
                <a:gd name="T87" fmla="*/ 6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9" h="698">
                  <a:moveTo>
                    <a:pt x="549" y="65"/>
                  </a:moveTo>
                  <a:lnTo>
                    <a:pt x="527" y="51"/>
                  </a:lnTo>
                  <a:lnTo>
                    <a:pt x="483" y="27"/>
                  </a:lnTo>
                  <a:lnTo>
                    <a:pt x="436" y="12"/>
                  </a:lnTo>
                  <a:lnTo>
                    <a:pt x="391" y="3"/>
                  </a:lnTo>
                  <a:lnTo>
                    <a:pt x="344" y="0"/>
                  </a:lnTo>
                  <a:lnTo>
                    <a:pt x="298" y="4"/>
                  </a:lnTo>
                  <a:lnTo>
                    <a:pt x="252" y="14"/>
                  </a:lnTo>
                  <a:lnTo>
                    <a:pt x="209" y="30"/>
                  </a:lnTo>
                  <a:lnTo>
                    <a:pt x="169" y="51"/>
                  </a:lnTo>
                  <a:lnTo>
                    <a:pt x="131" y="76"/>
                  </a:lnTo>
                  <a:lnTo>
                    <a:pt x="96" y="107"/>
                  </a:lnTo>
                  <a:lnTo>
                    <a:pt x="67" y="143"/>
                  </a:lnTo>
                  <a:lnTo>
                    <a:pt x="41" y="182"/>
                  </a:lnTo>
                  <a:lnTo>
                    <a:pt x="22" y="226"/>
                  </a:lnTo>
                  <a:lnTo>
                    <a:pt x="8" y="273"/>
                  </a:lnTo>
                  <a:lnTo>
                    <a:pt x="1" y="323"/>
                  </a:lnTo>
                  <a:lnTo>
                    <a:pt x="0" y="349"/>
                  </a:lnTo>
                  <a:lnTo>
                    <a:pt x="1" y="376"/>
                  </a:lnTo>
                  <a:lnTo>
                    <a:pt x="8" y="426"/>
                  </a:lnTo>
                  <a:lnTo>
                    <a:pt x="22" y="473"/>
                  </a:lnTo>
                  <a:lnTo>
                    <a:pt x="41" y="516"/>
                  </a:lnTo>
                  <a:lnTo>
                    <a:pt x="67" y="556"/>
                  </a:lnTo>
                  <a:lnTo>
                    <a:pt x="96" y="590"/>
                  </a:lnTo>
                  <a:lnTo>
                    <a:pt x="131" y="621"/>
                  </a:lnTo>
                  <a:lnTo>
                    <a:pt x="169" y="648"/>
                  </a:lnTo>
                  <a:lnTo>
                    <a:pt x="209" y="669"/>
                  </a:lnTo>
                  <a:lnTo>
                    <a:pt x="252" y="684"/>
                  </a:lnTo>
                  <a:lnTo>
                    <a:pt x="298" y="693"/>
                  </a:lnTo>
                  <a:lnTo>
                    <a:pt x="343" y="698"/>
                  </a:lnTo>
                  <a:lnTo>
                    <a:pt x="390" y="696"/>
                  </a:lnTo>
                  <a:lnTo>
                    <a:pt x="436" y="687"/>
                  </a:lnTo>
                  <a:lnTo>
                    <a:pt x="483" y="671"/>
                  </a:lnTo>
                  <a:lnTo>
                    <a:pt x="527" y="648"/>
                  </a:lnTo>
                  <a:lnTo>
                    <a:pt x="549" y="633"/>
                  </a:lnTo>
                  <a:lnTo>
                    <a:pt x="513" y="606"/>
                  </a:lnTo>
                  <a:lnTo>
                    <a:pt x="458" y="541"/>
                  </a:lnTo>
                  <a:lnTo>
                    <a:pt x="421" y="468"/>
                  </a:lnTo>
                  <a:lnTo>
                    <a:pt x="403" y="389"/>
                  </a:lnTo>
                  <a:lnTo>
                    <a:pt x="403" y="309"/>
                  </a:lnTo>
                  <a:lnTo>
                    <a:pt x="421" y="230"/>
                  </a:lnTo>
                  <a:lnTo>
                    <a:pt x="458" y="156"/>
                  </a:lnTo>
                  <a:lnTo>
                    <a:pt x="513" y="92"/>
                  </a:lnTo>
                  <a:lnTo>
                    <a:pt x="549" y="65"/>
                  </a:lnTo>
                  <a:close/>
                </a:path>
              </a:pathLst>
            </a:custGeom>
            <a:solidFill>
              <a:srgbClr val="B267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2" name="Freeform 36"/>
            <p:cNvSpPr>
              <a:spLocks/>
            </p:cNvSpPr>
            <p:nvPr/>
          </p:nvSpPr>
          <p:spPr bwMode="auto">
            <a:xfrm>
              <a:off x="7556861" y="1493502"/>
              <a:ext cx="86570" cy="86570"/>
            </a:xfrm>
            <a:custGeom>
              <a:avLst/>
              <a:gdLst>
                <a:gd name="T0" fmla="*/ 351 w 702"/>
                <a:gd name="T1" fmla="*/ 0 h 701"/>
                <a:gd name="T2" fmla="*/ 388 w 702"/>
                <a:gd name="T3" fmla="*/ 1 h 701"/>
                <a:gd name="T4" fmla="*/ 457 w 702"/>
                <a:gd name="T5" fmla="*/ 16 h 701"/>
                <a:gd name="T6" fmla="*/ 519 w 702"/>
                <a:gd name="T7" fmla="*/ 43 h 701"/>
                <a:gd name="T8" fmla="*/ 574 w 702"/>
                <a:gd name="T9" fmla="*/ 80 h 701"/>
                <a:gd name="T10" fmla="*/ 622 w 702"/>
                <a:gd name="T11" fmla="*/ 128 h 701"/>
                <a:gd name="T12" fmla="*/ 660 w 702"/>
                <a:gd name="T13" fmla="*/ 184 h 701"/>
                <a:gd name="T14" fmla="*/ 687 w 702"/>
                <a:gd name="T15" fmla="*/ 246 h 701"/>
                <a:gd name="T16" fmla="*/ 701 w 702"/>
                <a:gd name="T17" fmla="*/ 315 h 701"/>
                <a:gd name="T18" fmla="*/ 702 w 702"/>
                <a:gd name="T19" fmla="*/ 351 h 701"/>
                <a:gd name="T20" fmla="*/ 701 w 702"/>
                <a:gd name="T21" fmla="*/ 388 h 701"/>
                <a:gd name="T22" fmla="*/ 687 w 702"/>
                <a:gd name="T23" fmla="*/ 455 h 701"/>
                <a:gd name="T24" fmla="*/ 660 w 702"/>
                <a:gd name="T25" fmla="*/ 519 h 701"/>
                <a:gd name="T26" fmla="*/ 622 w 702"/>
                <a:gd name="T27" fmla="*/ 574 h 701"/>
                <a:gd name="T28" fmla="*/ 574 w 702"/>
                <a:gd name="T29" fmla="*/ 622 h 701"/>
                <a:gd name="T30" fmla="*/ 519 w 702"/>
                <a:gd name="T31" fmla="*/ 660 h 701"/>
                <a:gd name="T32" fmla="*/ 457 w 702"/>
                <a:gd name="T33" fmla="*/ 687 h 701"/>
                <a:gd name="T34" fmla="*/ 388 w 702"/>
                <a:gd name="T35" fmla="*/ 700 h 701"/>
                <a:gd name="T36" fmla="*/ 351 w 702"/>
                <a:gd name="T37" fmla="*/ 701 h 701"/>
                <a:gd name="T38" fmla="*/ 316 w 702"/>
                <a:gd name="T39" fmla="*/ 700 h 701"/>
                <a:gd name="T40" fmla="*/ 247 w 702"/>
                <a:gd name="T41" fmla="*/ 687 h 701"/>
                <a:gd name="T42" fmla="*/ 184 w 702"/>
                <a:gd name="T43" fmla="*/ 660 h 701"/>
                <a:gd name="T44" fmla="*/ 128 w 702"/>
                <a:gd name="T45" fmla="*/ 622 h 701"/>
                <a:gd name="T46" fmla="*/ 80 w 702"/>
                <a:gd name="T47" fmla="*/ 574 h 701"/>
                <a:gd name="T48" fmla="*/ 43 w 702"/>
                <a:gd name="T49" fmla="*/ 519 h 701"/>
                <a:gd name="T50" fmla="*/ 16 w 702"/>
                <a:gd name="T51" fmla="*/ 455 h 701"/>
                <a:gd name="T52" fmla="*/ 2 w 702"/>
                <a:gd name="T53" fmla="*/ 388 h 701"/>
                <a:gd name="T54" fmla="*/ 0 w 702"/>
                <a:gd name="T55" fmla="*/ 351 h 701"/>
                <a:gd name="T56" fmla="*/ 2 w 702"/>
                <a:gd name="T57" fmla="*/ 315 h 701"/>
                <a:gd name="T58" fmla="*/ 16 w 702"/>
                <a:gd name="T59" fmla="*/ 246 h 701"/>
                <a:gd name="T60" fmla="*/ 43 w 702"/>
                <a:gd name="T61" fmla="*/ 184 h 701"/>
                <a:gd name="T62" fmla="*/ 80 w 702"/>
                <a:gd name="T63" fmla="*/ 128 h 701"/>
                <a:gd name="T64" fmla="*/ 128 w 702"/>
                <a:gd name="T65" fmla="*/ 80 h 701"/>
                <a:gd name="T66" fmla="*/ 184 w 702"/>
                <a:gd name="T67" fmla="*/ 43 h 701"/>
                <a:gd name="T68" fmla="*/ 247 w 702"/>
                <a:gd name="T69" fmla="*/ 16 h 701"/>
                <a:gd name="T70" fmla="*/ 316 w 702"/>
                <a:gd name="T71" fmla="*/ 1 h 701"/>
                <a:gd name="T72" fmla="*/ 351 w 702"/>
                <a:gd name="T73"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2" h="701">
                  <a:moveTo>
                    <a:pt x="351" y="0"/>
                  </a:moveTo>
                  <a:lnTo>
                    <a:pt x="388" y="1"/>
                  </a:lnTo>
                  <a:lnTo>
                    <a:pt x="457" y="16"/>
                  </a:lnTo>
                  <a:lnTo>
                    <a:pt x="519" y="43"/>
                  </a:lnTo>
                  <a:lnTo>
                    <a:pt x="574" y="80"/>
                  </a:lnTo>
                  <a:lnTo>
                    <a:pt x="622" y="128"/>
                  </a:lnTo>
                  <a:lnTo>
                    <a:pt x="660" y="184"/>
                  </a:lnTo>
                  <a:lnTo>
                    <a:pt x="687" y="246"/>
                  </a:lnTo>
                  <a:lnTo>
                    <a:pt x="701" y="315"/>
                  </a:lnTo>
                  <a:lnTo>
                    <a:pt x="702" y="351"/>
                  </a:lnTo>
                  <a:lnTo>
                    <a:pt x="701" y="388"/>
                  </a:lnTo>
                  <a:lnTo>
                    <a:pt x="687" y="455"/>
                  </a:lnTo>
                  <a:lnTo>
                    <a:pt x="660" y="519"/>
                  </a:lnTo>
                  <a:lnTo>
                    <a:pt x="622" y="574"/>
                  </a:lnTo>
                  <a:lnTo>
                    <a:pt x="574" y="622"/>
                  </a:lnTo>
                  <a:lnTo>
                    <a:pt x="519" y="660"/>
                  </a:lnTo>
                  <a:lnTo>
                    <a:pt x="457" y="687"/>
                  </a:lnTo>
                  <a:lnTo>
                    <a:pt x="388" y="700"/>
                  </a:lnTo>
                  <a:lnTo>
                    <a:pt x="351" y="701"/>
                  </a:lnTo>
                  <a:lnTo>
                    <a:pt x="316" y="700"/>
                  </a:lnTo>
                  <a:lnTo>
                    <a:pt x="247" y="687"/>
                  </a:lnTo>
                  <a:lnTo>
                    <a:pt x="184" y="660"/>
                  </a:lnTo>
                  <a:lnTo>
                    <a:pt x="128" y="622"/>
                  </a:lnTo>
                  <a:lnTo>
                    <a:pt x="80" y="574"/>
                  </a:lnTo>
                  <a:lnTo>
                    <a:pt x="43" y="519"/>
                  </a:lnTo>
                  <a:lnTo>
                    <a:pt x="16" y="455"/>
                  </a:lnTo>
                  <a:lnTo>
                    <a:pt x="2" y="388"/>
                  </a:lnTo>
                  <a:lnTo>
                    <a:pt x="0" y="351"/>
                  </a:lnTo>
                  <a:lnTo>
                    <a:pt x="2" y="315"/>
                  </a:lnTo>
                  <a:lnTo>
                    <a:pt x="16" y="246"/>
                  </a:lnTo>
                  <a:lnTo>
                    <a:pt x="43" y="184"/>
                  </a:lnTo>
                  <a:lnTo>
                    <a:pt x="80" y="128"/>
                  </a:lnTo>
                  <a:lnTo>
                    <a:pt x="128" y="80"/>
                  </a:lnTo>
                  <a:lnTo>
                    <a:pt x="184" y="43"/>
                  </a:lnTo>
                  <a:lnTo>
                    <a:pt x="247" y="16"/>
                  </a:lnTo>
                  <a:lnTo>
                    <a:pt x="316" y="1"/>
                  </a:lnTo>
                  <a:lnTo>
                    <a:pt x="351" y="0"/>
                  </a:lnTo>
                  <a:close/>
                </a:path>
              </a:pathLst>
            </a:custGeom>
            <a:solidFill>
              <a:srgbClr val="C077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3" name="Freeform 37"/>
            <p:cNvSpPr>
              <a:spLocks/>
            </p:cNvSpPr>
            <p:nvPr/>
          </p:nvSpPr>
          <p:spPr bwMode="auto">
            <a:xfrm>
              <a:off x="7556861" y="1493502"/>
              <a:ext cx="69256" cy="86570"/>
            </a:xfrm>
            <a:custGeom>
              <a:avLst/>
              <a:gdLst>
                <a:gd name="T0" fmla="*/ 423 w 561"/>
                <a:gd name="T1" fmla="*/ 351 h 701"/>
                <a:gd name="T2" fmla="*/ 425 w 561"/>
                <a:gd name="T3" fmla="*/ 309 h 701"/>
                <a:gd name="T4" fmla="*/ 445 w 561"/>
                <a:gd name="T5" fmla="*/ 229 h 701"/>
                <a:gd name="T6" fmla="*/ 480 w 561"/>
                <a:gd name="T7" fmla="*/ 158 h 701"/>
                <a:gd name="T8" fmla="*/ 531 w 561"/>
                <a:gd name="T9" fmla="*/ 98 h 701"/>
                <a:gd name="T10" fmla="*/ 561 w 561"/>
                <a:gd name="T11" fmla="*/ 72 h 701"/>
                <a:gd name="T12" fmla="*/ 541 w 561"/>
                <a:gd name="T13" fmla="*/ 56 h 701"/>
                <a:gd name="T14" fmla="*/ 495 w 561"/>
                <a:gd name="T15" fmla="*/ 32 h 701"/>
                <a:gd name="T16" fmla="*/ 449 w 561"/>
                <a:gd name="T17" fmla="*/ 15 h 701"/>
                <a:gd name="T18" fmla="*/ 401 w 561"/>
                <a:gd name="T19" fmla="*/ 4 h 701"/>
                <a:gd name="T20" fmla="*/ 353 w 561"/>
                <a:gd name="T21" fmla="*/ 0 h 701"/>
                <a:gd name="T22" fmla="*/ 306 w 561"/>
                <a:gd name="T23" fmla="*/ 4 h 701"/>
                <a:gd name="T24" fmla="*/ 260 w 561"/>
                <a:gd name="T25" fmla="*/ 12 h 701"/>
                <a:gd name="T26" fmla="*/ 216 w 561"/>
                <a:gd name="T27" fmla="*/ 27 h 701"/>
                <a:gd name="T28" fmla="*/ 174 w 561"/>
                <a:gd name="T29" fmla="*/ 48 h 701"/>
                <a:gd name="T30" fmla="*/ 135 w 561"/>
                <a:gd name="T31" fmla="*/ 75 h 701"/>
                <a:gd name="T32" fmla="*/ 99 w 561"/>
                <a:gd name="T33" fmla="*/ 105 h 701"/>
                <a:gd name="T34" fmla="*/ 68 w 561"/>
                <a:gd name="T35" fmla="*/ 141 h 701"/>
                <a:gd name="T36" fmla="*/ 43 w 561"/>
                <a:gd name="T37" fmla="*/ 182 h 701"/>
                <a:gd name="T38" fmla="*/ 22 w 561"/>
                <a:gd name="T39" fmla="*/ 224 h 701"/>
                <a:gd name="T40" fmla="*/ 7 w 561"/>
                <a:gd name="T41" fmla="*/ 273 h 701"/>
                <a:gd name="T42" fmla="*/ 0 w 561"/>
                <a:gd name="T43" fmla="*/ 324 h 701"/>
                <a:gd name="T44" fmla="*/ 0 w 561"/>
                <a:gd name="T45" fmla="*/ 351 h 701"/>
                <a:gd name="T46" fmla="*/ 0 w 561"/>
                <a:gd name="T47" fmla="*/ 378 h 701"/>
                <a:gd name="T48" fmla="*/ 7 w 561"/>
                <a:gd name="T49" fmla="*/ 429 h 701"/>
                <a:gd name="T50" fmla="*/ 22 w 561"/>
                <a:gd name="T51" fmla="*/ 477 h 701"/>
                <a:gd name="T52" fmla="*/ 43 w 561"/>
                <a:gd name="T53" fmla="*/ 521 h 701"/>
                <a:gd name="T54" fmla="*/ 68 w 561"/>
                <a:gd name="T55" fmla="*/ 562 h 701"/>
                <a:gd name="T56" fmla="*/ 99 w 561"/>
                <a:gd name="T57" fmla="*/ 597 h 701"/>
                <a:gd name="T58" fmla="*/ 135 w 561"/>
                <a:gd name="T59" fmla="*/ 628 h 701"/>
                <a:gd name="T60" fmla="*/ 174 w 561"/>
                <a:gd name="T61" fmla="*/ 654 h 701"/>
                <a:gd name="T62" fmla="*/ 216 w 561"/>
                <a:gd name="T63" fmla="*/ 674 h 701"/>
                <a:gd name="T64" fmla="*/ 260 w 561"/>
                <a:gd name="T65" fmla="*/ 690 h 701"/>
                <a:gd name="T66" fmla="*/ 306 w 561"/>
                <a:gd name="T67" fmla="*/ 699 h 701"/>
                <a:gd name="T68" fmla="*/ 353 w 561"/>
                <a:gd name="T69" fmla="*/ 701 h 701"/>
                <a:gd name="T70" fmla="*/ 401 w 561"/>
                <a:gd name="T71" fmla="*/ 699 h 701"/>
                <a:gd name="T72" fmla="*/ 449 w 561"/>
                <a:gd name="T73" fmla="*/ 688 h 701"/>
                <a:gd name="T74" fmla="*/ 495 w 561"/>
                <a:gd name="T75" fmla="*/ 671 h 701"/>
                <a:gd name="T76" fmla="*/ 541 w 561"/>
                <a:gd name="T77" fmla="*/ 645 h 701"/>
                <a:gd name="T78" fmla="*/ 561 w 561"/>
                <a:gd name="T79" fmla="*/ 630 h 701"/>
                <a:gd name="T80" fmla="*/ 531 w 561"/>
                <a:gd name="T81" fmla="*/ 605 h 701"/>
                <a:gd name="T82" fmla="*/ 480 w 561"/>
                <a:gd name="T83" fmla="*/ 544 h 701"/>
                <a:gd name="T84" fmla="*/ 445 w 561"/>
                <a:gd name="T85" fmla="*/ 473 h 701"/>
                <a:gd name="T86" fmla="*/ 425 w 561"/>
                <a:gd name="T87" fmla="*/ 394 h 701"/>
                <a:gd name="T88" fmla="*/ 423 w 561"/>
                <a:gd name="T89" fmla="*/ 35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1" h="701">
                  <a:moveTo>
                    <a:pt x="423" y="351"/>
                  </a:moveTo>
                  <a:lnTo>
                    <a:pt x="425" y="309"/>
                  </a:lnTo>
                  <a:lnTo>
                    <a:pt x="445" y="229"/>
                  </a:lnTo>
                  <a:lnTo>
                    <a:pt x="480" y="158"/>
                  </a:lnTo>
                  <a:lnTo>
                    <a:pt x="531" y="98"/>
                  </a:lnTo>
                  <a:lnTo>
                    <a:pt x="561" y="72"/>
                  </a:lnTo>
                  <a:lnTo>
                    <a:pt x="541" y="56"/>
                  </a:lnTo>
                  <a:lnTo>
                    <a:pt x="495" y="32"/>
                  </a:lnTo>
                  <a:lnTo>
                    <a:pt x="449" y="15"/>
                  </a:lnTo>
                  <a:lnTo>
                    <a:pt x="401" y="4"/>
                  </a:lnTo>
                  <a:lnTo>
                    <a:pt x="353" y="0"/>
                  </a:lnTo>
                  <a:lnTo>
                    <a:pt x="306" y="4"/>
                  </a:lnTo>
                  <a:lnTo>
                    <a:pt x="260" y="12"/>
                  </a:lnTo>
                  <a:lnTo>
                    <a:pt x="216" y="27"/>
                  </a:lnTo>
                  <a:lnTo>
                    <a:pt x="174" y="48"/>
                  </a:lnTo>
                  <a:lnTo>
                    <a:pt x="135" y="75"/>
                  </a:lnTo>
                  <a:lnTo>
                    <a:pt x="99" y="105"/>
                  </a:lnTo>
                  <a:lnTo>
                    <a:pt x="68" y="141"/>
                  </a:lnTo>
                  <a:lnTo>
                    <a:pt x="43" y="182"/>
                  </a:lnTo>
                  <a:lnTo>
                    <a:pt x="22" y="224"/>
                  </a:lnTo>
                  <a:lnTo>
                    <a:pt x="7" y="273"/>
                  </a:lnTo>
                  <a:lnTo>
                    <a:pt x="0" y="324"/>
                  </a:lnTo>
                  <a:lnTo>
                    <a:pt x="0" y="351"/>
                  </a:lnTo>
                  <a:lnTo>
                    <a:pt x="0" y="378"/>
                  </a:lnTo>
                  <a:lnTo>
                    <a:pt x="7" y="429"/>
                  </a:lnTo>
                  <a:lnTo>
                    <a:pt x="22" y="477"/>
                  </a:lnTo>
                  <a:lnTo>
                    <a:pt x="43" y="521"/>
                  </a:lnTo>
                  <a:lnTo>
                    <a:pt x="68" y="562"/>
                  </a:lnTo>
                  <a:lnTo>
                    <a:pt x="99" y="597"/>
                  </a:lnTo>
                  <a:lnTo>
                    <a:pt x="135" y="628"/>
                  </a:lnTo>
                  <a:lnTo>
                    <a:pt x="174" y="654"/>
                  </a:lnTo>
                  <a:lnTo>
                    <a:pt x="216" y="674"/>
                  </a:lnTo>
                  <a:lnTo>
                    <a:pt x="260" y="690"/>
                  </a:lnTo>
                  <a:lnTo>
                    <a:pt x="306" y="699"/>
                  </a:lnTo>
                  <a:lnTo>
                    <a:pt x="353" y="701"/>
                  </a:lnTo>
                  <a:lnTo>
                    <a:pt x="401" y="699"/>
                  </a:lnTo>
                  <a:lnTo>
                    <a:pt x="449" y="688"/>
                  </a:lnTo>
                  <a:lnTo>
                    <a:pt x="495" y="671"/>
                  </a:lnTo>
                  <a:lnTo>
                    <a:pt x="541" y="645"/>
                  </a:lnTo>
                  <a:lnTo>
                    <a:pt x="561" y="630"/>
                  </a:lnTo>
                  <a:lnTo>
                    <a:pt x="531" y="605"/>
                  </a:lnTo>
                  <a:lnTo>
                    <a:pt x="480" y="544"/>
                  </a:lnTo>
                  <a:lnTo>
                    <a:pt x="445" y="473"/>
                  </a:lnTo>
                  <a:lnTo>
                    <a:pt x="425" y="394"/>
                  </a:lnTo>
                  <a:lnTo>
                    <a:pt x="423" y="351"/>
                  </a:lnTo>
                  <a:close/>
                </a:path>
              </a:pathLst>
            </a:custGeom>
            <a:solidFill>
              <a:srgbClr val="B267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4" name="Freeform 38"/>
            <p:cNvSpPr>
              <a:spLocks/>
            </p:cNvSpPr>
            <p:nvPr/>
          </p:nvSpPr>
          <p:spPr bwMode="auto">
            <a:xfrm>
              <a:off x="7738905" y="1393082"/>
              <a:ext cx="62825" cy="22755"/>
            </a:xfrm>
            <a:custGeom>
              <a:avLst/>
              <a:gdLst>
                <a:gd name="T0" fmla="*/ 490 w 508"/>
                <a:gd name="T1" fmla="*/ 27 h 185"/>
                <a:gd name="T2" fmla="*/ 487 w 508"/>
                <a:gd name="T3" fmla="*/ 16 h 185"/>
                <a:gd name="T4" fmla="*/ 468 w 508"/>
                <a:gd name="T5" fmla="*/ 1 h 185"/>
                <a:gd name="T6" fmla="*/ 456 w 508"/>
                <a:gd name="T7" fmla="*/ 0 h 185"/>
                <a:gd name="T8" fmla="*/ 352 w 508"/>
                <a:gd name="T9" fmla="*/ 9 h 185"/>
                <a:gd name="T10" fmla="*/ 140 w 508"/>
                <a:gd name="T11" fmla="*/ 41 h 185"/>
                <a:gd name="T12" fmla="*/ 39 w 508"/>
                <a:gd name="T13" fmla="*/ 65 h 185"/>
                <a:gd name="T14" fmla="*/ 28 w 508"/>
                <a:gd name="T15" fmla="*/ 70 h 185"/>
                <a:gd name="T16" fmla="*/ 12 w 508"/>
                <a:gd name="T17" fmla="*/ 87 h 185"/>
                <a:gd name="T18" fmla="*/ 10 w 508"/>
                <a:gd name="T19" fmla="*/ 100 h 185"/>
                <a:gd name="T20" fmla="*/ 0 w 508"/>
                <a:gd name="T21" fmla="*/ 185 h 185"/>
                <a:gd name="T22" fmla="*/ 24 w 508"/>
                <a:gd name="T23" fmla="*/ 179 h 185"/>
                <a:gd name="T24" fmla="*/ 211 w 508"/>
                <a:gd name="T25" fmla="*/ 146 h 185"/>
                <a:gd name="T26" fmla="*/ 397 w 508"/>
                <a:gd name="T27" fmla="*/ 125 h 185"/>
                <a:gd name="T28" fmla="*/ 508 w 508"/>
                <a:gd name="T29" fmla="*/ 118 h 185"/>
                <a:gd name="T30" fmla="*/ 490 w 508"/>
                <a:gd name="T31" fmla="*/ 2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8" h="185">
                  <a:moveTo>
                    <a:pt x="490" y="27"/>
                  </a:moveTo>
                  <a:lnTo>
                    <a:pt x="487" y="16"/>
                  </a:lnTo>
                  <a:lnTo>
                    <a:pt x="468" y="1"/>
                  </a:lnTo>
                  <a:lnTo>
                    <a:pt x="456" y="0"/>
                  </a:lnTo>
                  <a:lnTo>
                    <a:pt x="352" y="9"/>
                  </a:lnTo>
                  <a:lnTo>
                    <a:pt x="140" y="41"/>
                  </a:lnTo>
                  <a:lnTo>
                    <a:pt x="39" y="65"/>
                  </a:lnTo>
                  <a:lnTo>
                    <a:pt x="28" y="70"/>
                  </a:lnTo>
                  <a:lnTo>
                    <a:pt x="12" y="87"/>
                  </a:lnTo>
                  <a:lnTo>
                    <a:pt x="10" y="100"/>
                  </a:lnTo>
                  <a:lnTo>
                    <a:pt x="0" y="185"/>
                  </a:lnTo>
                  <a:lnTo>
                    <a:pt x="24" y="179"/>
                  </a:lnTo>
                  <a:lnTo>
                    <a:pt x="211" y="146"/>
                  </a:lnTo>
                  <a:lnTo>
                    <a:pt x="397" y="125"/>
                  </a:lnTo>
                  <a:lnTo>
                    <a:pt x="508" y="118"/>
                  </a:lnTo>
                  <a:lnTo>
                    <a:pt x="490" y="27"/>
                  </a:lnTo>
                  <a:close/>
                </a:path>
              </a:pathLst>
            </a:custGeom>
            <a:solidFill>
              <a:srgbClr val="21B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5" name="Freeform 39"/>
            <p:cNvSpPr>
              <a:spLocks/>
            </p:cNvSpPr>
            <p:nvPr/>
          </p:nvSpPr>
          <p:spPr bwMode="auto">
            <a:xfrm>
              <a:off x="7805192" y="1392587"/>
              <a:ext cx="70740" cy="17314"/>
            </a:xfrm>
            <a:custGeom>
              <a:avLst/>
              <a:gdLst>
                <a:gd name="T0" fmla="*/ 569 w 571"/>
                <a:gd name="T1" fmla="*/ 134 h 139"/>
                <a:gd name="T2" fmla="*/ 569 w 571"/>
                <a:gd name="T3" fmla="*/ 82 h 139"/>
                <a:gd name="T4" fmla="*/ 568 w 571"/>
                <a:gd name="T5" fmla="*/ 73 h 139"/>
                <a:gd name="T6" fmla="*/ 558 w 571"/>
                <a:gd name="T7" fmla="*/ 60 h 139"/>
                <a:gd name="T8" fmla="*/ 549 w 571"/>
                <a:gd name="T9" fmla="*/ 56 h 139"/>
                <a:gd name="T10" fmla="*/ 494 w 571"/>
                <a:gd name="T11" fmla="*/ 44 h 139"/>
                <a:gd name="T12" fmla="*/ 379 w 571"/>
                <a:gd name="T13" fmla="*/ 23 h 139"/>
                <a:gd name="T14" fmla="*/ 259 w 571"/>
                <a:gd name="T15" fmla="*/ 8 h 139"/>
                <a:gd name="T16" fmla="*/ 132 w 571"/>
                <a:gd name="T17" fmla="*/ 0 h 139"/>
                <a:gd name="T18" fmla="*/ 67 w 571"/>
                <a:gd name="T19" fmla="*/ 0 h 139"/>
                <a:gd name="T20" fmla="*/ 59 w 571"/>
                <a:gd name="T21" fmla="*/ 0 h 139"/>
                <a:gd name="T22" fmla="*/ 44 w 571"/>
                <a:gd name="T23" fmla="*/ 9 h 139"/>
                <a:gd name="T24" fmla="*/ 40 w 571"/>
                <a:gd name="T25" fmla="*/ 17 h 139"/>
                <a:gd name="T26" fmla="*/ 0 w 571"/>
                <a:gd name="T27" fmla="*/ 118 h 139"/>
                <a:gd name="T28" fmla="*/ 129 w 571"/>
                <a:gd name="T29" fmla="*/ 114 h 139"/>
                <a:gd name="T30" fmla="*/ 343 w 571"/>
                <a:gd name="T31" fmla="*/ 118 h 139"/>
                <a:gd name="T32" fmla="*/ 494 w 571"/>
                <a:gd name="T33" fmla="*/ 131 h 139"/>
                <a:gd name="T34" fmla="*/ 571 w 571"/>
                <a:gd name="T35" fmla="*/ 139 h 139"/>
                <a:gd name="T36" fmla="*/ 570 w 571"/>
                <a:gd name="T37" fmla="*/ 137 h 139"/>
                <a:gd name="T38" fmla="*/ 569 w 571"/>
                <a:gd name="T39" fmla="*/ 1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1" h="139">
                  <a:moveTo>
                    <a:pt x="569" y="134"/>
                  </a:moveTo>
                  <a:lnTo>
                    <a:pt x="569" y="82"/>
                  </a:lnTo>
                  <a:lnTo>
                    <a:pt x="568" y="73"/>
                  </a:lnTo>
                  <a:lnTo>
                    <a:pt x="558" y="60"/>
                  </a:lnTo>
                  <a:lnTo>
                    <a:pt x="549" y="56"/>
                  </a:lnTo>
                  <a:lnTo>
                    <a:pt x="494" y="44"/>
                  </a:lnTo>
                  <a:lnTo>
                    <a:pt x="379" y="23"/>
                  </a:lnTo>
                  <a:lnTo>
                    <a:pt x="259" y="8"/>
                  </a:lnTo>
                  <a:lnTo>
                    <a:pt x="132" y="0"/>
                  </a:lnTo>
                  <a:lnTo>
                    <a:pt x="67" y="0"/>
                  </a:lnTo>
                  <a:lnTo>
                    <a:pt x="59" y="0"/>
                  </a:lnTo>
                  <a:lnTo>
                    <a:pt x="44" y="9"/>
                  </a:lnTo>
                  <a:lnTo>
                    <a:pt x="40" y="17"/>
                  </a:lnTo>
                  <a:lnTo>
                    <a:pt x="0" y="118"/>
                  </a:lnTo>
                  <a:lnTo>
                    <a:pt x="129" y="114"/>
                  </a:lnTo>
                  <a:lnTo>
                    <a:pt x="343" y="118"/>
                  </a:lnTo>
                  <a:lnTo>
                    <a:pt x="494" y="131"/>
                  </a:lnTo>
                  <a:lnTo>
                    <a:pt x="571" y="139"/>
                  </a:lnTo>
                  <a:lnTo>
                    <a:pt x="570" y="137"/>
                  </a:lnTo>
                  <a:lnTo>
                    <a:pt x="569" y="134"/>
                  </a:lnTo>
                  <a:close/>
                </a:path>
              </a:pathLst>
            </a:custGeom>
            <a:solidFill>
              <a:srgbClr val="21B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6" name="Freeform 40"/>
            <p:cNvSpPr>
              <a:spLocks/>
            </p:cNvSpPr>
            <p:nvPr/>
          </p:nvSpPr>
          <p:spPr bwMode="auto">
            <a:xfrm>
              <a:off x="7876921" y="1402481"/>
              <a:ext cx="56394" cy="19293"/>
            </a:xfrm>
            <a:custGeom>
              <a:avLst/>
              <a:gdLst>
                <a:gd name="T0" fmla="*/ 62 w 456"/>
                <a:gd name="T1" fmla="*/ 1 h 156"/>
                <a:gd name="T2" fmla="*/ 54 w 456"/>
                <a:gd name="T3" fmla="*/ 0 h 156"/>
                <a:gd name="T4" fmla="*/ 37 w 456"/>
                <a:gd name="T5" fmla="*/ 6 h 156"/>
                <a:gd name="T6" fmla="*/ 30 w 456"/>
                <a:gd name="T7" fmla="*/ 14 h 156"/>
                <a:gd name="T8" fmla="*/ 2 w 456"/>
                <a:gd name="T9" fmla="*/ 59 h 156"/>
                <a:gd name="T10" fmla="*/ 1 w 456"/>
                <a:gd name="T11" fmla="*/ 60 h 156"/>
                <a:gd name="T12" fmla="*/ 0 w 456"/>
                <a:gd name="T13" fmla="*/ 62 h 156"/>
                <a:gd name="T14" fmla="*/ 111 w 456"/>
                <a:gd name="T15" fmla="*/ 76 h 156"/>
                <a:gd name="T16" fmla="*/ 339 w 456"/>
                <a:gd name="T17" fmla="*/ 123 h 156"/>
                <a:gd name="T18" fmla="*/ 456 w 456"/>
                <a:gd name="T19" fmla="*/ 156 h 156"/>
                <a:gd name="T20" fmla="*/ 370 w 456"/>
                <a:gd name="T21" fmla="*/ 113 h 156"/>
                <a:gd name="T22" fmla="*/ 224 w 456"/>
                <a:gd name="T23" fmla="*/ 54 h 156"/>
                <a:gd name="T24" fmla="*/ 119 w 456"/>
                <a:gd name="T25" fmla="*/ 17 h 156"/>
                <a:gd name="T26" fmla="*/ 62 w 456"/>
                <a:gd name="T27" fmla="*/ 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6" h="156">
                  <a:moveTo>
                    <a:pt x="62" y="1"/>
                  </a:moveTo>
                  <a:lnTo>
                    <a:pt x="54" y="0"/>
                  </a:lnTo>
                  <a:lnTo>
                    <a:pt x="37" y="6"/>
                  </a:lnTo>
                  <a:lnTo>
                    <a:pt x="30" y="14"/>
                  </a:lnTo>
                  <a:lnTo>
                    <a:pt x="2" y="59"/>
                  </a:lnTo>
                  <a:lnTo>
                    <a:pt x="1" y="60"/>
                  </a:lnTo>
                  <a:lnTo>
                    <a:pt x="0" y="62"/>
                  </a:lnTo>
                  <a:lnTo>
                    <a:pt x="111" y="76"/>
                  </a:lnTo>
                  <a:lnTo>
                    <a:pt x="339" y="123"/>
                  </a:lnTo>
                  <a:lnTo>
                    <a:pt x="456" y="156"/>
                  </a:lnTo>
                  <a:lnTo>
                    <a:pt x="370" y="113"/>
                  </a:lnTo>
                  <a:lnTo>
                    <a:pt x="224" y="54"/>
                  </a:lnTo>
                  <a:lnTo>
                    <a:pt x="119" y="17"/>
                  </a:lnTo>
                  <a:lnTo>
                    <a:pt x="62" y="1"/>
                  </a:lnTo>
                  <a:close/>
                </a:path>
              </a:pathLst>
            </a:custGeom>
            <a:solidFill>
              <a:srgbClr val="21B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17" name="Freeform 41"/>
            <p:cNvSpPr>
              <a:spLocks/>
            </p:cNvSpPr>
            <p:nvPr/>
          </p:nvSpPr>
          <p:spPr bwMode="auto">
            <a:xfrm>
              <a:off x="7600393" y="1406438"/>
              <a:ext cx="135049" cy="103389"/>
            </a:xfrm>
            <a:custGeom>
              <a:avLst/>
              <a:gdLst>
                <a:gd name="T0" fmla="*/ 273 w 1092"/>
                <a:gd name="T1" fmla="*/ 836 h 836"/>
                <a:gd name="T2" fmla="*/ 297 w 1092"/>
                <a:gd name="T3" fmla="*/ 790 h 836"/>
                <a:gd name="T4" fmla="*/ 350 w 1092"/>
                <a:gd name="T5" fmla="*/ 702 h 836"/>
                <a:gd name="T6" fmla="*/ 410 w 1092"/>
                <a:gd name="T7" fmla="*/ 619 h 836"/>
                <a:gd name="T8" fmla="*/ 474 w 1092"/>
                <a:gd name="T9" fmla="*/ 542 h 836"/>
                <a:gd name="T10" fmla="*/ 573 w 1092"/>
                <a:gd name="T11" fmla="*/ 439 h 836"/>
                <a:gd name="T12" fmla="*/ 711 w 1092"/>
                <a:gd name="T13" fmla="*/ 323 h 836"/>
                <a:gd name="T14" fmla="*/ 841 w 1092"/>
                <a:gd name="T15" fmla="*/ 231 h 836"/>
                <a:gd name="T16" fmla="*/ 953 w 1092"/>
                <a:gd name="T17" fmla="*/ 163 h 836"/>
                <a:gd name="T18" fmla="*/ 1074 w 1092"/>
                <a:gd name="T19" fmla="*/ 101 h 836"/>
                <a:gd name="T20" fmla="*/ 1092 w 1092"/>
                <a:gd name="T21" fmla="*/ 93 h 836"/>
                <a:gd name="T22" fmla="*/ 1056 w 1092"/>
                <a:gd name="T23" fmla="*/ 19 h 836"/>
                <a:gd name="T24" fmla="*/ 1049 w 1092"/>
                <a:gd name="T25" fmla="*/ 9 h 836"/>
                <a:gd name="T26" fmla="*/ 1028 w 1092"/>
                <a:gd name="T27" fmla="*/ 0 h 836"/>
                <a:gd name="T28" fmla="*/ 1017 w 1092"/>
                <a:gd name="T29" fmla="*/ 3 h 836"/>
                <a:gd name="T30" fmla="*/ 941 w 1092"/>
                <a:gd name="T31" fmla="*/ 31 h 836"/>
                <a:gd name="T32" fmla="*/ 794 w 1092"/>
                <a:gd name="T33" fmla="*/ 97 h 836"/>
                <a:gd name="T34" fmla="*/ 654 w 1092"/>
                <a:gd name="T35" fmla="*/ 173 h 836"/>
                <a:gd name="T36" fmla="*/ 522 w 1092"/>
                <a:gd name="T37" fmla="*/ 258 h 836"/>
                <a:gd name="T38" fmla="*/ 397 w 1092"/>
                <a:gd name="T39" fmla="*/ 350 h 836"/>
                <a:gd name="T40" fmla="*/ 276 w 1092"/>
                <a:gd name="T41" fmla="*/ 446 h 836"/>
                <a:gd name="T42" fmla="*/ 107 w 1092"/>
                <a:gd name="T43" fmla="*/ 601 h 836"/>
                <a:gd name="T44" fmla="*/ 0 w 1092"/>
                <a:gd name="T45" fmla="*/ 708 h 836"/>
                <a:gd name="T46" fmla="*/ 37 w 1092"/>
                <a:gd name="T47" fmla="*/ 708 h 836"/>
                <a:gd name="T48" fmla="*/ 111 w 1092"/>
                <a:gd name="T49" fmla="*/ 724 h 836"/>
                <a:gd name="T50" fmla="*/ 181 w 1092"/>
                <a:gd name="T51" fmla="*/ 757 h 836"/>
                <a:gd name="T52" fmla="*/ 245 w 1092"/>
                <a:gd name="T53" fmla="*/ 806 h 836"/>
                <a:gd name="T54" fmla="*/ 273 w 1092"/>
                <a:gd name="T55" fmla="*/ 836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92" h="836">
                  <a:moveTo>
                    <a:pt x="273" y="836"/>
                  </a:moveTo>
                  <a:lnTo>
                    <a:pt x="297" y="790"/>
                  </a:lnTo>
                  <a:lnTo>
                    <a:pt x="350" y="702"/>
                  </a:lnTo>
                  <a:lnTo>
                    <a:pt x="410" y="619"/>
                  </a:lnTo>
                  <a:lnTo>
                    <a:pt x="474" y="542"/>
                  </a:lnTo>
                  <a:lnTo>
                    <a:pt x="573" y="439"/>
                  </a:lnTo>
                  <a:lnTo>
                    <a:pt x="711" y="323"/>
                  </a:lnTo>
                  <a:lnTo>
                    <a:pt x="841" y="231"/>
                  </a:lnTo>
                  <a:lnTo>
                    <a:pt x="953" y="163"/>
                  </a:lnTo>
                  <a:lnTo>
                    <a:pt x="1074" y="101"/>
                  </a:lnTo>
                  <a:lnTo>
                    <a:pt x="1092" y="93"/>
                  </a:lnTo>
                  <a:lnTo>
                    <a:pt x="1056" y="19"/>
                  </a:lnTo>
                  <a:lnTo>
                    <a:pt x="1049" y="9"/>
                  </a:lnTo>
                  <a:lnTo>
                    <a:pt x="1028" y="0"/>
                  </a:lnTo>
                  <a:lnTo>
                    <a:pt x="1017" y="3"/>
                  </a:lnTo>
                  <a:lnTo>
                    <a:pt x="941" y="31"/>
                  </a:lnTo>
                  <a:lnTo>
                    <a:pt x="794" y="97"/>
                  </a:lnTo>
                  <a:lnTo>
                    <a:pt x="654" y="173"/>
                  </a:lnTo>
                  <a:lnTo>
                    <a:pt x="522" y="258"/>
                  </a:lnTo>
                  <a:lnTo>
                    <a:pt x="397" y="350"/>
                  </a:lnTo>
                  <a:lnTo>
                    <a:pt x="276" y="446"/>
                  </a:lnTo>
                  <a:lnTo>
                    <a:pt x="107" y="601"/>
                  </a:lnTo>
                  <a:lnTo>
                    <a:pt x="0" y="708"/>
                  </a:lnTo>
                  <a:lnTo>
                    <a:pt x="37" y="708"/>
                  </a:lnTo>
                  <a:lnTo>
                    <a:pt x="111" y="724"/>
                  </a:lnTo>
                  <a:lnTo>
                    <a:pt x="181" y="757"/>
                  </a:lnTo>
                  <a:lnTo>
                    <a:pt x="245" y="806"/>
                  </a:lnTo>
                  <a:lnTo>
                    <a:pt x="273" y="836"/>
                  </a:lnTo>
                  <a:close/>
                </a:path>
              </a:pathLst>
            </a:custGeom>
            <a:solidFill>
              <a:srgbClr val="21B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8" name="Freeform 52"/>
            <p:cNvSpPr>
              <a:spLocks/>
            </p:cNvSpPr>
            <p:nvPr/>
          </p:nvSpPr>
          <p:spPr bwMode="auto">
            <a:xfrm>
              <a:off x="6779714" y="2231570"/>
              <a:ext cx="925552" cy="181054"/>
            </a:xfrm>
            <a:custGeom>
              <a:avLst/>
              <a:gdLst>
                <a:gd name="T0" fmla="*/ 1122 w 7485"/>
                <a:gd name="T1" fmla="*/ 959 h 1466"/>
                <a:gd name="T2" fmla="*/ 1227 w 7485"/>
                <a:gd name="T3" fmla="*/ 921 h 1466"/>
                <a:gd name="T4" fmla="*/ 1331 w 7485"/>
                <a:gd name="T5" fmla="*/ 959 h 1466"/>
                <a:gd name="T6" fmla="*/ 1396 w 7485"/>
                <a:gd name="T7" fmla="*/ 1070 h 1466"/>
                <a:gd name="T8" fmla="*/ 1617 w 7485"/>
                <a:gd name="T9" fmla="*/ 1324 h 1466"/>
                <a:gd name="T10" fmla="*/ 1906 w 7485"/>
                <a:gd name="T11" fmla="*/ 1450 h 1466"/>
                <a:gd name="T12" fmla="*/ 2219 w 7485"/>
                <a:gd name="T13" fmla="*/ 1450 h 1466"/>
                <a:gd name="T14" fmla="*/ 2510 w 7485"/>
                <a:gd name="T15" fmla="*/ 1324 h 1466"/>
                <a:gd name="T16" fmla="*/ 2729 w 7485"/>
                <a:gd name="T17" fmla="*/ 1070 h 1466"/>
                <a:gd name="T18" fmla="*/ 2799 w 7485"/>
                <a:gd name="T19" fmla="*/ 957 h 1466"/>
                <a:gd name="T20" fmla="*/ 2908 w 7485"/>
                <a:gd name="T21" fmla="*/ 921 h 1466"/>
                <a:gd name="T22" fmla="*/ 3017 w 7485"/>
                <a:gd name="T23" fmla="*/ 957 h 1466"/>
                <a:gd name="T24" fmla="*/ 3086 w 7485"/>
                <a:gd name="T25" fmla="*/ 1069 h 1466"/>
                <a:gd name="T26" fmla="*/ 3302 w 7485"/>
                <a:gd name="T27" fmla="*/ 1319 h 1466"/>
                <a:gd name="T28" fmla="*/ 3586 w 7485"/>
                <a:gd name="T29" fmla="*/ 1447 h 1466"/>
                <a:gd name="T30" fmla="*/ 3898 w 7485"/>
                <a:gd name="T31" fmla="*/ 1452 h 1466"/>
                <a:gd name="T32" fmla="*/ 4191 w 7485"/>
                <a:gd name="T33" fmla="*/ 1327 h 1466"/>
                <a:gd name="T34" fmla="*/ 4420 w 7485"/>
                <a:gd name="T35" fmla="*/ 1069 h 1466"/>
                <a:gd name="T36" fmla="*/ 4489 w 7485"/>
                <a:gd name="T37" fmla="*/ 958 h 1466"/>
                <a:gd name="T38" fmla="*/ 4590 w 7485"/>
                <a:gd name="T39" fmla="*/ 921 h 1466"/>
                <a:gd name="T40" fmla="*/ 4694 w 7485"/>
                <a:gd name="T41" fmla="*/ 961 h 1466"/>
                <a:gd name="T42" fmla="*/ 4759 w 7485"/>
                <a:gd name="T43" fmla="*/ 1069 h 1466"/>
                <a:gd name="T44" fmla="*/ 4976 w 7485"/>
                <a:gd name="T45" fmla="*/ 1320 h 1466"/>
                <a:gd name="T46" fmla="*/ 5262 w 7485"/>
                <a:gd name="T47" fmla="*/ 1449 h 1466"/>
                <a:gd name="T48" fmla="*/ 5572 w 7485"/>
                <a:gd name="T49" fmla="*/ 1452 h 1466"/>
                <a:gd name="T50" fmla="*/ 5861 w 7485"/>
                <a:gd name="T51" fmla="*/ 1331 h 1466"/>
                <a:gd name="T52" fmla="*/ 6085 w 7485"/>
                <a:gd name="T53" fmla="*/ 1084 h 1466"/>
                <a:gd name="T54" fmla="*/ 6151 w 7485"/>
                <a:gd name="T55" fmla="*/ 966 h 1466"/>
                <a:gd name="T56" fmla="*/ 6261 w 7485"/>
                <a:gd name="T57" fmla="*/ 921 h 1466"/>
                <a:gd name="T58" fmla="*/ 6373 w 7485"/>
                <a:gd name="T59" fmla="*/ 966 h 1466"/>
                <a:gd name="T60" fmla="*/ 6430 w 7485"/>
                <a:gd name="T61" fmla="*/ 1067 h 1466"/>
                <a:gd name="T62" fmla="*/ 6575 w 7485"/>
                <a:gd name="T63" fmla="*/ 1259 h 1466"/>
                <a:gd name="T64" fmla="*/ 6766 w 7485"/>
                <a:gd name="T65" fmla="*/ 1390 h 1466"/>
                <a:gd name="T66" fmla="*/ 6986 w 7485"/>
                <a:gd name="T67" fmla="*/ 1458 h 1466"/>
                <a:gd name="T68" fmla="*/ 7219 w 7485"/>
                <a:gd name="T69" fmla="*/ 1456 h 1466"/>
                <a:gd name="T70" fmla="*/ 7448 w 7485"/>
                <a:gd name="T71" fmla="*/ 1379 h 1466"/>
                <a:gd name="T72" fmla="*/ 7309 w 7485"/>
                <a:gd name="T73" fmla="*/ 1142 h 1466"/>
                <a:gd name="T74" fmla="*/ 6822 w 7485"/>
                <a:gd name="T75" fmla="*/ 751 h 1466"/>
                <a:gd name="T76" fmla="*/ 6179 w 7485"/>
                <a:gd name="T77" fmla="*/ 428 h 1466"/>
                <a:gd name="T78" fmla="*/ 5406 w 7485"/>
                <a:gd name="T79" fmla="*/ 187 h 1466"/>
                <a:gd name="T80" fmla="*/ 4532 w 7485"/>
                <a:gd name="T81" fmla="*/ 41 h 1466"/>
                <a:gd name="T82" fmla="*/ 3743 w 7485"/>
                <a:gd name="T83" fmla="*/ 0 h 1466"/>
                <a:gd name="T84" fmla="*/ 2955 w 7485"/>
                <a:gd name="T85" fmla="*/ 41 h 1466"/>
                <a:gd name="T86" fmla="*/ 2079 w 7485"/>
                <a:gd name="T87" fmla="*/ 187 h 1466"/>
                <a:gd name="T88" fmla="*/ 1308 w 7485"/>
                <a:gd name="T89" fmla="*/ 428 h 1466"/>
                <a:gd name="T90" fmla="*/ 665 w 7485"/>
                <a:gd name="T91" fmla="*/ 751 h 1466"/>
                <a:gd name="T92" fmla="*/ 177 w 7485"/>
                <a:gd name="T93" fmla="*/ 1141 h 1466"/>
                <a:gd name="T94" fmla="*/ 38 w 7485"/>
                <a:gd name="T95" fmla="*/ 1379 h 1466"/>
                <a:gd name="T96" fmla="*/ 270 w 7485"/>
                <a:gd name="T97" fmla="*/ 1457 h 1466"/>
                <a:gd name="T98" fmla="*/ 505 w 7485"/>
                <a:gd name="T99" fmla="*/ 1457 h 1466"/>
                <a:gd name="T100" fmla="*/ 729 w 7485"/>
                <a:gd name="T101" fmla="*/ 1386 h 1466"/>
                <a:gd name="T102" fmla="*/ 921 w 7485"/>
                <a:gd name="T103" fmla="*/ 1250 h 1466"/>
                <a:gd name="T104" fmla="*/ 1065 w 7485"/>
                <a:gd name="T105" fmla="*/ 105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85" h="1466">
                  <a:moveTo>
                    <a:pt x="1083" y="1015"/>
                  </a:moveTo>
                  <a:lnTo>
                    <a:pt x="1093" y="994"/>
                  </a:lnTo>
                  <a:lnTo>
                    <a:pt x="1122" y="959"/>
                  </a:lnTo>
                  <a:lnTo>
                    <a:pt x="1160" y="935"/>
                  </a:lnTo>
                  <a:lnTo>
                    <a:pt x="1203" y="923"/>
                  </a:lnTo>
                  <a:lnTo>
                    <a:pt x="1227" y="921"/>
                  </a:lnTo>
                  <a:lnTo>
                    <a:pt x="1250" y="923"/>
                  </a:lnTo>
                  <a:lnTo>
                    <a:pt x="1293" y="936"/>
                  </a:lnTo>
                  <a:lnTo>
                    <a:pt x="1331" y="959"/>
                  </a:lnTo>
                  <a:lnTo>
                    <a:pt x="1360" y="994"/>
                  </a:lnTo>
                  <a:lnTo>
                    <a:pt x="1370" y="1015"/>
                  </a:lnTo>
                  <a:lnTo>
                    <a:pt x="1396" y="1070"/>
                  </a:lnTo>
                  <a:lnTo>
                    <a:pt x="1458" y="1168"/>
                  </a:lnTo>
                  <a:lnTo>
                    <a:pt x="1533" y="1252"/>
                  </a:lnTo>
                  <a:lnTo>
                    <a:pt x="1617" y="1324"/>
                  </a:lnTo>
                  <a:lnTo>
                    <a:pt x="1707" y="1379"/>
                  </a:lnTo>
                  <a:lnTo>
                    <a:pt x="1804" y="1422"/>
                  </a:lnTo>
                  <a:lnTo>
                    <a:pt x="1906" y="1450"/>
                  </a:lnTo>
                  <a:lnTo>
                    <a:pt x="2010" y="1463"/>
                  </a:lnTo>
                  <a:lnTo>
                    <a:pt x="2115" y="1463"/>
                  </a:lnTo>
                  <a:lnTo>
                    <a:pt x="2219" y="1450"/>
                  </a:lnTo>
                  <a:lnTo>
                    <a:pt x="2321" y="1422"/>
                  </a:lnTo>
                  <a:lnTo>
                    <a:pt x="2418" y="1380"/>
                  </a:lnTo>
                  <a:lnTo>
                    <a:pt x="2510" y="1324"/>
                  </a:lnTo>
                  <a:lnTo>
                    <a:pt x="2593" y="1252"/>
                  </a:lnTo>
                  <a:lnTo>
                    <a:pt x="2666" y="1168"/>
                  </a:lnTo>
                  <a:lnTo>
                    <a:pt x="2729" y="1070"/>
                  </a:lnTo>
                  <a:lnTo>
                    <a:pt x="2756" y="1015"/>
                  </a:lnTo>
                  <a:lnTo>
                    <a:pt x="2767" y="992"/>
                  </a:lnTo>
                  <a:lnTo>
                    <a:pt x="2799" y="957"/>
                  </a:lnTo>
                  <a:lnTo>
                    <a:pt x="2839" y="932"/>
                  </a:lnTo>
                  <a:lnTo>
                    <a:pt x="2885" y="921"/>
                  </a:lnTo>
                  <a:lnTo>
                    <a:pt x="2908" y="921"/>
                  </a:lnTo>
                  <a:lnTo>
                    <a:pt x="2933" y="921"/>
                  </a:lnTo>
                  <a:lnTo>
                    <a:pt x="2978" y="932"/>
                  </a:lnTo>
                  <a:lnTo>
                    <a:pt x="3017" y="957"/>
                  </a:lnTo>
                  <a:lnTo>
                    <a:pt x="3050" y="992"/>
                  </a:lnTo>
                  <a:lnTo>
                    <a:pt x="3061" y="1015"/>
                  </a:lnTo>
                  <a:lnTo>
                    <a:pt x="3086" y="1069"/>
                  </a:lnTo>
                  <a:lnTo>
                    <a:pt x="3147" y="1164"/>
                  </a:lnTo>
                  <a:lnTo>
                    <a:pt x="3220" y="1248"/>
                  </a:lnTo>
                  <a:lnTo>
                    <a:pt x="3302" y="1319"/>
                  </a:lnTo>
                  <a:lnTo>
                    <a:pt x="3391" y="1375"/>
                  </a:lnTo>
                  <a:lnTo>
                    <a:pt x="3487" y="1418"/>
                  </a:lnTo>
                  <a:lnTo>
                    <a:pt x="3586" y="1447"/>
                  </a:lnTo>
                  <a:lnTo>
                    <a:pt x="3689" y="1463"/>
                  </a:lnTo>
                  <a:lnTo>
                    <a:pt x="3794" y="1465"/>
                  </a:lnTo>
                  <a:lnTo>
                    <a:pt x="3898" y="1452"/>
                  </a:lnTo>
                  <a:lnTo>
                    <a:pt x="4000" y="1425"/>
                  </a:lnTo>
                  <a:lnTo>
                    <a:pt x="4098" y="1384"/>
                  </a:lnTo>
                  <a:lnTo>
                    <a:pt x="4191" y="1327"/>
                  </a:lnTo>
                  <a:lnTo>
                    <a:pt x="4277" y="1256"/>
                  </a:lnTo>
                  <a:lnTo>
                    <a:pt x="4353" y="1170"/>
                  </a:lnTo>
                  <a:lnTo>
                    <a:pt x="4420" y="1069"/>
                  </a:lnTo>
                  <a:lnTo>
                    <a:pt x="4449" y="1011"/>
                  </a:lnTo>
                  <a:lnTo>
                    <a:pt x="4460" y="991"/>
                  </a:lnTo>
                  <a:lnTo>
                    <a:pt x="4489" y="958"/>
                  </a:lnTo>
                  <a:lnTo>
                    <a:pt x="4526" y="935"/>
                  </a:lnTo>
                  <a:lnTo>
                    <a:pt x="4567" y="923"/>
                  </a:lnTo>
                  <a:lnTo>
                    <a:pt x="4590" y="921"/>
                  </a:lnTo>
                  <a:lnTo>
                    <a:pt x="4613" y="923"/>
                  </a:lnTo>
                  <a:lnTo>
                    <a:pt x="4656" y="936"/>
                  </a:lnTo>
                  <a:lnTo>
                    <a:pt x="4694" y="961"/>
                  </a:lnTo>
                  <a:lnTo>
                    <a:pt x="4723" y="994"/>
                  </a:lnTo>
                  <a:lnTo>
                    <a:pt x="4733" y="1015"/>
                  </a:lnTo>
                  <a:lnTo>
                    <a:pt x="4759" y="1069"/>
                  </a:lnTo>
                  <a:lnTo>
                    <a:pt x="4821" y="1167"/>
                  </a:lnTo>
                  <a:lnTo>
                    <a:pt x="4894" y="1250"/>
                  </a:lnTo>
                  <a:lnTo>
                    <a:pt x="4976" y="1320"/>
                  </a:lnTo>
                  <a:lnTo>
                    <a:pt x="5065" y="1376"/>
                  </a:lnTo>
                  <a:lnTo>
                    <a:pt x="5162" y="1419"/>
                  </a:lnTo>
                  <a:lnTo>
                    <a:pt x="5262" y="1449"/>
                  </a:lnTo>
                  <a:lnTo>
                    <a:pt x="5365" y="1463"/>
                  </a:lnTo>
                  <a:lnTo>
                    <a:pt x="5469" y="1465"/>
                  </a:lnTo>
                  <a:lnTo>
                    <a:pt x="5572" y="1452"/>
                  </a:lnTo>
                  <a:lnTo>
                    <a:pt x="5674" y="1425"/>
                  </a:lnTo>
                  <a:lnTo>
                    <a:pt x="5771" y="1385"/>
                  </a:lnTo>
                  <a:lnTo>
                    <a:pt x="5861" y="1331"/>
                  </a:lnTo>
                  <a:lnTo>
                    <a:pt x="5945" y="1262"/>
                  </a:lnTo>
                  <a:lnTo>
                    <a:pt x="6020" y="1180"/>
                  </a:lnTo>
                  <a:lnTo>
                    <a:pt x="6085" y="1084"/>
                  </a:lnTo>
                  <a:lnTo>
                    <a:pt x="6112" y="1030"/>
                  </a:lnTo>
                  <a:lnTo>
                    <a:pt x="6121" y="1006"/>
                  </a:lnTo>
                  <a:lnTo>
                    <a:pt x="6151" y="966"/>
                  </a:lnTo>
                  <a:lnTo>
                    <a:pt x="6190" y="937"/>
                  </a:lnTo>
                  <a:lnTo>
                    <a:pt x="6237" y="923"/>
                  </a:lnTo>
                  <a:lnTo>
                    <a:pt x="6261" y="921"/>
                  </a:lnTo>
                  <a:lnTo>
                    <a:pt x="6287" y="923"/>
                  </a:lnTo>
                  <a:lnTo>
                    <a:pt x="6334" y="937"/>
                  </a:lnTo>
                  <a:lnTo>
                    <a:pt x="6373" y="966"/>
                  </a:lnTo>
                  <a:lnTo>
                    <a:pt x="6402" y="1006"/>
                  </a:lnTo>
                  <a:lnTo>
                    <a:pt x="6412" y="1030"/>
                  </a:lnTo>
                  <a:lnTo>
                    <a:pt x="6430" y="1067"/>
                  </a:lnTo>
                  <a:lnTo>
                    <a:pt x="6472" y="1137"/>
                  </a:lnTo>
                  <a:lnTo>
                    <a:pt x="6521" y="1201"/>
                  </a:lnTo>
                  <a:lnTo>
                    <a:pt x="6575" y="1259"/>
                  </a:lnTo>
                  <a:lnTo>
                    <a:pt x="6635" y="1309"/>
                  </a:lnTo>
                  <a:lnTo>
                    <a:pt x="6699" y="1353"/>
                  </a:lnTo>
                  <a:lnTo>
                    <a:pt x="6766" y="1390"/>
                  </a:lnTo>
                  <a:lnTo>
                    <a:pt x="6838" y="1420"/>
                  </a:lnTo>
                  <a:lnTo>
                    <a:pt x="6911" y="1443"/>
                  </a:lnTo>
                  <a:lnTo>
                    <a:pt x="6986" y="1458"/>
                  </a:lnTo>
                  <a:lnTo>
                    <a:pt x="7063" y="1466"/>
                  </a:lnTo>
                  <a:lnTo>
                    <a:pt x="7142" y="1465"/>
                  </a:lnTo>
                  <a:lnTo>
                    <a:pt x="7219" y="1456"/>
                  </a:lnTo>
                  <a:lnTo>
                    <a:pt x="7298" y="1439"/>
                  </a:lnTo>
                  <a:lnTo>
                    <a:pt x="7374" y="1413"/>
                  </a:lnTo>
                  <a:lnTo>
                    <a:pt x="7448" y="1379"/>
                  </a:lnTo>
                  <a:lnTo>
                    <a:pt x="7485" y="1358"/>
                  </a:lnTo>
                  <a:lnTo>
                    <a:pt x="7432" y="1284"/>
                  </a:lnTo>
                  <a:lnTo>
                    <a:pt x="7309" y="1142"/>
                  </a:lnTo>
                  <a:lnTo>
                    <a:pt x="7165" y="1005"/>
                  </a:lnTo>
                  <a:lnTo>
                    <a:pt x="7003" y="875"/>
                  </a:lnTo>
                  <a:lnTo>
                    <a:pt x="6822" y="751"/>
                  </a:lnTo>
                  <a:lnTo>
                    <a:pt x="6623" y="636"/>
                  </a:lnTo>
                  <a:lnTo>
                    <a:pt x="6408" y="528"/>
                  </a:lnTo>
                  <a:lnTo>
                    <a:pt x="6179" y="428"/>
                  </a:lnTo>
                  <a:lnTo>
                    <a:pt x="5935" y="339"/>
                  </a:lnTo>
                  <a:lnTo>
                    <a:pt x="5676" y="258"/>
                  </a:lnTo>
                  <a:lnTo>
                    <a:pt x="5406" y="187"/>
                  </a:lnTo>
                  <a:lnTo>
                    <a:pt x="5126" y="127"/>
                  </a:lnTo>
                  <a:lnTo>
                    <a:pt x="4834" y="78"/>
                  </a:lnTo>
                  <a:lnTo>
                    <a:pt x="4532" y="41"/>
                  </a:lnTo>
                  <a:lnTo>
                    <a:pt x="4222" y="15"/>
                  </a:lnTo>
                  <a:lnTo>
                    <a:pt x="3904" y="2"/>
                  </a:lnTo>
                  <a:lnTo>
                    <a:pt x="3743" y="0"/>
                  </a:lnTo>
                  <a:lnTo>
                    <a:pt x="3581" y="2"/>
                  </a:lnTo>
                  <a:lnTo>
                    <a:pt x="3264" y="15"/>
                  </a:lnTo>
                  <a:lnTo>
                    <a:pt x="2955" y="41"/>
                  </a:lnTo>
                  <a:lnTo>
                    <a:pt x="2653" y="78"/>
                  </a:lnTo>
                  <a:lnTo>
                    <a:pt x="2361" y="127"/>
                  </a:lnTo>
                  <a:lnTo>
                    <a:pt x="2079" y="187"/>
                  </a:lnTo>
                  <a:lnTo>
                    <a:pt x="1809" y="258"/>
                  </a:lnTo>
                  <a:lnTo>
                    <a:pt x="1552" y="339"/>
                  </a:lnTo>
                  <a:lnTo>
                    <a:pt x="1308" y="428"/>
                  </a:lnTo>
                  <a:lnTo>
                    <a:pt x="1077" y="528"/>
                  </a:lnTo>
                  <a:lnTo>
                    <a:pt x="862" y="636"/>
                  </a:lnTo>
                  <a:lnTo>
                    <a:pt x="665" y="751"/>
                  </a:lnTo>
                  <a:lnTo>
                    <a:pt x="483" y="874"/>
                  </a:lnTo>
                  <a:lnTo>
                    <a:pt x="320" y="1005"/>
                  </a:lnTo>
                  <a:lnTo>
                    <a:pt x="177" y="1141"/>
                  </a:lnTo>
                  <a:lnTo>
                    <a:pt x="54" y="1283"/>
                  </a:lnTo>
                  <a:lnTo>
                    <a:pt x="0" y="1358"/>
                  </a:lnTo>
                  <a:lnTo>
                    <a:pt x="38" y="1379"/>
                  </a:lnTo>
                  <a:lnTo>
                    <a:pt x="113" y="1413"/>
                  </a:lnTo>
                  <a:lnTo>
                    <a:pt x="192" y="1440"/>
                  </a:lnTo>
                  <a:lnTo>
                    <a:pt x="270" y="1457"/>
                  </a:lnTo>
                  <a:lnTo>
                    <a:pt x="349" y="1466"/>
                  </a:lnTo>
                  <a:lnTo>
                    <a:pt x="428" y="1466"/>
                  </a:lnTo>
                  <a:lnTo>
                    <a:pt x="505" y="1457"/>
                  </a:lnTo>
                  <a:lnTo>
                    <a:pt x="583" y="1441"/>
                  </a:lnTo>
                  <a:lnTo>
                    <a:pt x="656" y="1418"/>
                  </a:lnTo>
                  <a:lnTo>
                    <a:pt x="729" y="1386"/>
                  </a:lnTo>
                  <a:lnTo>
                    <a:pt x="797" y="1348"/>
                  </a:lnTo>
                  <a:lnTo>
                    <a:pt x="861" y="1303"/>
                  </a:lnTo>
                  <a:lnTo>
                    <a:pt x="921" y="1250"/>
                  </a:lnTo>
                  <a:lnTo>
                    <a:pt x="975" y="1191"/>
                  </a:lnTo>
                  <a:lnTo>
                    <a:pt x="1023" y="1125"/>
                  </a:lnTo>
                  <a:lnTo>
                    <a:pt x="1065" y="1053"/>
                  </a:lnTo>
                  <a:lnTo>
                    <a:pt x="1083" y="1015"/>
                  </a:lnTo>
                  <a:close/>
                </a:path>
              </a:pathLst>
            </a:custGeom>
            <a:solidFill>
              <a:srgbClr val="FCD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9" name="Freeform 53"/>
            <p:cNvSpPr>
              <a:spLocks/>
            </p:cNvSpPr>
            <p:nvPr/>
          </p:nvSpPr>
          <p:spPr bwMode="auto">
            <a:xfrm>
              <a:off x="6779714" y="2231570"/>
              <a:ext cx="493199" cy="181054"/>
            </a:xfrm>
            <a:custGeom>
              <a:avLst/>
              <a:gdLst>
                <a:gd name="T0" fmla="*/ 3991 w 3991"/>
                <a:gd name="T1" fmla="*/ 3 h 1464"/>
                <a:gd name="T2" fmla="*/ 3859 w 3991"/>
                <a:gd name="T3" fmla="*/ 0 h 1464"/>
                <a:gd name="T4" fmla="*/ 3585 w 3991"/>
                <a:gd name="T5" fmla="*/ 1 h 1464"/>
                <a:gd name="T6" fmla="*/ 3304 w 3991"/>
                <a:gd name="T7" fmla="*/ 13 h 1464"/>
                <a:gd name="T8" fmla="*/ 3018 w 3991"/>
                <a:gd name="T9" fmla="*/ 36 h 1464"/>
                <a:gd name="T10" fmla="*/ 2729 w 3991"/>
                <a:gd name="T11" fmla="*/ 71 h 1464"/>
                <a:gd name="T12" fmla="*/ 2440 w 3991"/>
                <a:gd name="T13" fmla="*/ 115 h 1464"/>
                <a:gd name="T14" fmla="*/ 2153 w 3991"/>
                <a:gd name="T15" fmla="*/ 173 h 1464"/>
                <a:gd name="T16" fmla="*/ 1871 w 3991"/>
                <a:gd name="T17" fmla="*/ 241 h 1464"/>
                <a:gd name="T18" fmla="*/ 1595 w 3991"/>
                <a:gd name="T19" fmla="*/ 322 h 1464"/>
                <a:gd name="T20" fmla="*/ 1330 w 3991"/>
                <a:gd name="T21" fmla="*/ 417 h 1464"/>
                <a:gd name="T22" fmla="*/ 1076 w 3991"/>
                <a:gd name="T23" fmla="*/ 523 h 1464"/>
                <a:gd name="T24" fmla="*/ 835 w 3991"/>
                <a:gd name="T25" fmla="*/ 643 h 1464"/>
                <a:gd name="T26" fmla="*/ 612 w 3991"/>
                <a:gd name="T27" fmla="*/ 777 h 1464"/>
                <a:gd name="T28" fmla="*/ 459 w 3991"/>
                <a:gd name="T29" fmla="*/ 886 h 1464"/>
                <a:gd name="T30" fmla="*/ 362 w 3991"/>
                <a:gd name="T31" fmla="*/ 964 h 1464"/>
                <a:gd name="T32" fmla="*/ 271 w 3991"/>
                <a:gd name="T33" fmla="*/ 1044 h 1464"/>
                <a:gd name="T34" fmla="*/ 185 w 3991"/>
                <a:gd name="T35" fmla="*/ 1128 h 1464"/>
                <a:gd name="T36" fmla="*/ 107 w 3991"/>
                <a:gd name="T37" fmla="*/ 1216 h 1464"/>
                <a:gd name="T38" fmla="*/ 35 w 3991"/>
                <a:gd name="T39" fmla="*/ 1308 h 1464"/>
                <a:gd name="T40" fmla="*/ 0 w 3991"/>
                <a:gd name="T41" fmla="*/ 1356 h 1464"/>
                <a:gd name="T42" fmla="*/ 32 w 3991"/>
                <a:gd name="T43" fmla="*/ 1374 h 1464"/>
                <a:gd name="T44" fmla="*/ 100 w 3991"/>
                <a:gd name="T45" fmla="*/ 1406 h 1464"/>
                <a:gd name="T46" fmla="*/ 168 w 3991"/>
                <a:gd name="T47" fmla="*/ 1431 h 1464"/>
                <a:gd name="T48" fmla="*/ 239 w 3991"/>
                <a:gd name="T49" fmla="*/ 1449 h 1464"/>
                <a:gd name="T50" fmla="*/ 312 w 3991"/>
                <a:gd name="T51" fmla="*/ 1460 h 1464"/>
                <a:gd name="T52" fmla="*/ 385 w 3991"/>
                <a:gd name="T53" fmla="*/ 1464 h 1464"/>
                <a:gd name="T54" fmla="*/ 460 w 3991"/>
                <a:gd name="T55" fmla="*/ 1461 h 1464"/>
                <a:gd name="T56" fmla="*/ 536 w 3991"/>
                <a:gd name="T57" fmla="*/ 1450 h 1464"/>
                <a:gd name="T58" fmla="*/ 574 w 3991"/>
                <a:gd name="T59" fmla="*/ 1441 h 1464"/>
                <a:gd name="T60" fmla="*/ 629 w 3991"/>
                <a:gd name="T61" fmla="*/ 1366 h 1464"/>
                <a:gd name="T62" fmla="*/ 754 w 3991"/>
                <a:gd name="T63" fmla="*/ 1220 h 1464"/>
                <a:gd name="T64" fmla="*/ 896 w 3991"/>
                <a:gd name="T65" fmla="*/ 1080 h 1464"/>
                <a:gd name="T66" fmla="*/ 1052 w 3991"/>
                <a:gd name="T67" fmla="*/ 946 h 1464"/>
                <a:gd name="T68" fmla="*/ 1223 w 3991"/>
                <a:gd name="T69" fmla="*/ 820 h 1464"/>
                <a:gd name="T70" fmla="*/ 1407 w 3991"/>
                <a:gd name="T71" fmla="*/ 701 h 1464"/>
                <a:gd name="T72" fmla="*/ 1604 w 3991"/>
                <a:gd name="T73" fmla="*/ 589 h 1464"/>
                <a:gd name="T74" fmla="*/ 1814 w 3991"/>
                <a:gd name="T75" fmla="*/ 486 h 1464"/>
                <a:gd name="T76" fmla="*/ 2035 w 3991"/>
                <a:gd name="T77" fmla="*/ 392 h 1464"/>
                <a:gd name="T78" fmla="*/ 2268 w 3991"/>
                <a:gd name="T79" fmla="*/ 306 h 1464"/>
                <a:gd name="T80" fmla="*/ 2510 w 3991"/>
                <a:gd name="T81" fmla="*/ 230 h 1464"/>
                <a:gd name="T82" fmla="*/ 2761 w 3991"/>
                <a:gd name="T83" fmla="*/ 165 h 1464"/>
                <a:gd name="T84" fmla="*/ 3021 w 3991"/>
                <a:gd name="T85" fmla="*/ 109 h 1464"/>
                <a:gd name="T86" fmla="*/ 3290 w 3991"/>
                <a:gd name="T87" fmla="*/ 65 h 1464"/>
                <a:gd name="T88" fmla="*/ 3565 w 3991"/>
                <a:gd name="T89" fmla="*/ 30 h 1464"/>
                <a:gd name="T90" fmla="*/ 3848 w 3991"/>
                <a:gd name="T91" fmla="*/ 8 h 1464"/>
                <a:gd name="T92" fmla="*/ 3991 w 3991"/>
                <a:gd name="T93" fmla="*/ 3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91" h="1464">
                  <a:moveTo>
                    <a:pt x="3991" y="3"/>
                  </a:moveTo>
                  <a:lnTo>
                    <a:pt x="3859" y="0"/>
                  </a:lnTo>
                  <a:lnTo>
                    <a:pt x="3585" y="1"/>
                  </a:lnTo>
                  <a:lnTo>
                    <a:pt x="3304" y="13"/>
                  </a:lnTo>
                  <a:lnTo>
                    <a:pt x="3018" y="36"/>
                  </a:lnTo>
                  <a:lnTo>
                    <a:pt x="2729" y="71"/>
                  </a:lnTo>
                  <a:lnTo>
                    <a:pt x="2440" y="115"/>
                  </a:lnTo>
                  <a:lnTo>
                    <a:pt x="2153" y="173"/>
                  </a:lnTo>
                  <a:lnTo>
                    <a:pt x="1871" y="241"/>
                  </a:lnTo>
                  <a:lnTo>
                    <a:pt x="1595" y="322"/>
                  </a:lnTo>
                  <a:lnTo>
                    <a:pt x="1330" y="417"/>
                  </a:lnTo>
                  <a:lnTo>
                    <a:pt x="1076" y="523"/>
                  </a:lnTo>
                  <a:lnTo>
                    <a:pt x="835" y="643"/>
                  </a:lnTo>
                  <a:lnTo>
                    <a:pt x="612" y="777"/>
                  </a:lnTo>
                  <a:lnTo>
                    <a:pt x="459" y="886"/>
                  </a:lnTo>
                  <a:lnTo>
                    <a:pt x="362" y="964"/>
                  </a:lnTo>
                  <a:lnTo>
                    <a:pt x="271" y="1044"/>
                  </a:lnTo>
                  <a:lnTo>
                    <a:pt x="185" y="1128"/>
                  </a:lnTo>
                  <a:lnTo>
                    <a:pt x="107" y="1216"/>
                  </a:lnTo>
                  <a:lnTo>
                    <a:pt x="35" y="1308"/>
                  </a:lnTo>
                  <a:lnTo>
                    <a:pt x="0" y="1356"/>
                  </a:lnTo>
                  <a:lnTo>
                    <a:pt x="32" y="1374"/>
                  </a:lnTo>
                  <a:lnTo>
                    <a:pt x="100" y="1406"/>
                  </a:lnTo>
                  <a:lnTo>
                    <a:pt x="168" y="1431"/>
                  </a:lnTo>
                  <a:lnTo>
                    <a:pt x="239" y="1449"/>
                  </a:lnTo>
                  <a:lnTo>
                    <a:pt x="312" y="1460"/>
                  </a:lnTo>
                  <a:lnTo>
                    <a:pt x="385" y="1464"/>
                  </a:lnTo>
                  <a:lnTo>
                    <a:pt x="460" y="1461"/>
                  </a:lnTo>
                  <a:lnTo>
                    <a:pt x="536" y="1450"/>
                  </a:lnTo>
                  <a:lnTo>
                    <a:pt x="574" y="1441"/>
                  </a:lnTo>
                  <a:lnTo>
                    <a:pt x="629" y="1366"/>
                  </a:lnTo>
                  <a:lnTo>
                    <a:pt x="754" y="1220"/>
                  </a:lnTo>
                  <a:lnTo>
                    <a:pt x="896" y="1080"/>
                  </a:lnTo>
                  <a:lnTo>
                    <a:pt x="1052" y="946"/>
                  </a:lnTo>
                  <a:lnTo>
                    <a:pt x="1223" y="820"/>
                  </a:lnTo>
                  <a:lnTo>
                    <a:pt x="1407" y="701"/>
                  </a:lnTo>
                  <a:lnTo>
                    <a:pt x="1604" y="589"/>
                  </a:lnTo>
                  <a:lnTo>
                    <a:pt x="1814" y="486"/>
                  </a:lnTo>
                  <a:lnTo>
                    <a:pt x="2035" y="392"/>
                  </a:lnTo>
                  <a:lnTo>
                    <a:pt x="2268" y="306"/>
                  </a:lnTo>
                  <a:lnTo>
                    <a:pt x="2510" y="230"/>
                  </a:lnTo>
                  <a:lnTo>
                    <a:pt x="2761" y="165"/>
                  </a:lnTo>
                  <a:lnTo>
                    <a:pt x="3021" y="109"/>
                  </a:lnTo>
                  <a:lnTo>
                    <a:pt x="3290" y="65"/>
                  </a:lnTo>
                  <a:lnTo>
                    <a:pt x="3565" y="30"/>
                  </a:lnTo>
                  <a:lnTo>
                    <a:pt x="3848" y="8"/>
                  </a:lnTo>
                  <a:lnTo>
                    <a:pt x="3991" y="3"/>
                  </a:lnTo>
                  <a:close/>
                </a:path>
              </a:pathLst>
            </a:custGeom>
            <a:solidFill>
              <a:srgbClr val="FAB8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74" name="그룹 73">
            <a:extLst>
              <a:ext uri="{FF2B5EF4-FFF2-40B4-BE49-F238E27FC236}">
                <a16:creationId xmlns:a16="http://schemas.microsoft.com/office/drawing/2014/main" id="{3BA29652-20EA-4932-B498-2A8B0663CCB9}"/>
              </a:ext>
            </a:extLst>
          </p:cNvPr>
          <p:cNvGrpSpPr/>
          <p:nvPr/>
        </p:nvGrpSpPr>
        <p:grpSpPr>
          <a:xfrm>
            <a:off x="8333752" y="5076059"/>
            <a:ext cx="3515550" cy="1544031"/>
            <a:chOff x="4338225" y="1386407"/>
            <a:chExt cx="3515550" cy="1317986"/>
          </a:xfrm>
        </p:grpSpPr>
        <p:sp>
          <p:nvSpPr>
            <p:cNvPr id="75" name="양쪽 모서리가 둥근 사각형 67">
              <a:extLst>
                <a:ext uri="{FF2B5EF4-FFF2-40B4-BE49-F238E27FC236}">
                  <a16:creationId xmlns:a16="http://schemas.microsoft.com/office/drawing/2014/main" id="{957A7B46-A81E-4526-91FE-D1B70004BF76}"/>
                </a:ext>
              </a:extLst>
            </p:cNvPr>
            <p:cNvSpPr/>
            <p:nvPr/>
          </p:nvSpPr>
          <p:spPr>
            <a:xfrm>
              <a:off x="4452189" y="1386407"/>
              <a:ext cx="3287622" cy="1216748"/>
            </a:xfrm>
            <a:prstGeom prst="round2SameRect">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t">
              <a:noAutofit/>
            </a:bodyPr>
            <a:lstStyle/>
            <a:p>
              <a:pPr algn="ctr"/>
              <a:r>
                <a:rPr lang="en-US" altLang="ko-KR" sz="2000" dirty="0">
                  <a:solidFill>
                    <a:schemeClr val="tx1"/>
                  </a:solidFill>
                  <a:latin typeface="나눔스퀘어 ExtraBold" panose="020B0600000101010101" pitchFamily="50" charset="-127"/>
                  <a:ea typeface="나눔스퀘어 ExtraBold" panose="020B0600000101010101" pitchFamily="50" charset="-127"/>
                </a:rPr>
                <a:t>2016184002 </a:t>
              </a:r>
              <a:r>
                <a:rPr lang="ko-KR" altLang="en-US" sz="2000" dirty="0">
                  <a:solidFill>
                    <a:schemeClr val="tx1"/>
                  </a:solidFill>
                  <a:latin typeface="나눔스퀘어 ExtraBold" panose="020B0600000101010101" pitchFamily="50" charset="-127"/>
                  <a:ea typeface="나눔스퀘어 ExtraBold" panose="020B0600000101010101" pitchFamily="50" charset="-127"/>
                </a:rPr>
                <a:t>고희정</a:t>
              </a:r>
              <a:endParaRPr lang="en-US" altLang="ko-KR" sz="2000" dirty="0">
                <a:solidFill>
                  <a:schemeClr val="tx1"/>
                </a:solidFill>
                <a:latin typeface="나눔스퀘어 ExtraBold" panose="020B0600000101010101" pitchFamily="50" charset="-127"/>
                <a:ea typeface="나눔스퀘어 ExtraBold" panose="020B0600000101010101" pitchFamily="50" charset="-127"/>
              </a:endParaRPr>
            </a:p>
            <a:p>
              <a:pPr algn="ctr"/>
              <a:r>
                <a:rPr lang="en-US" altLang="ko-KR" sz="2000" dirty="0">
                  <a:solidFill>
                    <a:schemeClr val="tx1"/>
                  </a:solidFill>
                  <a:latin typeface="나눔스퀘어 ExtraBold" panose="020B0600000101010101" pitchFamily="50" charset="-127"/>
                  <a:ea typeface="나눔스퀘어 ExtraBold" panose="020B0600000101010101" pitchFamily="50" charset="-127"/>
                </a:rPr>
                <a:t>2016184017 </a:t>
              </a:r>
              <a:r>
                <a:rPr lang="ko-KR" altLang="en-US" sz="2000" dirty="0">
                  <a:solidFill>
                    <a:schemeClr val="tx1"/>
                  </a:solidFill>
                  <a:latin typeface="나눔스퀘어 ExtraBold" panose="020B0600000101010101" pitchFamily="50" charset="-127"/>
                  <a:ea typeface="나눔스퀘어 ExtraBold" panose="020B0600000101010101" pitchFamily="50" charset="-127"/>
                </a:rPr>
                <a:t>박하연</a:t>
              </a:r>
              <a:endParaRPr lang="en-US" altLang="ko-KR" sz="2000" dirty="0">
                <a:solidFill>
                  <a:schemeClr val="tx1"/>
                </a:solidFill>
                <a:latin typeface="나눔스퀘어 ExtraBold" panose="020B0600000101010101" pitchFamily="50" charset="-127"/>
                <a:ea typeface="나눔스퀘어 ExtraBold" panose="020B0600000101010101" pitchFamily="50" charset="-127"/>
              </a:endParaRPr>
            </a:p>
            <a:p>
              <a:pPr algn="ctr"/>
              <a:r>
                <a:rPr lang="en-US" altLang="ko-KR" sz="2000" dirty="0">
                  <a:solidFill>
                    <a:schemeClr val="tx1"/>
                  </a:solidFill>
                  <a:latin typeface="나눔스퀘어 ExtraBold" panose="020B0600000101010101" pitchFamily="50" charset="-127"/>
                  <a:ea typeface="나눔스퀘어 ExtraBold" panose="020B0600000101010101" pitchFamily="50" charset="-127"/>
                </a:rPr>
                <a:t>2016182032 </a:t>
              </a:r>
              <a:r>
                <a:rPr lang="ko-KR" altLang="en-US" sz="2000" dirty="0" err="1">
                  <a:solidFill>
                    <a:schemeClr val="tx1"/>
                  </a:solidFill>
                  <a:latin typeface="나눔스퀘어 ExtraBold" panose="020B0600000101010101" pitchFamily="50" charset="-127"/>
                  <a:ea typeface="나눔스퀘어 ExtraBold" panose="020B0600000101010101" pitchFamily="50" charset="-127"/>
                </a:rPr>
                <a:t>이혜리</a:t>
              </a:r>
              <a:endParaRPr lang="en-US" altLang="ko-KR" sz="2000" dirty="0">
                <a:solidFill>
                  <a:schemeClr val="tx1"/>
                </a:solidFill>
                <a:latin typeface="나눔스퀘어 ExtraBold" panose="020B0600000101010101" pitchFamily="50" charset="-127"/>
                <a:ea typeface="나눔스퀘어 ExtraBold" panose="020B0600000101010101" pitchFamily="50" charset="-127"/>
              </a:endParaRPr>
            </a:p>
          </p:txBody>
        </p:sp>
        <p:sp>
          <p:nvSpPr>
            <p:cNvPr id="76" name="양쪽 모서리가 둥근 사각형 31">
              <a:extLst>
                <a:ext uri="{FF2B5EF4-FFF2-40B4-BE49-F238E27FC236}">
                  <a16:creationId xmlns:a16="http://schemas.microsoft.com/office/drawing/2014/main" id="{545783CA-2579-4258-9ABF-BFE6858A68B1}"/>
                </a:ext>
              </a:extLst>
            </p:cNvPr>
            <p:cNvSpPr/>
            <p:nvPr/>
          </p:nvSpPr>
          <p:spPr>
            <a:xfrm>
              <a:off x="4338225" y="2444965"/>
              <a:ext cx="3515550" cy="259428"/>
            </a:xfrm>
            <a:prstGeom prst="round2SameRect">
              <a:avLst/>
            </a:prstGeom>
            <a:solidFill>
              <a:srgbClr val="CFE8E5"/>
            </a:solidFill>
            <a:ln w="28575">
              <a:noFill/>
            </a:ln>
            <a:effectLst>
              <a:outerShdw blurRad="50800" dist="38100" dir="16200000" sx="97000" sy="97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grpSp>
        <p:nvGrpSpPr>
          <p:cNvPr id="77" name="그룹 76">
            <a:extLst>
              <a:ext uri="{FF2B5EF4-FFF2-40B4-BE49-F238E27FC236}">
                <a16:creationId xmlns:a16="http://schemas.microsoft.com/office/drawing/2014/main" id="{1E2A009B-EAB6-43F7-8DC1-5B2D3D072BEB}"/>
              </a:ext>
            </a:extLst>
          </p:cNvPr>
          <p:cNvGrpSpPr/>
          <p:nvPr/>
        </p:nvGrpSpPr>
        <p:grpSpPr>
          <a:xfrm>
            <a:off x="457307" y="5076059"/>
            <a:ext cx="3515550" cy="1505443"/>
            <a:chOff x="776454" y="1198951"/>
            <a:chExt cx="3515550" cy="1505443"/>
          </a:xfrm>
        </p:grpSpPr>
        <p:sp>
          <p:nvSpPr>
            <p:cNvPr id="78" name="양쪽 모서리가 둥근 사각형 67">
              <a:extLst>
                <a:ext uri="{FF2B5EF4-FFF2-40B4-BE49-F238E27FC236}">
                  <a16:creationId xmlns:a16="http://schemas.microsoft.com/office/drawing/2014/main" id="{63AA1686-42F5-4E69-966D-1087EFF84A4F}"/>
                </a:ext>
              </a:extLst>
            </p:cNvPr>
            <p:cNvSpPr/>
            <p:nvPr/>
          </p:nvSpPr>
          <p:spPr>
            <a:xfrm>
              <a:off x="890418" y="1198951"/>
              <a:ext cx="3287622" cy="1404205"/>
            </a:xfrm>
            <a:prstGeom prst="round2SameRect">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t">
              <a:noAutofit/>
            </a:bodyPr>
            <a:lstStyle/>
            <a:p>
              <a:pPr lvl="0" algn="ctr"/>
              <a:r>
                <a:rPr lang="ko-KR" altLang="en-US" sz="2000" dirty="0">
                  <a:solidFill>
                    <a:prstClr val="black"/>
                  </a:solidFill>
                  <a:latin typeface="나눔스퀘어 ExtraBold" panose="020B0600000101010101" pitchFamily="50" charset="-127"/>
                  <a:ea typeface="나눔스퀘어 ExtraBold" panose="020B0600000101010101" pitchFamily="50" charset="-127"/>
                </a:rPr>
                <a:t>지도교수 </a:t>
              </a:r>
              <a:r>
                <a:rPr lang="en-US" altLang="ko-KR" sz="2000" dirty="0">
                  <a:solidFill>
                    <a:prstClr val="black"/>
                  </a:solidFill>
                  <a:latin typeface="나눔스퀘어 ExtraBold" panose="020B0600000101010101" pitchFamily="50" charset="-127"/>
                  <a:ea typeface="나눔스퀘어 ExtraBold" panose="020B0600000101010101" pitchFamily="50" charset="-127"/>
                </a:rPr>
                <a:t>  </a:t>
              </a:r>
              <a:r>
                <a:rPr lang="ko-KR" altLang="en-US" sz="2000" dirty="0" err="1">
                  <a:solidFill>
                    <a:prstClr val="black"/>
                  </a:solidFill>
                  <a:latin typeface="나눔스퀘어 ExtraBold" panose="020B0600000101010101" pitchFamily="50" charset="-127"/>
                  <a:ea typeface="나눔스퀘어 ExtraBold" panose="020B0600000101010101" pitchFamily="50" charset="-127"/>
                </a:rPr>
                <a:t>김경철</a:t>
              </a:r>
              <a:endParaRPr lang="en-US" altLang="ko-KR" sz="2000" dirty="0">
                <a:solidFill>
                  <a:prstClr val="black"/>
                </a:solidFill>
                <a:latin typeface="나눔스퀘어 ExtraBold" panose="020B0600000101010101" pitchFamily="50" charset="-127"/>
                <a:ea typeface="나눔스퀘어 ExtraBold" panose="020B0600000101010101" pitchFamily="50" charset="-127"/>
              </a:endParaRPr>
            </a:p>
          </p:txBody>
        </p:sp>
        <p:sp>
          <p:nvSpPr>
            <p:cNvPr id="79" name="양쪽 모서리가 둥근 사각형 31">
              <a:extLst>
                <a:ext uri="{FF2B5EF4-FFF2-40B4-BE49-F238E27FC236}">
                  <a16:creationId xmlns:a16="http://schemas.microsoft.com/office/drawing/2014/main" id="{DCF2A9A6-3D90-4D8B-9DE1-712EC1D5FAE6}"/>
                </a:ext>
              </a:extLst>
            </p:cNvPr>
            <p:cNvSpPr/>
            <p:nvPr/>
          </p:nvSpPr>
          <p:spPr>
            <a:xfrm>
              <a:off x="776454" y="2444966"/>
              <a:ext cx="3515550" cy="259428"/>
            </a:xfrm>
            <a:prstGeom prst="round2SameRect">
              <a:avLst/>
            </a:prstGeom>
            <a:solidFill>
              <a:srgbClr val="CFE8E5"/>
            </a:solidFill>
            <a:ln w="28575">
              <a:noFill/>
            </a:ln>
            <a:effectLst>
              <a:outerShdw blurRad="50800" dist="38100" dir="16200000" sx="97000" sy="97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pic>
        <p:nvPicPr>
          <p:cNvPr id="3" name="그림 2">
            <a:extLst>
              <a:ext uri="{FF2B5EF4-FFF2-40B4-BE49-F238E27FC236}">
                <a16:creationId xmlns:a16="http://schemas.microsoft.com/office/drawing/2014/main" id="{2AFBC13D-5655-4BF4-9799-5C18E70087B8}"/>
              </a:ext>
            </a:extLst>
          </p:cNvPr>
          <p:cNvPicPr>
            <a:picLocks noChangeAspect="1"/>
          </p:cNvPicPr>
          <p:nvPr/>
        </p:nvPicPr>
        <p:blipFill>
          <a:blip r:embed="rId3" cstate="email">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590377" y="2629920"/>
            <a:ext cx="2142295" cy="2001561"/>
          </a:xfrm>
          <a:prstGeom prst="rect">
            <a:avLst/>
          </a:prstGeom>
        </p:spPr>
      </p:pic>
    </p:spTree>
    <p:extLst>
      <p:ext uri="{BB962C8B-B14F-4D97-AF65-F5344CB8AC3E}">
        <p14:creationId xmlns:p14="http://schemas.microsoft.com/office/powerpoint/2010/main" val="24953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D06B2-F438-4154-84E3-2EA57A9E1BBD}"/>
              </a:ext>
            </a:extLst>
          </p:cNvPr>
          <p:cNvSpPr txBox="1"/>
          <p:nvPr/>
        </p:nvSpPr>
        <p:spPr>
          <a:xfrm>
            <a:off x="216620" y="216620"/>
            <a:ext cx="3239990" cy="707886"/>
          </a:xfrm>
          <a:prstGeom prst="rect">
            <a:avLst/>
          </a:prstGeom>
          <a:noFill/>
        </p:spPr>
        <p:txBody>
          <a:bodyPr wrap="none" rtlCol="0">
            <a:spAutoFit/>
          </a:bodyPr>
          <a:lstStyle/>
          <a:p>
            <a:r>
              <a:rPr lang="ko-KR" altLang="en-US" sz="4000" dirty="0" err="1">
                <a:latin typeface="나눔스퀘어 ExtraBold" panose="020B0600000101010101" pitchFamily="50" charset="-127"/>
                <a:ea typeface="나눔스퀘어 ExtraBold" panose="020B0600000101010101" pitchFamily="50" charset="-127"/>
              </a:rPr>
              <a:t>깃허브</a:t>
            </a:r>
            <a:r>
              <a:rPr lang="ko-KR" altLang="en-US" sz="4000" dirty="0">
                <a:latin typeface="나눔스퀘어 ExtraBold" panose="020B0600000101010101" pitchFamily="50" charset="-127"/>
                <a:ea typeface="나눔스퀘어 ExtraBold" panose="020B0600000101010101" pitchFamily="50" charset="-127"/>
              </a:rPr>
              <a:t> 사용량 </a:t>
            </a:r>
          </a:p>
        </p:txBody>
      </p:sp>
      <p:pic>
        <p:nvPicPr>
          <p:cNvPr id="1026" name="Picture 2" descr="https://lh3.googleusercontent.com/0KeZwEU7U5uQGL2JzYDkCtUSC03S3wuDC4LYdVRCxbrp0_puPUB2UM_3NdQzX7VhnxJO5O6sWHZagnbfl3Uf-RnvPQaf_rhtesHVeApZswTe53B81a0tfDSGvbYAsGiR3nEpnvKr9uo">
            <a:extLst>
              <a:ext uri="{FF2B5EF4-FFF2-40B4-BE49-F238E27FC236}">
                <a16:creationId xmlns:a16="http://schemas.microsoft.com/office/drawing/2014/main" id="{D3056467-C071-47EA-A58C-EC7209F36C1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90367" y="924506"/>
            <a:ext cx="6211265" cy="5568369"/>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8B51B170-FE99-470B-955F-39DC736CB576}"/>
              </a:ext>
            </a:extLst>
          </p:cNvPr>
          <p:cNvSpPr/>
          <p:nvPr/>
        </p:nvSpPr>
        <p:spPr>
          <a:xfrm>
            <a:off x="6096000" y="4876800"/>
            <a:ext cx="3105632" cy="1616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7">
            <a:extLst>
              <a:ext uri="{FF2B5EF4-FFF2-40B4-BE49-F238E27FC236}">
                <a16:creationId xmlns:a16="http://schemas.microsoft.com/office/drawing/2014/main" id="{FEDFA3A0-84AF-454C-BE40-C828EB8175DE}"/>
              </a:ext>
            </a:extLst>
          </p:cNvPr>
          <p:cNvSpPr>
            <a:spLocks noGrp="1"/>
          </p:cNvSpPr>
          <p:nvPr>
            <p:ph type="sldNum" sz="quarter" idx="12"/>
          </p:nvPr>
        </p:nvSpPr>
        <p:spPr>
          <a:xfrm>
            <a:off x="5655033" y="6492875"/>
            <a:ext cx="882580" cy="365125"/>
          </a:xfrm>
        </p:spPr>
        <p:txBody>
          <a:bodyPr/>
          <a:lstStyle/>
          <a:p>
            <a:fld id="{9BCF461A-3AF3-4CC9-9849-D888A2C01A79}" type="slidenum">
              <a:rPr lang="en-US" altLang="ko-KR" sz="1600" dirty="0">
                <a:solidFill>
                  <a:schemeClr val="tx1"/>
                </a:solidFill>
                <a:latin typeface="나눔스퀘어 ExtraBold" panose="020B0600000101010101" pitchFamily="50" charset="-127"/>
                <a:ea typeface="나눔스퀘어 ExtraBold" panose="020B0600000101010101" pitchFamily="50" charset="-127"/>
              </a:rPr>
              <a:t>10</a:t>
            </a:fld>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725022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9B0FEC-4564-4375-81DD-7D8B56C1271E}"/>
              </a:ext>
            </a:extLst>
          </p:cNvPr>
          <p:cNvSpPr txBox="1"/>
          <p:nvPr/>
        </p:nvSpPr>
        <p:spPr>
          <a:xfrm>
            <a:off x="4162999" y="2875002"/>
            <a:ext cx="3474028" cy="1107996"/>
          </a:xfrm>
          <a:prstGeom prst="rect">
            <a:avLst/>
          </a:prstGeom>
          <a:noFill/>
        </p:spPr>
        <p:txBody>
          <a:bodyPr wrap="none" rtlCol="0">
            <a:spAutoFit/>
          </a:bodyPr>
          <a:lstStyle/>
          <a:p>
            <a:r>
              <a:rPr lang="ko-KR" altLang="en-US" sz="6600" dirty="0">
                <a:latin typeface="나눔스퀘어 Bold" panose="020B0600000101010101" pitchFamily="50" charset="-127"/>
                <a:ea typeface="나눔스퀘어 Bold" panose="020B0600000101010101" pitchFamily="50" charset="-127"/>
              </a:rPr>
              <a:t>데모 시연</a:t>
            </a:r>
          </a:p>
        </p:txBody>
      </p:sp>
      <p:sp>
        <p:nvSpPr>
          <p:cNvPr id="3" name="슬라이드 번호 개체 틀 7">
            <a:extLst>
              <a:ext uri="{FF2B5EF4-FFF2-40B4-BE49-F238E27FC236}">
                <a16:creationId xmlns:a16="http://schemas.microsoft.com/office/drawing/2014/main" id="{C4AED9F7-7A9C-433A-9678-22896C186991}"/>
              </a:ext>
            </a:extLst>
          </p:cNvPr>
          <p:cNvSpPr>
            <a:spLocks noGrp="1"/>
          </p:cNvSpPr>
          <p:nvPr>
            <p:ph type="sldNum" sz="quarter" idx="12"/>
          </p:nvPr>
        </p:nvSpPr>
        <p:spPr>
          <a:xfrm>
            <a:off x="5655033" y="6492875"/>
            <a:ext cx="882580" cy="365125"/>
          </a:xfrm>
        </p:spPr>
        <p:txBody>
          <a:bodyPr/>
          <a:lstStyle/>
          <a:p>
            <a:fld id="{9BCF461A-3AF3-4CC9-9849-D888A2C01A79}" type="slidenum">
              <a:rPr lang="en-US" altLang="ko-KR" sz="1600" dirty="0">
                <a:solidFill>
                  <a:schemeClr val="tx1"/>
                </a:solidFill>
                <a:latin typeface="나눔스퀘어 ExtraBold" panose="020B0600000101010101" pitchFamily="50" charset="-127"/>
                <a:ea typeface="나눔스퀘어 ExtraBold" panose="020B0600000101010101" pitchFamily="50" charset="-127"/>
              </a:rPr>
              <a:t>11</a:t>
            </a:fld>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84716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9B0FEC-4564-4375-81DD-7D8B56C1271E}"/>
              </a:ext>
            </a:extLst>
          </p:cNvPr>
          <p:cNvSpPr txBox="1"/>
          <p:nvPr/>
        </p:nvSpPr>
        <p:spPr>
          <a:xfrm>
            <a:off x="4162999" y="2875002"/>
            <a:ext cx="4031873" cy="1107996"/>
          </a:xfrm>
          <a:prstGeom prst="rect">
            <a:avLst/>
          </a:prstGeom>
          <a:noFill/>
        </p:spPr>
        <p:txBody>
          <a:bodyPr wrap="none" rtlCol="0">
            <a:spAutoFit/>
          </a:bodyPr>
          <a:lstStyle/>
          <a:p>
            <a:r>
              <a:rPr lang="ko-KR" altLang="en-US" sz="6600" dirty="0">
                <a:latin typeface="나눔스퀘어 Bold" panose="020B0600000101010101" pitchFamily="50" charset="-127"/>
                <a:ea typeface="나눔스퀘어 Bold" panose="020B0600000101010101" pitchFamily="50" charset="-127"/>
              </a:rPr>
              <a:t>감사합니다</a:t>
            </a:r>
          </a:p>
        </p:txBody>
      </p:sp>
      <p:sp>
        <p:nvSpPr>
          <p:cNvPr id="3" name="슬라이드 번호 개체 틀 7">
            <a:extLst>
              <a:ext uri="{FF2B5EF4-FFF2-40B4-BE49-F238E27FC236}">
                <a16:creationId xmlns:a16="http://schemas.microsoft.com/office/drawing/2014/main" id="{D76E18C9-EA07-4DA7-AFDF-A67DF5581687}"/>
              </a:ext>
            </a:extLst>
          </p:cNvPr>
          <p:cNvSpPr>
            <a:spLocks noGrp="1"/>
          </p:cNvSpPr>
          <p:nvPr>
            <p:ph type="sldNum" sz="quarter" idx="12"/>
          </p:nvPr>
        </p:nvSpPr>
        <p:spPr>
          <a:xfrm>
            <a:off x="5655033" y="6492875"/>
            <a:ext cx="882580" cy="365125"/>
          </a:xfrm>
        </p:spPr>
        <p:txBody>
          <a:bodyPr/>
          <a:lstStyle/>
          <a:p>
            <a:fld id="{9BCF461A-3AF3-4CC9-9849-D888A2C01A79}" type="slidenum">
              <a:rPr lang="en-US" altLang="ko-KR" sz="1600" dirty="0">
                <a:solidFill>
                  <a:schemeClr val="tx1"/>
                </a:solidFill>
                <a:latin typeface="나눔스퀘어 ExtraBold" panose="020B0600000101010101" pitchFamily="50" charset="-127"/>
                <a:ea typeface="나눔스퀘어 ExtraBold" panose="020B0600000101010101" pitchFamily="50" charset="-127"/>
              </a:rPr>
              <a:t>12</a:t>
            </a:fld>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20790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6CDC372-E476-4D0A-B989-883442CF665A}"/>
              </a:ext>
            </a:extLst>
          </p:cNvPr>
          <p:cNvSpPr txBox="1"/>
          <p:nvPr/>
        </p:nvSpPr>
        <p:spPr>
          <a:xfrm>
            <a:off x="216620" y="216620"/>
            <a:ext cx="2178802"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조작 방법</a:t>
            </a:r>
          </a:p>
        </p:txBody>
      </p:sp>
      <p:pic>
        <p:nvPicPr>
          <p:cNvPr id="32" name="그림 31">
            <a:extLst>
              <a:ext uri="{FF2B5EF4-FFF2-40B4-BE49-F238E27FC236}">
                <a16:creationId xmlns:a16="http://schemas.microsoft.com/office/drawing/2014/main" id="{C9EE0F0E-C980-4B27-AB04-F02C02C93AD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5618" y="2075070"/>
            <a:ext cx="7388086" cy="3694043"/>
          </a:xfrm>
          <a:prstGeom prst="rect">
            <a:avLst/>
          </a:prstGeom>
        </p:spPr>
      </p:pic>
      <p:sp>
        <p:nvSpPr>
          <p:cNvPr id="33" name="직사각형 32">
            <a:extLst>
              <a:ext uri="{FF2B5EF4-FFF2-40B4-BE49-F238E27FC236}">
                <a16:creationId xmlns:a16="http://schemas.microsoft.com/office/drawing/2014/main" id="{D3E4C86B-5222-4D64-A997-CD00F8893741}"/>
              </a:ext>
            </a:extLst>
          </p:cNvPr>
          <p:cNvSpPr/>
          <p:nvPr/>
        </p:nvSpPr>
        <p:spPr>
          <a:xfrm>
            <a:off x="2238176" y="3381684"/>
            <a:ext cx="478392" cy="482868"/>
          </a:xfrm>
          <a:prstGeom prst="rect">
            <a:avLst/>
          </a:prstGeom>
          <a:solidFill>
            <a:srgbClr val="FF6B7E">
              <a:alpha val="50000"/>
            </a:srgbClr>
          </a:solidFill>
          <a:ln w="38100">
            <a:solidFill>
              <a:srgbClr val="FF6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자유형: 도형 33">
            <a:extLst>
              <a:ext uri="{FF2B5EF4-FFF2-40B4-BE49-F238E27FC236}">
                <a16:creationId xmlns:a16="http://schemas.microsoft.com/office/drawing/2014/main" id="{EE4F5648-F2C2-4E45-8EA4-44E708721A2C}"/>
              </a:ext>
            </a:extLst>
          </p:cNvPr>
          <p:cNvSpPr/>
          <p:nvPr/>
        </p:nvSpPr>
        <p:spPr>
          <a:xfrm>
            <a:off x="1518082" y="3385158"/>
            <a:ext cx="1411549" cy="968670"/>
          </a:xfrm>
          <a:custGeom>
            <a:avLst/>
            <a:gdLst>
              <a:gd name="connsiteX0" fmla="*/ 257452 w 1411549"/>
              <a:gd name="connsiteY0" fmla="*/ 0 h 941033"/>
              <a:gd name="connsiteX1" fmla="*/ 727968 w 1411549"/>
              <a:gd name="connsiteY1" fmla="*/ 0 h 941033"/>
              <a:gd name="connsiteX2" fmla="*/ 727968 w 1411549"/>
              <a:gd name="connsiteY2" fmla="*/ 470516 h 941033"/>
              <a:gd name="connsiteX3" fmla="*/ 1411549 w 1411549"/>
              <a:gd name="connsiteY3" fmla="*/ 470516 h 941033"/>
              <a:gd name="connsiteX4" fmla="*/ 1411549 w 1411549"/>
              <a:gd name="connsiteY4" fmla="*/ 941033 h 941033"/>
              <a:gd name="connsiteX5" fmla="*/ 0 w 1411549"/>
              <a:gd name="connsiteY5" fmla="*/ 941033 h 941033"/>
              <a:gd name="connsiteX6" fmla="*/ 0 w 1411549"/>
              <a:gd name="connsiteY6" fmla="*/ 479394 h 941033"/>
              <a:gd name="connsiteX7" fmla="*/ 266330 w 1411549"/>
              <a:gd name="connsiteY7" fmla="*/ 479394 h 941033"/>
              <a:gd name="connsiteX8" fmla="*/ 257452 w 1411549"/>
              <a:gd name="connsiteY8" fmla="*/ 0 h 94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549" h="941033">
                <a:moveTo>
                  <a:pt x="257452" y="0"/>
                </a:moveTo>
                <a:lnTo>
                  <a:pt x="727968" y="0"/>
                </a:lnTo>
                <a:lnTo>
                  <a:pt x="727968" y="470516"/>
                </a:lnTo>
                <a:lnTo>
                  <a:pt x="1411549" y="470516"/>
                </a:lnTo>
                <a:lnTo>
                  <a:pt x="1411549" y="941033"/>
                </a:lnTo>
                <a:lnTo>
                  <a:pt x="0" y="941033"/>
                </a:lnTo>
                <a:lnTo>
                  <a:pt x="0" y="479394"/>
                </a:lnTo>
                <a:lnTo>
                  <a:pt x="266330" y="479394"/>
                </a:lnTo>
                <a:lnTo>
                  <a:pt x="257452" y="0"/>
                </a:lnTo>
                <a:close/>
              </a:path>
            </a:pathLst>
          </a:custGeom>
          <a:solidFill>
            <a:srgbClr val="FF6B7E">
              <a:alpha val="50000"/>
            </a:srgbClr>
          </a:solidFill>
          <a:ln w="38100">
            <a:solidFill>
              <a:srgbClr val="FF6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직사각형 35">
            <a:extLst>
              <a:ext uri="{FF2B5EF4-FFF2-40B4-BE49-F238E27FC236}">
                <a16:creationId xmlns:a16="http://schemas.microsoft.com/office/drawing/2014/main" id="{4BABD041-D946-4271-8611-DE63AF2D2B06}"/>
              </a:ext>
            </a:extLst>
          </p:cNvPr>
          <p:cNvSpPr/>
          <p:nvPr/>
        </p:nvSpPr>
        <p:spPr>
          <a:xfrm>
            <a:off x="710639" y="4353828"/>
            <a:ext cx="530814" cy="482868"/>
          </a:xfrm>
          <a:prstGeom prst="rect">
            <a:avLst/>
          </a:prstGeom>
          <a:solidFill>
            <a:srgbClr val="FF6B7E">
              <a:alpha val="50000"/>
            </a:srgbClr>
          </a:solidFill>
          <a:ln w="38100">
            <a:solidFill>
              <a:srgbClr val="FF6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392AA4A3-8B81-4ACA-8226-C652CC2CB6CE}"/>
              </a:ext>
            </a:extLst>
          </p:cNvPr>
          <p:cNvSpPr/>
          <p:nvPr/>
        </p:nvSpPr>
        <p:spPr>
          <a:xfrm>
            <a:off x="4547850" y="3385382"/>
            <a:ext cx="478392" cy="482868"/>
          </a:xfrm>
          <a:prstGeom prst="rect">
            <a:avLst/>
          </a:prstGeom>
          <a:solidFill>
            <a:srgbClr val="FF6B7E">
              <a:alpha val="50000"/>
            </a:srgbClr>
          </a:solidFill>
          <a:ln w="38100">
            <a:solidFill>
              <a:srgbClr val="FF6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8" name="Picture 2" descr="https://zowie.benq.com/content/dam/game/en/product/mouse/za11/gallery/za11-top.png">
            <a:extLst>
              <a:ext uri="{FF2B5EF4-FFF2-40B4-BE49-F238E27FC236}">
                <a16:creationId xmlns:a16="http://schemas.microsoft.com/office/drawing/2014/main" id="{A3EFFC61-261A-438C-BB28-181A07FB3B8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849126" y="2315091"/>
            <a:ext cx="4693353" cy="3128902"/>
          </a:xfrm>
          <a:prstGeom prst="rect">
            <a:avLst/>
          </a:prstGeom>
          <a:noFill/>
          <a:extLst>
            <a:ext uri="{909E8E84-426E-40DD-AFC4-6F175D3DCCD1}">
              <a14:hiddenFill xmlns:a14="http://schemas.microsoft.com/office/drawing/2010/main">
                <a:solidFill>
                  <a:srgbClr val="FFFFFF"/>
                </a:solidFill>
              </a14:hiddenFill>
            </a:ext>
          </a:extLst>
        </p:spPr>
      </p:pic>
      <p:sp>
        <p:nvSpPr>
          <p:cNvPr id="39" name="타원 38">
            <a:extLst>
              <a:ext uri="{FF2B5EF4-FFF2-40B4-BE49-F238E27FC236}">
                <a16:creationId xmlns:a16="http://schemas.microsoft.com/office/drawing/2014/main" id="{4EC72F5E-54FD-4B41-8AD0-A09120D92BB2}"/>
              </a:ext>
            </a:extLst>
          </p:cNvPr>
          <p:cNvSpPr/>
          <p:nvPr/>
        </p:nvSpPr>
        <p:spPr>
          <a:xfrm>
            <a:off x="9688009" y="3063031"/>
            <a:ext cx="324092" cy="324092"/>
          </a:xfrm>
          <a:prstGeom prst="ellipse">
            <a:avLst/>
          </a:prstGeom>
          <a:solidFill>
            <a:srgbClr val="FF6B7E">
              <a:alpha val="50000"/>
            </a:srgbClr>
          </a:solidFill>
          <a:ln w="38100">
            <a:solidFill>
              <a:srgbClr val="FF6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0" name="그래픽 39" descr="조금 굽은 화살표">
            <a:extLst>
              <a:ext uri="{FF2B5EF4-FFF2-40B4-BE49-F238E27FC236}">
                <a16:creationId xmlns:a16="http://schemas.microsoft.com/office/drawing/2014/main" id="{98267365-675E-4EFB-9872-85A3907515D9}"/>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8568711">
            <a:off x="8961638" y="1857833"/>
            <a:ext cx="914400" cy="914400"/>
          </a:xfrm>
          <a:prstGeom prst="rect">
            <a:avLst/>
          </a:prstGeom>
        </p:spPr>
      </p:pic>
      <p:pic>
        <p:nvPicPr>
          <p:cNvPr id="41" name="그래픽 40" descr="시계 방향으로 굽은 화살표">
            <a:extLst>
              <a:ext uri="{FF2B5EF4-FFF2-40B4-BE49-F238E27FC236}">
                <a16:creationId xmlns:a16="http://schemas.microsoft.com/office/drawing/2014/main" id="{3856BB46-41A6-4DBB-99DF-1E0D0E8F67D4}"/>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rot="9001584">
            <a:off x="10651138" y="1841723"/>
            <a:ext cx="914400" cy="914400"/>
          </a:xfrm>
          <a:prstGeom prst="rect">
            <a:avLst/>
          </a:prstGeom>
        </p:spPr>
      </p:pic>
      <p:cxnSp>
        <p:nvCxnSpPr>
          <p:cNvPr id="42" name="직선 화살표 연결선 41">
            <a:extLst>
              <a:ext uri="{FF2B5EF4-FFF2-40B4-BE49-F238E27FC236}">
                <a16:creationId xmlns:a16="http://schemas.microsoft.com/office/drawing/2014/main" id="{00C706A8-86DD-4024-AA27-1AEF6C490CC4}"/>
              </a:ext>
            </a:extLst>
          </p:cNvPr>
          <p:cNvCxnSpPr>
            <a:cxnSpLocks/>
            <a:stCxn id="33" idx="0"/>
            <a:endCxn id="43" idx="1"/>
          </p:cNvCxnSpPr>
          <p:nvPr/>
        </p:nvCxnSpPr>
        <p:spPr>
          <a:xfrm flipV="1">
            <a:off x="2477372" y="2337611"/>
            <a:ext cx="884304" cy="1044073"/>
          </a:xfrm>
          <a:prstGeom prst="straightConnector1">
            <a:avLst/>
          </a:prstGeom>
          <a:ln w="38100">
            <a:solidFill>
              <a:srgbClr val="FF6B7E"/>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FB6DEE4-4F05-4B4C-A482-5F750D981215}"/>
              </a:ext>
            </a:extLst>
          </p:cNvPr>
          <p:cNvSpPr txBox="1"/>
          <p:nvPr/>
        </p:nvSpPr>
        <p:spPr>
          <a:xfrm>
            <a:off x="3361676" y="2137556"/>
            <a:ext cx="1962397" cy="400110"/>
          </a:xfrm>
          <a:prstGeom prst="rect">
            <a:avLst/>
          </a:prstGeom>
          <a:noFill/>
        </p:spPr>
        <p:txBody>
          <a:bodyPr wrap="none" rtlCol="0">
            <a:spAutoFit/>
          </a:bodyPr>
          <a:lstStyle/>
          <a:p>
            <a:r>
              <a:rPr lang="en-US" altLang="ko-KR" sz="2000" dirty="0">
                <a:latin typeface="나눔스퀘어 Bold" panose="020B0600000101010101" pitchFamily="50" charset="-127"/>
                <a:ea typeface="나눔스퀘어 Bold" panose="020B0600000101010101" pitchFamily="50" charset="-127"/>
              </a:rPr>
              <a:t>E</a:t>
            </a:r>
            <a:r>
              <a:rPr lang="ko-KR" altLang="en-US" sz="2000" dirty="0">
                <a:latin typeface="나눔스퀘어 Bold" panose="020B0600000101010101" pitchFamily="50" charset="-127"/>
                <a:ea typeface="나눔스퀘어 Bold" panose="020B0600000101010101" pitchFamily="50" charset="-127"/>
              </a:rPr>
              <a:t>키</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아이템 줍기</a:t>
            </a:r>
          </a:p>
        </p:txBody>
      </p:sp>
      <p:sp>
        <p:nvSpPr>
          <p:cNvPr id="44" name="TextBox 43">
            <a:extLst>
              <a:ext uri="{FF2B5EF4-FFF2-40B4-BE49-F238E27FC236}">
                <a16:creationId xmlns:a16="http://schemas.microsoft.com/office/drawing/2014/main" id="{605A3E0E-1AD8-46AD-BFEF-207616B0E04B}"/>
              </a:ext>
            </a:extLst>
          </p:cNvPr>
          <p:cNvSpPr txBox="1"/>
          <p:nvPr/>
        </p:nvSpPr>
        <p:spPr>
          <a:xfrm>
            <a:off x="1625347" y="1498455"/>
            <a:ext cx="1225657" cy="707886"/>
          </a:xfrm>
          <a:prstGeom prst="rect">
            <a:avLst/>
          </a:prstGeom>
          <a:noFill/>
        </p:spPr>
        <p:txBody>
          <a:bodyPr wrap="none" rtlCol="0">
            <a:spAutoFit/>
          </a:bodyPr>
          <a:lstStyle/>
          <a:p>
            <a:pPr algn="ctr"/>
            <a:r>
              <a:rPr lang="en-US" altLang="ko-KR" sz="2000" dirty="0">
                <a:latin typeface="나눔스퀘어 Bold" panose="020B0600000101010101" pitchFamily="50" charset="-127"/>
                <a:ea typeface="나눔스퀘어 Bold" panose="020B0600000101010101" pitchFamily="50" charset="-127"/>
              </a:rPr>
              <a:t> WASD</a:t>
            </a:r>
            <a:r>
              <a:rPr lang="ko-KR" altLang="en-US" sz="2000" dirty="0">
                <a:latin typeface="나눔스퀘어 Bold" panose="020B0600000101010101" pitchFamily="50" charset="-127"/>
                <a:ea typeface="나눔스퀘어 Bold" panose="020B0600000101010101" pitchFamily="50" charset="-127"/>
              </a:rPr>
              <a:t>키</a:t>
            </a:r>
            <a:endParaRPr lang="en-US" altLang="ko-KR" sz="2000" dirty="0">
              <a:latin typeface="나눔스퀘어 Bold" panose="020B0600000101010101" pitchFamily="50" charset="-127"/>
              <a:ea typeface="나눔스퀘어 Bold" panose="020B0600000101010101" pitchFamily="50" charset="-127"/>
            </a:endParaRPr>
          </a:p>
          <a:p>
            <a:pPr algn="ct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이동</a:t>
            </a:r>
          </a:p>
        </p:txBody>
      </p:sp>
      <p:sp>
        <p:nvSpPr>
          <p:cNvPr id="45" name="TextBox 44">
            <a:extLst>
              <a:ext uri="{FF2B5EF4-FFF2-40B4-BE49-F238E27FC236}">
                <a16:creationId xmlns:a16="http://schemas.microsoft.com/office/drawing/2014/main" id="{0BA67FB5-44AA-4128-A71D-C534F8FC1DE6}"/>
              </a:ext>
            </a:extLst>
          </p:cNvPr>
          <p:cNvSpPr txBox="1"/>
          <p:nvPr/>
        </p:nvSpPr>
        <p:spPr>
          <a:xfrm>
            <a:off x="174519" y="5637842"/>
            <a:ext cx="1042273" cy="707886"/>
          </a:xfrm>
          <a:prstGeom prst="rect">
            <a:avLst/>
          </a:prstGeom>
          <a:noFill/>
        </p:spPr>
        <p:txBody>
          <a:bodyPr wrap="none" rtlCol="0">
            <a:spAutoFit/>
          </a:bodyPr>
          <a:lstStyle/>
          <a:p>
            <a:pPr algn="ctr"/>
            <a:r>
              <a:rPr lang="en-US" altLang="ko-KR" sz="2000" dirty="0">
                <a:latin typeface="나눔스퀘어 Bold" panose="020B0600000101010101" pitchFamily="50" charset="-127"/>
                <a:ea typeface="나눔스퀘어 Bold" panose="020B0600000101010101" pitchFamily="50" charset="-127"/>
              </a:rPr>
              <a:t>Shift</a:t>
            </a:r>
            <a:r>
              <a:rPr lang="ko-KR" altLang="en-US" sz="2000" dirty="0">
                <a:latin typeface="나눔스퀘어 Bold" panose="020B0600000101010101" pitchFamily="50" charset="-127"/>
                <a:ea typeface="나눔스퀘어 Bold" panose="020B0600000101010101" pitchFamily="50" charset="-127"/>
              </a:rPr>
              <a:t>키</a:t>
            </a:r>
            <a:endParaRPr lang="en-US" altLang="ko-KR" sz="2000" dirty="0">
              <a:latin typeface="나눔스퀘어 Bold" panose="020B0600000101010101" pitchFamily="50" charset="-127"/>
              <a:ea typeface="나눔스퀘어 Bold" panose="020B0600000101010101" pitchFamily="50" charset="-127"/>
            </a:endParaRPr>
          </a:p>
          <a:p>
            <a:pPr algn="ct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달리기</a:t>
            </a:r>
          </a:p>
        </p:txBody>
      </p:sp>
      <p:sp>
        <p:nvSpPr>
          <p:cNvPr id="47" name="TextBox 46">
            <a:extLst>
              <a:ext uri="{FF2B5EF4-FFF2-40B4-BE49-F238E27FC236}">
                <a16:creationId xmlns:a16="http://schemas.microsoft.com/office/drawing/2014/main" id="{70E66FDD-7FC5-420A-BF45-270EB97DAF03}"/>
              </a:ext>
            </a:extLst>
          </p:cNvPr>
          <p:cNvSpPr txBox="1"/>
          <p:nvPr/>
        </p:nvSpPr>
        <p:spPr>
          <a:xfrm>
            <a:off x="5629289" y="1783613"/>
            <a:ext cx="1872629" cy="707886"/>
          </a:xfrm>
          <a:prstGeom prst="rect">
            <a:avLst/>
          </a:prstGeom>
          <a:noFill/>
        </p:spPr>
        <p:txBody>
          <a:bodyPr wrap="none" rtlCol="0">
            <a:spAutoFit/>
          </a:bodyPr>
          <a:lstStyle/>
          <a:p>
            <a:pPr algn="ctr"/>
            <a:r>
              <a:rPr lang="en-US" altLang="ko-KR" sz="2000" dirty="0">
                <a:latin typeface="나눔스퀘어 Bold" panose="020B0600000101010101" pitchFamily="50" charset="-127"/>
                <a:ea typeface="나눔스퀘어 Bold" panose="020B0600000101010101" pitchFamily="50" charset="-127"/>
              </a:rPr>
              <a:t>I</a:t>
            </a:r>
            <a:r>
              <a:rPr lang="ko-KR" altLang="en-US" sz="2000" dirty="0">
                <a:latin typeface="나눔스퀘어 Bold" panose="020B0600000101010101" pitchFamily="50" charset="-127"/>
                <a:ea typeface="나눔스퀘어 Bold" panose="020B0600000101010101" pitchFamily="50" charset="-127"/>
              </a:rPr>
              <a:t>키</a:t>
            </a:r>
            <a:endParaRPr lang="en-US" altLang="ko-KR" sz="2000" dirty="0">
              <a:latin typeface="나눔스퀘어 Bold" panose="020B0600000101010101" pitchFamily="50" charset="-127"/>
              <a:ea typeface="나눔스퀘어 Bold" panose="020B0600000101010101" pitchFamily="50" charset="-127"/>
            </a:endParaRPr>
          </a:p>
          <a:p>
            <a:pPr algn="ct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인벤토리 열기</a:t>
            </a:r>
          </a:p>
        </p:txBody>
      </p:sp>
      <p:sp>
        <p:nvSpPr>
          <p:cNvPr id="48" name="TextBox 47">
            <a:extLst>
              <a:ext uri="{FF2B5EF4-FFF2-40B4-BE49-F238E27FC236}">
                <a16:creationId xmlns:a16="http://schemas.microsoft.com/office/drawing/2014/main" id="{775669EE-25D5-4FEA-9BB2-29A7B3589DBC}"/>
              </a:ext>
            </a:extLst>
          </p:cNvPr>
          <p:cNvSpPr txBox="1"/>
          <p:nvPr/>
        </p:nvSpPr>
        <p:spPr>
          <a:xfrm>
            <a:off x="7157731" y="5481202"/>
            <a:ext cx="2760499" cy="1015663"/>
          </a:xfrm>
          <a:prstGeom prst="rect">
            <a:avLst/>
          </a:prstGeom>
          <a:noFill/>
        </p:spPr>
        <p:txBody>
          <a:bodyPr wrap="none" rtlCol="0">
            <a:spAutoFit/>
          </a:bodyPr>
          <a:lstStyle/>
          <a:p>
            <a:pPr algn="ctr"/>
            <a:r>
              <a:rPr lang="ko-KR" altLang="en-US" sz="2000" dirty="0">
                <a:latin typeface="나눔스퀘어 Bold" panose="020B0600000101010101" pitchFamily="50" charset="-127"/>
                <a:ea typeface="나눔스퀘어 Bold" panose="020B0600000101010101" pitchFamily="50" charset="-127"/>
              </a:rPr>
              <a:t>마우스 좌 클릭</a:t>
            </a:r>
            <a:endParaRPr lang="en-US" altLang="ko-KR" sz="2000" dirty="0">
              <a:latin typeface="나눔스퀘어 Bold" panose="020B0600000101010101" pitchFamily="50" charset="-127"/>
              <a:ea typeface="나눔스퀘어 Bold" panose="020B0600000101010101" pitchFamily="50" charset="-127"/>
            </a:endParaRPr>
          </a:p>
          <a:p>
            <a:pPr algn="ct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도구 휘두르기 </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공격</a:t>
            </a:r>
            <a:endParaRPr lang="en-US" altLang="ko-KR" sz="2000" dirty="0">
              <a:latin typeface="나눔스퀘어 Bold" panose="020B0600000101010101" pitchFamily="50" charset="-127"/>
              <a:ea typeface="나눔스퀘어 Bold" panose="020B0600000101010101" pitchFamily="50" charset="-127"/>
            </a:endParaRPr>
          </a:p>
          <a:p>
            <a:pPr algn="ctr"/>
            <a:r>
              <a:rPr lang="en-US" altLang="ko-KR" sz="2000" dirty="0">
                <a:latin typeface="나눔스퀘어 Bold" panose="020B0600000101010101" pitchFamily="50" charset="-127"/>
                <a:ea typeface="나눔스퀘어 Bold" panose="020B0600000101010101" pitchFamily="50" charset="-127"/>
              </a:rPr>
              <a:t> / </a:t>
            </a:r>
            <a:r>
              <a:rPr lang="ko-KR" altLang="en-US" sz="2000" dirty="0">
                <a:latin typeface="나눔스퀘어 Bold" panose="020B0600000101010101" pitchFamily="50" charset="-127"/>
                <a:ea typeface="나눔스퀘어 Bold" panose="020B0600000101010101" pitchFamily="50" charset="-127"/>
              </a:rPr>
              <a:t>인벤토리 </a:t>
            </a:r>
            <a:r>
              <a:rPr lang="en-US" altLang="ko-KR" sz="2000" dirty="0" err="1">
                <a:latin typeface="나눔스퀘어 Bold" panose="020B0600000101010101" pitchFamily="50" charset="-127"/>
                <a:ea typeface="나눔스퀘어 Bold" panose="020B0600000101010101" pitchFamily="50" charset="-127"/>
              </a:rPr>
              <a:t>Drag&amp;Drop</a:t>
            </a:r>
            <a:endParaRPr lang="en-US" altLang="ko-KR" sz="2000" dirty="0">
              <a:latin typeface="나눔스퀘어 Bold" panose="020B0600000101010101" pitchFamily="50" charset="-127"/>
              <a:ea typeface="나눔스퀘어 Bold" panose="020B0600000101010101" pitchFamily="50" charset="-127"/>
            </a:endParaRPr>
          </a:p>
        </p:txBody>
      </p:sp>
      <p:sp>
        <p:nvSpPr>
          <p:cNvPr id="49" name="TextBox 48">
            <a:extLst>
              <a:ext uri="{FF2B5EF4-FFF2-40B4-BE49-F238E27FC236}">
                <a16:creationId xmlns:a16="http://schemas.microsoft.com/office/drawing/2014/main" id="{7202A66C-620B-4589-80A5-D3C8AED15A63}"/>
              </a:ext>
            </a:extLst>
          </p:cNvPr>
          <p:cNvSpPr txBox="1"/>
          <p:nvPr/>
        </p:nvSpPr>
        <p:spPr>
          <a:xfrm>
            <a:off x="10249594" y="706121"/>
            <a:ext cx="1574469" cy="707886"/>
          </a:xfrm>
          <a:prstGeom prst="rect">
            <a:avLst/>
          </a:prstGeom>
          <a:noFill/>
        </p:spPr>
        <p:txBody>
          <a:bodyPr wrap="none" rtlCol="0">
            <a:spAutoFit/>
          </a:bodyPr>
          <a:lstStyle/>
          <a:p>
            <a:pPr algn="ctr"/>
            <a:r>
              <a:rPr lang="ko-KR" altLang="en-US" sz="2000" dirty="0">
                <a:latin typeface="나눔스퀘어 Bold" panose="020B0600000101010101" pitchFamily="50" charset="-127"/>
                <a:ea typeface="나눔스퀘어 Bold" panose="020B0600000101010101" pitchFamily="50" charset="-127"/>
              </a:rPr>
              <a:t>마우스 회전</a:t>
            </a:r>
            <a:r>
              <a:rPr lang="en-US" altLang="ko-KR" sz="2000" dirty="0">
                <a:latin typeface="나눔스퀘어 Bold" panose="020B0600000101010101" pitchFamily="50" charset="-127"/>
                <a:ea typeface="나눔스퀘어 Bold" panose="020B0600000101010101" pitchFamily="50" charset="-127"/>
              </a:rPr>
              <a:t>: </a:t>
            </a:r>
          </a:p>
          <a:p>
            <a:pPr algn="ctr"/>
            <a:r>
              <a:rPr lang="ko-KR" altLang="en-US" sz="2000" dirty="0">
                <a:latin typeface="나눔스퀘어 Bold" panose="020B0600000101010101" pitchFamily="50" charset="-127"/>
                <a:ea typeface="나눔스퀘어 Bold" panose="020B0600000101010101" pitchFamily="50" charset="-127"/>
              </a:rPr>
              <a:t>시야 조종</a:t>
            </a:r>
          </a:p>
        </p:txBody>
      </p:sp>
      <p:cxnSp>
        <p:nvCxnSpPr>
          <p:cNvPr id="50" name="직선 화살표 연결선 49">
            <a:extLst>
              <a:ext uri="{FF2B5EF4-FFF2-40B4-BE49-F238E27FC236}">
                <a16:creationId xmlns:a16="http://schemas.microsoft.com/office/drawing/2014/main" id="{74656C55-9E59-406F-AAEC-676EE706E2A7}"/>
              </a:ext>
            </a:extLst>
          </p:cNvPr>
          <p:cNvCxnSpPr>
            <a:cxnSpLocks/>
            <a:endCxn id="44" idx="2"/>
          </p:cNvCxnSpPr>
          <p:nvPr/>
        </p:nvCxnSpPr>
        <p:spPr>
          <a:xfrm flipV="1">
            <a:off x="2025113" y="2206341"/>
            <a:ext cx="213063" cy="1222660"/>
          </a:xfrm>
          <a:prstGeom prst="straightConnector1">
            <a:avLst/>
          </a:prstGeom>
          <a:ln w="38100">
            <a:solidFill>
              <a:srgbClr val="FF6B7E"/>
            </a:solidFill>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D08C8FF0-DE97-43FB-8B6C-E826F01BB401}"/>
              </a:ext>
            </a:extLst>
          </p:cNvPr>
          <p:cNvCxnSpPr>
            <a:cxnSpLocks/>
            <a:stCxn id="36" idx="2"/>
            <a:endCxn id="45" idx="0"/>
          </p:cNvCxnSpPr>
          <p:nvPr/>
        </p:nvCxnSpPr>
        <p:spPr>
          <a:xfrm flipH="1">
            <a:off x="695656" y="4836696"/>
            <a:ext cx="280390" cy="801146"/>
          </a:xfrm>
          <a:prstGeom prst="straightConnector1">
            <a:avLst/>
          </a:prstGeom>
          <a:ln w="38100">
            <a:solidFill>
              <a:srgbClr val="FF6B7E"/>
            </a:solidFill>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1396FC8B-5DD1-46DE-AAB0-35D13AD0B52C}"/>
              </a:ext>
            </a:extLst>
          </p:cNvPr>
          <p:cNvCxnSpPr>
            <a:cxnSpLocks/>
            <a:stCxn id="39" idx="3"/>
            <a:endCxn id="48" idx="0"/>
          </p:cNvCxnSpPr>
          <p:nvPr/>
        </p:nvCxnSpPr>
        <p:spPr>
          <a:xfrm flipH="1">
            <a:off x="8537981" y="3339661"/>
            <a:ext cx="1197490" cy="2141541"/>
          </a:xfrm>
          <a:prstGeom prst="straightConnector1">
            <a:avLst/>
          </a:prstGeom>
          <a:ln w="38100">
            <a:solidFill>
              <a:srgbClr val="FF6B7E"/>
            </a:solidFill>
            <a:tailEnd type="triangle"/>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6B282767-CE2A-4CB1-9260-00C2E61081B4}"/>
              </a:ext>
            </a:extLst>
          </p:cNvPr>
          <p:cNvCxnSpPr>
            <a:cxnSpLocks/>
            <a:endCxn id="49" idx="1"/>
          </p:cNvCxnSpPr>
          <p:nvPr/>
        </p:nvCxnSpPr>
        <p:spPr>
          <a:xfrm flipV="1">
            <a:off x="10243568" y="1060064"/>
            <a:ext cx="6026" cy="614389"/>
          </a:xfrm>
          <a:prstGeom prst="straightConnector1">
            <a:avLst/>
          </a:prstGeom>
          <a:ln w="38100">
            <a:solidFill>
              <a:srgbClr val="FF6B7E"/>
            </a:solidFill>
            <a:tailEnd type="triangle"/>
          </a:ln>
        </p:spPr>
        <p:style>
          <a:lnRef idx="1">
            <a:schemeClr val="accent1"/>
          </a:lnRef>
          <a:fillRef idx="0">
            <a:schemeClr val="accent1"/>
          </a:fillRef>
          <a:effectRef idx="0">
            <a:schemeClr val="accent1"/>
          </a:effectRef>
          <a:fontRef idx="minor">
            <a:schemeClr val="tx1"/>
          </a:fontRef>
        </p:style>
      </p:cxnSp>
      <p:cxnSp>
        <p:nvCxnSpPr>
          <p:cNvPr id="55" name="직선 연결선 54">
            <a:extLst>
              <a:ext uri="{FF2B5EF4-FFF2-40B4-BE49-F238E27FC236}">
                <a16:creationId xmlns:a16="http://schemas.microsoft.com/office/drawing/2014/main" id="{2ED38D66-8831-4F82-A174-4132312B7B6C}"/>
              </a:ext>
            </a:extLst>
          </p:cNvPr>
          <p:cNvCxnSpPr>
            <a:cxnSpLocks/>
          </p:cNvCxnSpPr>
          <p:nvPr/>
        </p:nvCxnSpPr>
        <p:spPr>
          <a:xfrm flipV="1">
            <a:off x="9918230" y="1687578"/>
            <a:ext cx="331364" cy="289399"/>
          </a:xfrm>
          <a:prstGeom prst="line">
            <a:avLst/>
          </a:prstGeom>
          <a:ln w="38100">
            <a:solidFill>
              <a:srgbClr val="FF6B7E"/>
            </a:solidFill>
          </a:ln>
        </p:spPr>
        <p:style>
          <a:lnRef idx="1">
            <a:schemeClr val="accent1"/>
          </a:lnRef>
          <a:fillRef idx="0">
            <a:schemeClr val="accent1"/>
          </a:fillRef>
          <a:effectRef idx="0">
            <a:schemeClr val="accent1"/>
          </a:effectRef>
          <a:fontRef idx="minor">
            <a:schemeClr val="tx1"/>
          </a:fontRef>
        </p:style>
      </p:cxnSp>
      <p:cxnSp>
        <p:nvCxnSpPr>
          <p:cNvPr id="56" name="직선 연결선 55">
            <a:extLst>
              <a:ext uri="{FF2B5EF4-FFF2-40B4-BE49-F238E27FC236}">
                <a16:creationId xmlns:a16="http://schemas.microsoft.com/office/drawing/2014/main" id="{D6E7815B-7DBF-4DF9-A5AE-ED4A0FA0B67B}"/>
              </a:ext>
            </a:extLst>
          </p:cNvPr>
          <p:cNvCxnSpPr>
            <a:cxnSpLocks/>
          </p:cNvCxnSpPr>
          <p:nvPr/>
        </p:nvCxnSpPr>
        <p:spPr>
          <a:xfrm>
            <a:off x="10243568" y="1687578"/>
            <a:ext cx="323085" cy="289399"/>
          </a:xfrm>
          <a:prstGeom prst="line">
            <a:avLst/>
          </a:prstGeom>
          <a:ln w="38100">
            <a:solidFill>
              <a:srgbClr val="FF6B7E"/>
            </a:solidFill>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C69E60F1-84AD-4C5C-84A4-E73C6AE38B68}"/>
              </a:ext>
            </a:extLst>
          </p:cNvPr>
          <p:cNvCxnSpPr>
            <a:cxnSpLocks/>
            <a:stCxn id="37" idx="3"/>
            <a:endCxn id="47" idx="2"/>
          </p:cNvCxnSpPr>
          <p:nvPr/>
        </p:nvCxnSpPr>
        <p:spPr>
          <a:xfrm flipV="1">
            <a:off x="5026242" y="2491499"/>
            <a:ext cx="1539362" cy="1135317"/>
          </a:xfrm>
          <a:prstGeom prst="straightConnector1">
            <a:avLst/>
          </a:prstGeom>
          <a:ln w="38100">
            <a:solidFill>
              <a:srgbClr val="FF6B7E"/>
            </a:solidFill>
            <a:tailEnd type="triangle"/>
          </a:ln>
        </p:spPr>
        <p:style>
          <a:lnRef idx="1">
            <a:schemeClr val="accent1"/>
          </a:lnRef>
          <a:fillRef idx="0">
            <a:schemeClr val="accent1"/>
          </a:fillRef>
          <a:effectRef idx="0">
            <a:schemeClr val="accent1"/>
          </a:effectRef>
          <a:fontRef idx="minor">
            <a:schemeClr val="tx1"/>
          </a:fontRef>
        </p:style>
      </p:cxnSp>
      <p:sp>
        <p:nvSpPr>
          <p:cNvPr id="59" name="타원 58">
            <a:extLst>
              <a:ext uri="{FF2B5EF4-FFF2-40B4-BE49-F238E27FC236}">
                <a16:creationId xmlns:a16="http://schemas.microsoft.com/office/drawing/2014/main" id="{9FBC2D26-179D-4D75-A283-DC795D3E255E}"/>
              </a:ext>
            </a:extLst>
          </p:cNvPr>
          <p:cNvSpPr/>
          <p:nvPr/>
        </p:nvSpPr>
        <p:spPr>
          <a:xfrm>
            <a:off x="10464745" y="3066489"/>
            <a:ext cx="324092" cy="324092"/>
          </a:xfrm>
          <a:prstGeom prst="ellipse">
            <a:avLst/>
          </a:prstGeom>
          <a:solidFill>
            <a:srgbClr val="FF6B7E">
              <a:alpha val="50000"/>
            </a:srgbClr>
          </a:solidFill>
          <a:ln w="38100">
            <a:solidFill>
              <a:srgbClr val="FF6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0" name="직선 화살표 연결선 59">
            <a:extLst>
              <a:ext uri="{FF2B5EF4-FFF2-40B4-BE49-F238E27FC236}">
                <a16:creationId xmlns:a16="http://schemas.microsoft.com/office/drawing/2014/main" id="{3B34A86D-D7FC-4252-8C89-46777A755DE0}"/>
              </a:ext>
            </a:extLst>
          </p:cNvPr>
          <p:cNvCxnSpPr>
            <a:cxnSpLocks/>
            <a:stCxn id="59" idx="5"/>
            <a:endCxn id="61" idx="0"/>
          </p:cNvCxnSpPr>
          <p:nvPr/>
        </p:nvCxnSpPr>
        <p:spPr>
          <a:xfrm>
            <a:off x="10741375" y="3343119"/>
            <a:ext cx="417538" cy="2291972"/>
          </a:xfrm>
          <a:prstGeom prst="straightConnector1">
            <a:avLst/>
          </a:prstGeom>
          <a:ln w="38100">
            <a:solidFill>
              <a:srgbClr val="FF6B7E"/>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987175E-9FC2-42B8-9101-BD212000E660}"/>
              </a:ext>
            </a:extLst>
          </p:cNvPr>
          <p:cNvSpPr txBox="1"/>
          <p:nvPr/>
        </p:nvSpPr>
        <p:spPr>
          <a:xfrm>
            <a:off x="10300344" y="5635091"/>
            <a:ext cx="1717137" cy="707886"/>
          </a:xfrm>
          <a:prstGeom prst="rect">
            <a:avLst/>
          </a:prstGeom>
          <a:noFill/>
        </p:spPr>
        <p:txBody>
          <a:bodyPr wrap="none" rtlCol="0">
            <a:spAutoFit/>
          </a:bodyPr>
          <a:lstStyle/>
          <a:p>
            <a:pPr algn="ctr"/>
            <a:r>
              <a:rPr lang="ko-KR" altLang="en-US" sz="2000" dirty="0">
                <a:latin typeface="나눔스퀘어 Bold" panose="020B0600000101010101" pitchFamily="50" charset="-127"/>
                <a:ea typeface="나눔스퀘어 Bold" panose="020B0600000101010101" pitchFamily="50" charset="-127"/>
              </a:rPr>
              <a:t>마우스 우 클릭</a:t>
            </a:r>
            <a:endParaRPr lang="en-US" altLang="ko-KR" sz="2000" dirty="0">
              <a:latin typeface="나눔스퀘어 Bold" panose="020B0600000101010101" pitchFamily="50" charset="-127"/>
              <a:ea typeface="나눔스퀘어 Bold" panose="020B0600000101010101" pitchFamily="50" charset="-127"/>
            </a:endParaRPr>
          </a:p>
          <a:p>
            <a:pPr algn="ct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아이템 사용</a:t>
            </a:r>
            <a:endParaRPr lang="en-US" altLang="ko-KR" sz="2000" dirty="0">
              <a:latin typeface="나눔스퀘어 Bold" panose="020B0600000101010101" pitchFamily="50" charset="-127"/>
              <a:ea typeface="나눔스퀘어 Bold" panose="020B0600000101010101" pitchFamily="50" charset="-127"/>
            </a:endParaRPr>
          </a:p>
        </p:txBody>
      </p:sp>
      <p:sp>
        <p:nvSpPr>
          <p:cNvPr id="30" name="슬라이드 번호 개체 틀 7">
            <a:extLst>
              <a:ext uri="{FF2B5EF4-FFF2-40B4-BE49-F238E27FC236}">
                <a16:creationId xmlns:a16="http://schemas.microsoft.com/office/drawing/2014/main" id="{FF5A0FA1-1BC8-46EA-953F-F815D987FF94}"/>
              </a:ext>
            </a:extLst>
          </p:cNvPr>
          <p:cNvSpPr>
            <a:spLocks noGrp="1"/>
          </p:cNvSpPr>
          <p:nvPr>
            <p:ph type="sldNum" sz="quarter" idx="12"/>
          </p:nvPr>
        </p:nvSpPr>
        <p:spPr>
          <a:xfrm>
            <a:off x="5655033" y="6492875"/>
            <a:ext cx="882580" cy="365125"/>
          </a:xfrm>
        </p:spPr>
        <p:txBody>
          <a:bodyPr/>
          <a:lstStyle/>
          <a:p>
            <a:fld id="{9BCF461A-3AF3-4CC9-9849-D888A2C01A79}" type="slidenum">
              <a:rPr lang="en-US" altLang="ko-KR" sz="1600" dirty="0">
                <a:solidFill>
                  <a:schemeClr val="tx1"/>
                </a:solidFill>
                <a:latin typeface="나눔스퀘어 ExtraBold" panose="020B0600000101010101" pitchFamily="50" charset="-127"/>
                <a:ea typeface="나눔스퀘어 ExtraBold" panose="020B0600000101010101" pitchFamily="50" charset="-127"/>
              </a:rPr>
              <a:t>13</a:t>
            </a:fld>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546410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176" name="모서리가 둥근 직사각형 175"/>
          <p:cNvSpPr/>
          <p:nvPr/>
        </p:nvSpPr>
        <p:spPr>
          <a:xfrm>
            <a:off x="4331606" y="1803783"/>
            <a:ext cx="3528787" cy="550994"/>
          </a:xfrm>
          <a:prstGeom prst="roundRect">
            <a:avLst>
              <a:gd name="adj" fmla="val 50000"/>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000" b="1" dirty="0">
                <a:solidFill>
                  <a:schemeClr val="tx1"/>
                </a:solidFill>
                <a:latin typeface="나눔스퀘어 ExtraBold" panose="020B0600000101010101" pitchFamily="50" charset="-127"/>
                <a:ea typeface="나눔스퀘어 ExtraBold" panose="020B0600000101010101" pitchFamily="50" charset="-127"/>
              </a:rPr>
              <a:t>박하연</a:t>
            </a:r>
            <a:endParaRPr lang="en-US" altLang="ko-KR" sz="2000" b="1" dirty="0">
              <a:solidFill>
                <a:schemeClr val="tx1"/>
              </a:solidFill>
              <a:latin typeface="나눔스퀘어 ExtraBold" panose="020B0600000101010101" pitchFamily="50" charset="-127"/>
              <a:ea typeface="나눔스퀘어 ExtraBold" panose="020B0600000101010101" pitchFamily="50" charset="-127"/>
            </a:endParaRPr>
          </a:p>
        </p:txBody>
      </p:sp>
      <p:sp>
        <p:nvSpPr>
          <p:cNvPr id="179" name="모서리가 둥근 직사각형 178"/>
          <p:cNvSpPr/>
          <p:nvPr/>
        </p:nvSpPr>
        <p:spPr>
          <a:xfrm>
            <a:off x="560613" y="2494844"/>
            <a:ext cx="3528787" cy="2463591"/>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적 </a:t>
            </a:r>
            <a:r>
              <a:rPr lang="en-US" altLang="ko-KR"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NPC </a:t>
            </a: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구현</a:t>
            </a:r>
            <a:endParaRPr lang="en-US" altLang="ko-KR"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a:p>
            <a:pPr lvl="0" algn="ct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아이템 구현</a:t>
            </a:r>
            <a:endParaRPr lang="en-US" altLang="ko-KR"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a:p>
            <a:pPr lvl="0" algn="ct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모델 애니메이션 적용</a:t>
            </a:r>
            <a:endParaRPr lang="en-US" altLang="ko-KR"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a:p>
            <a:pPr lvl="0" algn="ct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동물 및 아이템 모델링</a:t>
            </a:r>
          </a:p>
        </p:txBody>
      </p:sp>
      <p:sp>
        <p:nvSpPr>
          <p:cNvPr id="182" name="모서리가 둥근 직사각형 181"/>
          <p:cNvSpPr/>
          <p:nvPr/>
        </p:nvSpPr>
        <p:spPr>
          <a:xfrm>
            <a:off x="8102598" y="2494843"/>
            <a:ext cx="3528787" cy="2463591"/>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프레임워크 제작</a:t>
            </a:r>
          </a:p>
          <a:p>
            <a:pPr lvl="0" algn="ct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플레이어 조작 및 상태 구현</a:t>
            </a:r>
          </a:p>
          <a:p>
            <a:pPr lvl="0" algn="ctr"/>
            <a:r>
              <a:rPr lang="en-US" altLang="ko-KR"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Ui </a:t>
            </a: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구현</a:t>
            </a:r>
            <a:endParaRPr lang="en-US" altLang="ko-KR"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a:p>
            <a:pPr lvl="0" algn="ct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동물 및 아이템 모델링</a:t>
            </a:r>
          </a:p>
        </p:txBody>
      </p:sp>
      <p:sp>
        <p:nvSpPr>
          <p:cNvPr id="11" name="TextBox 10">
            <a:extLst>
              <a:ext uri="{FF2B5EF4-FFF2-40B4-BE49-F238E27FC236}">
                <a16:creationId xmlns:a16="http://schemas.microsoft.com/office/drawing/2014/main" id="{DE4DB408-DDB8-4593-B168-86DCF31E1F1B}"/>
              </a:ext>
            </a:extLst>
          </p:cNvPr>
          <p:cNvSpPr txBox="1"/>
          <p:nvPr/>
        </p:nvSpPr>
        <p:spPr>
          <a:xfrm>
            <a:off x="216620" y="216620"/>
            <a:ext cx="2178802"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역할 분담</a:t>
            </a:r>
          </a:p>
        </p:txBody>
      </p:sp>
      <p:sp>
        <p:nvSpPr>
          <p:cNvPr id="13" name="모서리가 둥근 직사각형 178">
            <a:extLst>
              <a:ext uri="{FF2B5EF4-FFF2-40B4-BE49-F238E27FC236}">
                <a16:creationId xmlns:a16="http://schemas.microsoft.com/office/drawing/2014/main" id="{11C895CF-8C68-4345-9209-34B2EF4BAA5F}"/>
              </a:ext>
            </a:extLst>
          </p:cNvPr>
          <p:cNvSpPr/>
          <p:nvPr/>
        </p:nvSpPr>
        <p:spPr>
          <a:xfrm>
            <a:off x="4331605" y="2494844"/>
            <a:ext cx="3528787" cy="2463591"/>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맵 제작</a:t>
            </a:r>
          </a:p>
          <a:p>
            <a:pPr lvl="0" algn="ct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캐릭터</a:t>
            </a:r>
            <a:r>
              <a:rPr lang="en-US" altLang="ko-KR"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 </a:t>
            </a: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동물 및 아이템 모델링 </a:t>
            </a:r>
          </a:p>
          <a:p>
            <a:pPr lvl="0" algn="ctr"/>
            <a:r>
              <a:rPr lang="ko-KR" altLang="en-US" sz="1600" b="1" dirty="0" err="1">
                <a:solidFill>
                  <a:schemeClr val="tx1">
                    <a:lumMod val="75000"/>
                    <a:lumOff val="25000"/>
                  </a:schemeClr>
                </a:solidFill>
                <a:latin typeface="나눔스퀘어 ExtraBold" panose="020B0600000101010101" pitchFamily="50" charset="-127"/>
                <a:ea typeface="나눔스퀘어 ExtraBold" panose="020B0600000101010101" pitchFamily="50" charset="-127"/>
              </a:rPr>
              <a:t>리깅</a:t>
            </a: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 및 애니메이션</a:t>
            </a:r>
            <a:endParaRPr lang="en-US" altLang="ko-KR"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a:p>
            <a:pPr lvl="0" algn="ctr"/>
            <a:r>
              <a:rPr lang="en-US" altLang="ko-KR"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ML-Agents </a:t>
            </a:r>
            <a:r>
              <a:rPr lang="ko-KR" altLang="en-US" sz="1600" b="1"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환경 구현</a:t>
            </a:r>
          </a:p>
        </p:txBody>
      </p:sp>
      <p:sp>
        <p:nvSpPr>
          <p:cNvPr id="14" name="모서리가 둥근 직사각형 175">
            <a:extLst>
              <a:ext uri="{FF2B5EF4-FFF2-40B4-BE49-F238E27FC236}">
                <a16:creationId xmlns:a16="http://schemas.microsoft.com/office/drawing/2014/main" id="{A2C6C197-76BB-4D13-BBF6-3F76FF0B58B8}"/>
              </a:ext>
            </a:extLst>
          </p:cNvPr>
          <p:cNvSpPr/>
          <p:nvPr/>
        </p:nvSpPr>
        <p:spPr>
          <a:xfrm>
            <a:off x="560613" y="1803783"/>
            <a:ext cx="3528787" cy="550994"/>
          </a:xfrm>
          <a:prstGeom prst="roundRect">
            <a:avLst>
              <a:gd name="adj" fmla="val 50000"/>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000" b="1" dirty="0">
                <a:solidFill>
                  <a:schemeClr val="tx1"/>
                </a:solidFill>
                <a:latin typeface="나눔스퀘어 ExtraBold" panose="020B0600000101010101" pitchFamily="50" charset="-127"/>
                <a:ea typeface="나눔스퀘어 ExtraBold" panose="020B0600000101010101" pitchFamily="50" charset="-127"/>
              </a:rPr>
              <a:t>고희정</a:t>
            </a:r>
            <a:endParaRPr lang="en-US" altLang="ko-KR" sz="2000" b="1" dirty="0">
              <a:solidFill>
                <a:schemeClr val="tx1"/>
              </a:solidFill>
              <a:latin typeface="나눔스퀘어 ExtraBold" panose="020B0600000101010101" pitchFamily="50" charset="-127"/>
              <a:ea typeface="나눔스퀘어 ExtraBold" panose="020B0600000101010101" pitchFamily="50" charset="-127"/>
            </a:endParaRPr>
          </a:p>
        </p:txBody>
      </p:sp>
      <p:sp>
        <p:nvSpPr>
          <p:cNvPr id="15" name="모서리가 둥근 직사각형 175">
            <a:extLst>
              <a:ext uri="{FF2B5EF4-FFF2-40B4-BE49-F238E27FC236}">
                <a16:creationId xmlns:a16="http://schemas.microsoft.com/office/drawing/2014/main" id="{FDADA604-0F8C-42ED-B781-6B9C69508001}"/>
              </a:ext>
            </a:extLst>
          </p:cNvPr>
          <p:cNvSpPr/>
          <p:nvPr/>
        </p:nvSpPr>
        <p:spPr>
          <a:xfrm>
            <a:off x="8102599" y="1803783"/>
            <a:ext cx="3528787" cy="550994"/>
          </a:xfrm>
          <a:prstGeom prst="roundRect">
            <a:avLst>
              <a:gd name="adj" fmla="val 50000"/>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000" b="1" dirty="0" err="1">
                <a:solidFill>
                  <a:schemeClr val="tx1"/>
                </a:solidFill>
                <a:latin typeface="나눔스퀘어 ExtraBold" panose="020B0600000101010101" pitchFamily="50" charset="-127"/>
                <a:ea typeface="나눔스퀘어 ExtraBold" panose="020B0600000101010101" pitchFamily="50" charset="-127"/>
              </a:rPr>
              <a:t>이혜리</a:t>
            </a:r>
            <a:endParaRPr lang="en-US" altLang="ko-KR" sz="2000" b="1" dirty="0">
              <a:solidFill>
                <a:schemeClr val="tx1"/>
              </a:solidFill>
              <a:latin typeface="나눔스퀘어 ExtraBold" panose="020B0600000101010101" pitchFamily="50" charset="-127"/>
              <a:ea typeface="나눔스퀘어 ExtraBold" panose="020B0600000101010101" pitchFamily="50" charset="-127"/>
            </a:endParaRPr>
          </a:p>
        </p:txBody>
      </p:sp>
      <p:cxnSp>
        <p:nvCxnSpPr>
          <p:cNvPr id="4" name="직선 연결선 3">
            <a:extLst>
              <a:ext uri="{FF2B5EF4-FFF2-40B4-BE49-F238E27FC236}">
                <a16:creationId xmlns:a16="http://schemas.microsoft.com/office/drawing/2014/main" id="{FA7D79A6-56B2-4F41-AEBD-C08F557A19C9}"/>
              </a:ext>
            </a:extLst>
          </p:cNvPr>
          <p:cNvCxnSpPr>
            <a:cxnSpLocks/>
          </p:cNvCxnSpPr>
          <p:nvPr/>
        </p:nvCxnSpPr>
        <p:spPr>
          <a:xfrm>
            <a:off x="4208206" y="2494843"/>
            <a:ext cx="0" cy="2463591"/>
          </a:xfrm>
          <a:prstGeom prst="line">
            <a:avLst/>
          </a:prstGeom>
          <a:ln w="28575">
            <a:solidFill>
              <a:schemeClr val="tx1">
                <a:lumMod val="65000"/>
                <a:lumOff val="35000"/>
              </a:schemeClr>
            </a:solidFill>
            <a:prstDash val="dash"/>
          </a:ln>
        </p:spPr>
        <p:style>
          <a:lnRef idx="1">
            <a:schemeClr val="dk1"/>
          </a:lnRef>
          <a:fillRef idx="0">
            <a:schemeClr val="dk1"/>
          </a:fillRef>
          <a:effectRef idx="0">
            <a:schemeClr val="dk1"/>
          </a:effectRef>
          <a:fontRef idx="minor">
            <a:schemeClr val="tx1"/>
          </a:fontRef>
        </p:style>
      </p:cxnSp>
      <p:cxnSp>
        <p:nvCxnSpPr>
          <p:cNvPr id="22" name="직선 연결선 21">
            <a:extLst>
              <a:ext uri="{FF2B5EF4-FFF2-40B4-BE49-F238E27FC236}">
                <a16:creationId xmlns:a16="http://schemas.microsoft.com/office/drawing/2014/main" id="{261F45A8-61B9-4780-9F22-0CB7BF3C51FF}"/>
              </a:ext>
            </a:extLst>
          </p:cNvPr>
          <p:cNvCxnSpPr>
            <a:cxnSpLocks/>
          </p:cNvCxnSpPr>
          <p:nvPr/>
        </p:nvCxnSpPr>
        <p:spPr>
          <a:xfrm>
            <a:off x="7978877" y="2494843"/>
            <a:ext cx="0" cy="2463591"/>
          </a:xfrm>
          <a:prstGeom prst="line">
            <a:avLst/>
          </a:prstGeom>
          <a:ln w="28575">
            <a:solidFill>
              <a:schemeClr val="tx1">
                <a:lumMod val="65000"/>
                <a:lumOff val="35000"/>
              </a:schemeClr>
            </a:solidFill>
            <a:prstDash val="dash"/>
          </a:ln>
        </p:spPr>
        <p:style>
          <a:lnRef idx="1">
            <a:schemeClr val="dk1"/>
          </a:lnRef>
          <a:fillRef idx="0">
            <a:schemeClr val="dk1"/>
          </a:fillRef>
          <a:effectRef idx="0">
            <a:schemeClr val="dk1"/>
          </a:effectRef>
          <a:fontRef idx="minor">
            <a:schemeClr val="tx1"/>
          </a:fontRef>
        </p:style>
      </p:cxnSp>
      <p:sp>
        <p:nvSpPr>
          <p:cNvPr id="12" name="슬라이드 번호 개체 틀 7">
            <a:extLst>
              <a:ext uri="{FF2B5EF4-FFF2-40B4-BE49-F238E27FC236}">
                <a16:creationId xmlns:a16="http://schemas.microsoft.com/office/drawing/2014/main" id="{DDB275F2-995A-42F2-90DA-E6E5C6B90CBC}"/>
              </a:ext>
            </a:extLst>
          </p:cNvPr>
          <p:cNvSpPr>
            <a:spLocks noGrp="1"/>
          </p:cNvSpPr>
          <p:nvPr>
            <p:ph type="sldNum" sz="quarter" idx="12"/>
          </p:nvPr>
        </p:nvSpPr>
        <p:spPr>
          <a:xfrm>
            <a:off x="5655033" y="6492875"/>
            <a:ext cx="882580" cy="365125"/>
          </a:xfrm>
        </p:spPr>
        <p:txBody>
          <a:bodyPr/>
          <a:lstStyle/>
          <a:p>
            <a:fld id="{9BCF461A-3AF3-4CC9-9849-D888A2C01A79}" type="slidenum">
              <a:rPr lang="en-US" altLang="ko-KR" sz="1600" dirty="0">
                <a:solidFill>
                  <a:schemeClr val="tx1"/>
                </a:solidFill>
                <a:latin typeface="나눔스퀘어 ExtraBold" panose="020B0600000101010101" pitchFamily="50" charset="-127"/>
                <a:ea typeface="나눔스퀘어 ExtraBold" panose="020B0600000101010101" pitchFamily="50" charset="-127"/>
              </a:rPr>
              <a:t>14</a:t>
            </a:fld>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387715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D06B2-F438-4154-84E3-2EA57A9E1BBD}"/>
              </a:ext>
            </a:extLst>
          </p:cNvPr>
          <p:cNvSpPr txBox="1"/>
          <p:nvPr/>
        </p:nvSpPr>
        <p:spPr>
          <a:xfrm>
            <a:off x="216620" y="216620"/>
            <a:ext cx="2178802"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개발 내용</a:t>
            </a:r>
          </a:p>
        </p:txBody>
      </p:sp>
      <p:grpSp>
        <p:nvGrpSpPr>
          <p:cNvPr id="20" name="그룹 19">
            <a:extLst>
              <a:ext uri="{FF2B5EF4-FFF2-40B4-BE49-F238E27FC236}">
                <a16:creationId xmlns:a16="http://schemas.microsoft.com/office/drawing/2014/main" id="{8D20D196-8111-4469-B0CB-70C7223E7DC1}"/>
              </a:ext>
            </a:extLst>
          </p:cNvPr>
          <p:cNvGrpSpPr/>
          <p:nvPr/>
        </p:nvGrpSpPr>
        <p:grpSpPr>
          <a:xfrm>
            <a:off x="1306021" y="2709380"/>
            <a:ext cx="3528788" cy="1998141"/>
            <a:chOff x="216619" y="4196821"/>
            <a:chExt cx="3528788" cy="1998141"/>
          </a:xfrm>
        </p:grpSpPr>
        <p:sp>
          <p:nvSpPr>
            <p:cNvPr id="21" name="모서리가 둥근 직사각형 178">
              <a:extLst>
                <a:ext uri="{FF2B5EF4-FFF2-40B4-BE49-F238E27FC236}">
                  <a16:creationId xmlns:a16="http://schemas.microsoft.com/office/drawing/2014/main" id="{BA89645D-96B6-461D-9984-8100DDBADDAE}"/>
                </a:ext>
              </a:extLst>
            </p:cNvPr>
            <p:cNvSpPr/>
            <p:nvPr/>
          </p:nvSpPr>
          <p:spPr>
            <a:xfrm>
              <a:off x="216619" y="5140449"/>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342900" lvl="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체력</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 </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허기 상태 존재</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p:txBody>
        </p:sp>
        <p:sp>
          <p:nvSpPr>
            <p:cNvPr id="22" name="모서리가 둥근 직사각형 178">
              <a:extLst>
                <a:ext uri="{FF2B5EF4-FFF2-40B4-BE49-F238E27FC236}">
                  <a16:creationId xmlns:a16="http://schemas.microsoft.com/office/drawing/2014/main" id="{6FCC16BB-513B-44EA-A03D-5DD0A3459DF7}"/>
                </a:ext>
              </a:extLst>
            </p:cNvPr>
            <p:cNvSpPr/>
            <p:nvPr/>
          </p:nvSpPr>
          <p:spPr>
            <a:xfrm>
              <a:off x="216620" y="4196821"/>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ML-Agents</a:t>
              </a:r>
            </a:p>
          </p:txBody>
        </p:sp>
      </p:grpSp>
      <p:pic>
        <p:nvPicPr>
          <p:cNvPr id="3" name="그림 2">
            <a:extLst>
              <a:ext uri="{FF2B5EF4-FFF2-40B4-BE49-F238E27FC236}">
                <a16:creationId xmlns:a16="http://schemas.microsoft.com/office/drawing/2014/main" id="{7CF00613-C254-4469-91A3-01EE31ECE995}"/>
              </a:ext>
            </a:extLst>
          </p:cNvPr>
          <p:cNvPicPr>
            <a:picLocks noChangeAspect="1"/>
          </p:cNvPicPr>
          <p:nvPr/>
        </p:nvPicPr>
        <p:blipFill rotWithShape="1">
          <a:blip r:embed="rId3"/>
          <a:srcRect t="2340" r="3446"/>
          <a:stretch/>
        </p:blipFill>
        <p:spPr>
          <a:xfrm>
            <a:off x="5655033" y="1178657"/>
            <a:ext cx="6088234" cy="4948701"/>
          </a:xfrm>
          <a:prstGeom prst="rect">
            <a:avLst/>
          </a:prstGeom>
        </p:spPr>
      </p:pic>
      <p:sp>
        <p:nvSpPr>
          <p:cNvPr id="8" name="슬라이드 번호 개체 틀 7">
            <a:extLst>
              <a:ext uri="{FF2B5EF4-FFF2-40B4-BE49-F238E27FC236}">
                <a16:creationId xmlns:a16="http://schemas.microsoft.com/office/drawing/2014/main" id="{336ED80C-B53C-483C-9E87-6B25D165A389}"/>
              </a:ext>
            </a:extLst>
          </p:cNvPr>
          <p:cNvSpPr>
            <a:spLocks noGrp="1"/>
          </p:cNvSpPr>
          <p:nvPr>
            <p:ph type="sldNum" sz="quarter" idx="12"/>
          </p:nvPr>
        </p:nvSpPr>
        <p:spPr>
          <a:xfrm>
            <a:off x="5655033" y="6492875"/>
            <a:ext cx="882580" cy="365125"/>
          </a:xfrm>
        </p:spPr>
        <p:txBody>
          <a:bodyPr/>
          <a:lstStyle/>
          <a:p>
            <a:fld id="{9BCF461A-3AF3-4CC9-9849-D888A2C01A79}" type="slidenum">
              <a:rPr lang="en-US" altLang="ko-KR" sz="1600" dirty="0">
                <a:solidFill>
                  <a:schemeClr val="tx1"/>
                </a:solidFill>
                <a:latin typeface="나눔스퀘어 ExtraBold" panose="020B0600000101010101" pitchFamily="50" charset="-127"/>
                <a:ea typeface="나눔스퀘어 ExtraBold" panose="020B0600000101010101" pitchFamily="50" charset="-127"/>
              </a:rPr>
              <a:t>15</a:t>
            </a:fld>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3518731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D06B2-F438-4154-84E3-2EA57A9E1BBD}"/>
              </a:ext>
            </a:extLst>
          </p:cNvPr>
          <p:cNvSpPr txBox="1"/>
          <p:nvPr/>
        </p:nvSpPr>
        <p:spPr>
          <a:xfrm>
            <a:off x="216620" y="216620"/>
            <a:ext cx="5586786"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문제점 </a:t>
            </a:r>
            <a:r>
              <a:rPr lang="en-US" altLang="ko-KR" sz="4000" dirty="0">
                <a:latin typeface="나눔스퀘어 ExtraBold" panose="020B0600000101010101" pitchFamily="50" charset="-127"/>
                <a:ea typeface="나눔스퀘어 ExtraBold" panose="020B0600000101010101" pitchFamily="50" charset="-127"/>
              </a:rPr>
              <a:t>– </a:t>
            </a:r>
            <a:r>
              <a:rPr lang="ko-KR" altLang="en-US" sz="4000" dirty="0">
                <a:latin typeface="나눔스퀘어 ExtraBold" panose="020B0600000101010101" pitchFamily="50" charset="-127"/>
                <a:ea typeface="나눔스퀘어 ExtraBold" panose="020B0600000101010101" pitchFamily="50" charset="-127"/>
              </a:rPr>
              <a:t>이슈와 진행 상황</a:t>
            </a:r>
          </a:p>
        </p:txBody>
      </p:sp>
      <p:grpSp>
        <p:nvGrpSpPr>
          <p:cNvPr id="43" name="그룹 42">
            <a:extLst>
              <a:ext uri="{FF2B5EF4-FFF2-40B4-BE49-F238E27FC236}">
                <a16:creationId xmlns:a16="http://schemas.microsoft.com/office/drawing/2014/main" id="{F29B13FE-41DB-4C67-A058-4A0FFD17FCC8}"/>
              </a:ext>
            </a:extLst>
          </p:cNvPr>
          <p:cNvGrpSpPr/>
          <p:nvPr/>
        </p:nvGrpSpPr>
        <p:grpSpPr>
          <a:xfrm>
            <a:off x="1678280" y="1365394"/>
            <a:ext cx="8882543" cy="4686594"/>
            <a:chOff x="1678280" y="1245472"/>
            <a:chExt cx="8882543" cy="4686594"/>
          </a:xfrm>
        </p:grpSpPr>
        <p:grpSp>
          <p:nvGrpSpPr>
            <p:cNvPr id="36" name="그룹 35">
              <a:extLst>
                <a:ext uri="{FF2B5EF4-FFF2-40B4-BE49-F238E27FC236}">
                  <a16:creationId xmlns:a16="http://schemas.microsoft.com/office/drawing/2014/main" id="{8CB90C39-DB50-47D0-A9FE-D0ACDC3A009C}"/>
                </a:ext>
              </a:extLst>
            </p:cNvPr>
            <p:cNvGrpSpPr/>
            <p:nvPr/>
          </p:nvGrpSpPr>
          <p:grpSpPr>
            <a:xfrm>
              <a:off x="1678280" y="1245472"/>
              <a:ext cx="3528788" cy="1998141"/>
              <a:chOff x="1277894" y="1588793"/>
              <a:chExt cx="3528788" cy="1998141"/>
            </a:xfrm>
          </p:grpSpPr>
          <p:sp>
            <p:nvSpPr>
              <p:cNvPr id="26" name="모서리가 둥근 직사각형 178">
                <a:extLst>
                  <a:ext uri="{FF2B5EF4-FFF2-40B4-BE49-F238E27FC236}">
                    <a16:creationId xmlns:a16="http://schemas.microsoft.com/office/drawing/2014/main" id="{A9ED3612-8910-413C-87F4-FD678B7E00EC}"/>
                  </a:ext>
                </a:extLst>
              </p:cNvPr>
              <p:cNvSpPr/>
              <p:nvPr/>
            </p:nvSpPr>
            <p:spPr>
              <a:xfrm>
                <a:off x="1277894" y="2532421"/>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Unity </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학습 일정을 추가</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
                </a:r>
                <a:b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b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개발 일정이 전체적으로 지연됨</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p:txBody>
          </p:sp>
          <p:sp>
            <p:nvSpPr>
              <p:cNvPr id="28" name="모서리가 둥근 직사각형 178">
                <a:extLst>
                  <a:ext uri="{FF2B5EF4-FFF2-40B4-BE49-F238E27FC236}">
                    <a16:creationId xmlns:a16="http://schemas.microsoft.com/office/drawing/2014/main" id="{7FF1742D-E791-4183-8685-583A1CC188BE}"/>
                  </a:ext>
                </a:extLst>
              </p:cNvPr>
              <p:cNvSpPr/>
              <p:nvPr/>
            </p:nvSpPr>
            <p:spPr>
              <a:xfrm>
                <a:off x="1277895" y="1588793"/>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Unity </a:t>
                </a: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경험 전무</a:t>
                </a:r>
                <a:endPar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p:txBody>
          </p:sp>
        </p:grpSp>
        <p:grpSp>
          <p:nvGrpSpPr>
            <p:cNvPr id="27" name="그룹 26">
              <a:extLst>
                <a:ext uri="{FF2B5EF4-FFF2-40B4-BE49-F238E27FC236}">
                  <a16:creationId xmlns:a16="http://schemas.microsoft.com/office/drawing/2014/main" id="{EB70969B-467B-4653-B7A1-82CC2817A266}"/>
                </a:ext>
              </a:extLst>
            </p:cNvPr>
            <p:cNvGrpSpPr/>
            <p:nvPr/>
          </p:nvGrpSpPr>
          <p:grpSpPr>
            <a:xfrm>
              <a:off x="7032035" y="3933925"/>
              <a:ext cx="3528788" cy="1998141"/>
              <a:chOff x="1035702" y="1558873"/>
              <a:chExt cx="3528788" cy="1998141"/>
            </a:xfrm>
          </p:grpSpPr>
          <p:sp>
            <p:nvSpPr>
              <p:cNvPr id="30" name="모서리가 둥근 직사각형 178">
                <a:extLst>
                  <a:ext uri="{FF2B5EF4-FFF2-40B4-BE49-F238E27FC236}">
                    <a16:creationId xmlns:a16="http://schemas.microsoft.com/office/drawing/2014/main" id="{7E172794-59DB-4FC6-8BF9-247B06F3563E}"/>
                  </a:ext>
                </a:extLst>
              </p:cNvPr>
              <p:cNvSpPr/>
              <p:nvPr/>
            </p:nvSpPr>
            <p:spPr>
              <a:xfrm>
                <a:off x="1035702" y="2502501"/>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현재 배고픔과 체력 </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2</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가지의</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
                </a:r>
                <a:b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b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상태로 적절한 가중치 탐색 중</a:t>
                </a:r>
              </a:p>
            </p:txBody>
          </p:sp>
          <p:sp>
            <p:nvSpPr>
              <p:cNvPr id="31" name="모서리가 둥근 직사각형 178">
                <a:extLst>
                  <a:ext uri="{FF2B5EF4-FFF2-40B4-BE49-F238E27FC236}">
                    <a16:creationId xmlns:a16="http://schemas.microsoft.com/office/drawing/2014/main" id="{EDBB9A37-524A-4A92-BBE7-51B43130ED46}"/>
                  </a:ext>
                </a:extLst>
              </p:cNvPr>
              <p:cNvSpPr/>
              <p:nvPr/>
            </p:nvSpPr>
            <p:spPr>
              <a:xfrm>
                <a:off x="1035703" y="1558873"/>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Agent </a:t>
                </a: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상태 추가로 인한 보상 가중치 복잡도 문제</a:t>
                </a:r>
                <a:endPar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p:txBody>
          </p:sp>
        </p:grpSp>
        <p:grpSp>
          <p:nvGrpSpPr>
            <p:cNvPr id="25" name="그룹 24">
              <a:extLst>
                <a:ext uri="{FF2B5EF4-FFF2-40B4-BE49-F238E27FC236}">
                  <a16:creationId xmlns:a16="http://schemas.microsoft.com/office/drawing/2014/main" id="{3575318E-6C6D-4005-AA16-FEE7F7098776}"/>
                </a:ext>
              </a:extLst>
            </p:cNvPr>
            <p:cNvGrpSpPr/>
            <p:nvPr/>
          </p:nvGrpSpPr>
          <p:grpSpPr>
            <a:xfrm>
              <a:off x="1678281" y="3933925"/>
              <a:ext cx="3528788" cy="1998141"/>
              <a:chOff x="1188102" y="1711273"/>
              <a:chExt cx="3528788" cy="1998141"/>
            </a:xfrm>
          </p:grpSpPr>
          <p:sp>
            <p:nvSpPr>
              <p:cNvPr id="32" name="모서리가 둥근 직사각형 178">
                <a:extLst>
                  <a:ext uri="{FF2B5EF4-FFF2-40B4-BE49-F238E27FC236}">
                    <a16:creationId xmlns:a16="http://schemas.microsoft.com/office/drawing/2014/main" id="{314525C4-6EDA-46E0-B879-6EEF593187F4}"/>
                  </a:ext>
                </a:extLst>
              </p:cNvPr>
              <p:cNvSpPr/>
              <p:nvPr/>
            </p:nvSpPr>
            <p:spPr>
              <a:xfrm>
                <a:off x="1188102" y="2654901"/>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늑대의 훈련과 게임 플레이를 분리하여 개발 중</a:t>
                </a:r>
              </a:p>
            </p:txBody>
          </p:sp>
          <p:sp>
            <p:nvSpPr>
              <p:cNvPr id="33" name="모서리가 둥근 직사각형 178">
                <a:extLst>
                  <a:ext uri="{FF2B5EF4-FFF2-40B4-BE49-F238E27FC236}">
                    <a16:creationId xmlns:a16="http://schemas.microsoft.com/office/drawing/2014/main" id="{1E7A3AE1-376B-4A09-89A6-F26D2B436200}"/>
                  </a:ext>
                </a:extLst>
              </p:cNvPr>
              <p:cNvSpPr/>
              <p:nvPr/>
            </p:nvSpPr>
            <p:spPr>
              <a:xfrm>
                <a:off x="1188103" y="1711273"/>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늑대와 플레이어의</a:t>
                </a:r>
                <a: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
                </a:r>
                <a:b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b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교감 미구현</a:t>
                </a:r>
                <a:endPar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p:txBody>
          </p:sp>
        </p:grpSp>
        <p:grpSp>
          <p:nvGrpSpPr>
            <p:cNvPr id="37" name="그룹 36">
              <a:extLst>
                <a:ext uri="{FF2B5EF4-FFF2-40B4-BE49-F238E27FC236}">
                  <a16:creationId xmlns:a16="http://schemas.microsoft.com/office/drawing/2014/main" id="{5D170214-AEEF-40A6-9C8A-0853C56D75D4}"/>
                </a:ext>
              </a:extLst>
            </p:cNvPr>
            <p:cNvGrpSpPr/>
            <p:nvPr/>
          </p:nvGrpSpPr>
          <p:grpSpPr>
            <a:xfrm>
              <a:off x="7032035" y="1245472"/>
              <a:ext cx="3528788" cy="1998141"/>
              <a:chOff x="8446591" y="924506"/>
              <a:chExt cx="3528788" cy="1998141"/>
            </a:xfrm>
          </p:grpSpPr>
          <p:sp>
            <p:nvSpPr>
              <p:cNvPr id="34" name="모서리가 둥근 직사각형 178">
                <a:extLst>
                  <a:ext uri="{FF2B5EF4-FFF2-40B4-BE49-F238E27FC236}">
                    <a16:creationId xmlns:a16="http://schemas.microsoft.com/office/drawing/2014/main" id="{A94B9384-87AC-46A2-982A-5D6268213D45}"/>
                  </a:ext>
                </a:extLst>
              </p:cNvPr>
              <p:cNvSpPr/>
              <p:nvPr/>
            </p:nvSpPr>
            <p:spPr>
              <a:xfrm>
                <a:off x="8446592" y="1868134"/>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플레이어와 여우의 리깅과 </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
                </a:r>
                <a:b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b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애니메이션을 우선적으로 제작</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p:txBody>
          </p:sp>
          <p:sp>
            <p:nvSpPr>
              <p:cNvPr id="35" name="모서리가 둥근 직사각형 178">
                <a:extLst>
                  <a:ext uri="{FF2B5EF4-FFF2-40B4-BE49-F238E27FC236}">
                    <a16:creationId xmlns:a16="http://schemas.microsoft.com/office/drawing/2014/main" id="{366D1AE8-B4AE-443B-AE6E-23AE7C745745}"/>
                  </a:ext>
                </a:extLst>
              </p:cNvPr>
              <p:cNvSpPr/>
              <p:nvPr/>
            </p:nvSpPr>
            <p:spPr>
              <a:xfrm>
                <a:off x="8446591" y="924506"/>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아티스트의 부재로 인한</a:t>
                </a:r>
                <a: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
                </a:r>
                <a:b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b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리깅 및 애니메이션 문제</a:t>
                </a:r>
              </a:p>
            </p:txBody>
          </p:sp>
        </p:grpSp>
      </p:grpSp>
      <p:sp>
        <p:nvSpPr>
          <p:cNvPr id="17" name="슬라이드 번호 개체 틀 7">
            <a:extLst>
              <a:ext uri="{FF2B5EF4-FFF2-40B4-BE49-F238E27FC236}">
                <a16:creationId xmlns:a16="http://schemas.microsoft.com/office/drawing/2014/main" id="{6DCAE3C8-AE7A-4EC3-9836-408A16898359}"/>
              </a:ext>
            </a:extLst>
          </p:cNvPr>
          <p:cNvSpPr>
            <a:spLocks noGrp="1"/>
          </p:cNvSpPr>
          <p:nvPr>
            <p:ph type="sldNum" sz="quarter" idx="12"/>
          </p:nvPr>
        </p:nvSpPr>
        <p:spPr>
          <a:xfrm>
            <a:off x="5655033" y="6492875"/>
            <a:ext cx="882580" cy="365125"/>
          </a:xfrm>
        </p:spPr>
        <p:txBody>
          <a:bodyPr/>
          <a:lstStyle/>
          <a:p>
            <a:fld id="{9BCF461A-3AF3-4CC9-9849-D888A2C01A79}" type="slidenum">
              <a:rPr lang="en-US" altLang="ko-KR" sz="1600" dirty="0">
                <a:solidFill>
                  <a:schemeClr val="tx1"/>
                </a:solidFill>
                <a:latin typeface="나눔스퀘어 ExtraBold" panose="020B0600000101010101" pitchFamily="50" charset="-127"/>
                <a:ea typeface="나눔스퀘어 ExtraBold" panose="020B0600000101010101" pitchFamily="50" charset="-127"/>
              </a:rPr>
              <a:t>16</a:t>
            </a:fld>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251133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D06B2-F438-4154-84E3-2EA57A9E1BBD}"/>
              </a:ext>
            </a:extLst>
          </p:cNvPr>
          <p:cNvSpPr txBox="1"/>
          <p:nvPr/>
        </p:nvSpPr>
        <p:spPr>
          <a:xfrm>
            <a:off x="216620" y="216620"/>
            <a:ext cx="5828840"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단위 및 주요 오브젝트 설정</a:t>
            </a:r>
          </a:p>
        </p:txBody>
      </p:sp>
      <p:sp>
        <p:nvSpPr>
          <p:cNvPr id="5" name="양쪽 모서리가 둥근 사각형 67">
            <a:extLst>
              <a:ext uri="{FF2B5EF4-FFF2-40B4-BE49-F238E27FC236}">
                <a16:creationId xmlns:a16="http://schemas.microsoft.com/office/drawing/2014/main" id="{63D71FA6-ECC8-4CB1-901A-C46A82B87CA0}"/>
              </a:ext>
            </a:extLst>
          </p:cNvPr>
          <p:cNvSpPr/>
          <p:nvPr/>
        </p:nvSpPr>
        <p:spPr>
          <a:xfrm>
            <a:off x="481850" y="1571348"/>
            <a:ext cx="5038105" cy="4745561"/>
          </a:xfrm>
          <a:prstGeom prst="round2SameRect">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t">
            <a:noAutofit/>
          </a:bodyPr>
          <a:lstStyle/>
          <a:p>
            <a:pPr lvl="0" algn="ctr"/>
            <a:endParaRPr lang="en-US" altLang="ko-KR" sz="2400" dirty="0">
              <a:solidFill>
                <a:schemeClr val="tx1"/>
              </a:solidFill>
              <a:latin typeface="나눔스퀘어 Bold" panose="020B0600000101010101" pitchFamily="50" charset="-127"/>
              <a:ea typeface="나눔스퀘어 Bold" panose="020B0600000101010101" pitchFamily="50" charset="-127"/>
            </a:endParaRPr>
          </a:p>
        </p:txBody>
      </p:sp>
      <p:pic>
        <p:nvPicPr>
          <p:cNvPr id="6" name="그림 5">
            <a:extLst>
              <a:ext uri="{FF2B5EF4-FFF2-40B4-BE49-F238E27FC236}">
                <a16:creationId xmlns:a16="http://schemas.microsoft.com/office/drawing/2014/main" id="{19B8E7A5-A2F0-4977-BDB9-3326F3DA0DDA}"/>
              </a:ext>
            </a:extLst>
          </p:cNvPr>
          <p:cNvPicPr>
            <a:picLocks noChangeAspect="1"/>
          </p:cNvPicPr>
          <p:nvPr/>
        </p:nvPicPr>
        <p:blipFill>
          <a:blip r:embed="rId3"/>
          <a:stretch>
            <a:fillRect/>
          </a:stretch>
        </p:blipFill>
        <p:spPr>
          <a:xfrm>
            <a:off x="775427" y="4025909"/>
            <a:ext cx="2790825" cy="1819275"/>
          </a:xfrm>
          <a:prstGeom prst="rect">
            <a:avLst/>
          </a:prstGeom>
        </p:spPr>
      </p:pic>
      <p:pic>
        <p:nvPicPr>
          <p:cNvPr id="7" name="그림 6">
            <a:extLst>
              <a:ext uri="{FF2B5EF4-FFF2-40B4-BE49-F238E27FC236}">
                <a16:creationId xmlns:a16="http://schemas.microsoft.com/office/drawing/2014/main" id="{78D5CC35-9676-4B65-AB23-4B2C243C837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196" b="94406" l="6992" r="89974">
                        <a14:foregroundMark x1="36148" y1="11469" x2="41821" y2="7692"/>
                        <a14:foregroundMark x1="41821" y1="7692" x2="49077" y2="7133"/>
                        <a14:foregroundMark x1="49077" y1="7133" x2="54881" y2="9091"/>
                        <a14:foregroundMark x1="12137" y1="21119" x2="8707" y2="19720"/>
                        <a14:foregroundMark x1="43272" y1="87273" x2="49077" y2="94406"/>
                        <a14:foregroundMark x1="48681" y1="5594" x2="48285" y2="4196"/>
                        <a14:foregroundMark x1="8179" y1="19441" x2="7256" y2="19301"/>
                        <a14:foregroundMark x1="6992" y1="19301" x2="6992" y2="19301"/>
                        <a14:foregroundMark x1="8575" y1="36643" x2="8443" y2="36364"/>
                        <a14:foregroundMark x1="8311" y1="31049" x2="8179" y2="23497"/>
                      </a14:backgroundRemoval>
                    </a14:imgEffect>
                  </a14:imgLayer>
                </a14:imgProps>
              </a:ext>
            </a:extLst>
          </a:blip>
          <a:stretch>
            <a:fillRect/>
          </a:stretch>
        </p:blipFill>
        <p:spPr>
          <a:xfrm>
            <a:off x="2972628" y="3652529"/>
            <a:ext cx="2547327" cy="2402822"/>
          </a:xfrm>
          <a:prstGeom prst="rect">
            <a:avLst/>
          </a:prstGeom>
        </p:spPr>
      </p:pic>
      <p:sp>
        <p:nvSpPr>
          <p:cNvPr id="8" name="TextBox 7">
            <a:extLst>
              <a:ext uri="{FF2B5EF4-FFF2-40B4-BE49-F238E27FC236}">
                <a16:creationId xmlns:a16="http://schemas.microsoft.com/office/drawing/2014/main" id="{1C956A9E-4982-4C20-937A-42763A5A7E18}"/>
              </a:ext>
            </a:extLst>
          </p:cNvPr>
          <p:cNvSpPr txBox="1"/>
          <p:nvPr/>
        </p:nvSpPr>
        <p:spPr>
          <a:xfrm>
            <a:off x="1260087" y="2570481"/>
            <a:ext cx="3626237" cy="523220"/>
          </a:xfrm>
          <a:prstGeom prst="rect">
            <a:avLst/>
          </a:prstGeom>
          <a:noFill/>
        </p:spPr>
        <p:txBody>
          <a:bodyPr wrap="square" rtlCol="0">
            <a:spAutoFit/>
          </a:bodyPr>
          <a:lstStyle/>
          <a:p>
            <a:r>
              <a:rPr lang="en-US" altLang="ko-KR" sz="2800" dirty="0">
                <a:latin typeface="나눔스퀘어 Bold" panose="020B0600000101010101" pitchFamily="50" charset="-127"/>
                <a:ea typeface="나눔스퀘어 Bold" panose="020B0600000101010101" pitchFamily="50" charset="-127"/>
              </a:rPr>
              <a:t>1Unit = 1m (100cm)</a:t>
            </a:r>
            <a:endParaRPr lang="ko-KR" altLang="en-US" sz="2000" dirty="0">
              <a:latin typeface="나눔스퀘어 Bold" panose="020B0600000101010101" pitchFamily="50" charset="-127"/>
              <a:ea typeface="나눔스퀘어 Bold" panose="020B0600000101010101" pitchFamily="50" charset="-127"/>
            </a:endParaRPr>
          </a:p>
        </p:txBody>
      </p:sp>
      <p:sp>
        <p:nvSpPr>
          <p:cNvPr id="9" name="모서리가 둥근 직사각형 178">
            <a:extLst>
              <a:ext uri="{FF2B5EF4-FFF2-40B4-BE49-F238E27FC236}">
                <a16:creationId xmlns:a16="http://schemas.microsoft.com/office/drawing/2014/main" id="{DBFB1F90-699F-4E15-B038-D0CF2873F38B}"/>
              </a:ext>
            </a:extLst>
          </p:cNvPr>
          <p:cNvSpPr/>
          <p:nvPr/>
        </p:nvSpPr>
        <p:spPr>
          <a:xfrm>
            <a:off x="5932800" y="1571348"/>
            <a:ext cx="5777350" cy="4745561"/>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lvl="0" indent="-285750">
              <a:buFont typeface="Arial" panose="020B0604020202020204" pitchFamily="34" charset="0"/>
              <a:buChar char="•"/>
            </a:pPr>
            <a:r>
              <a:rPr lang="ko-KR" altLang="en-US" sz="2000" dirty="0">
                <a:solidFill>
                  <a:schemeClr val="tx1">
                    <a:lumMod val="75000"/>
                    <a:lumOff val="25000"/>
                  </a:schemeClr>
                </a:solidFill>
                <a:latin typeface="나눔스퀘어 Bold" panose="020B0600000101010101" pitchFamily="50" charset="-127"/>
                <a:ea typeface="나눔스퀘어 Bold" panose="020B0600000101010101" pitchFamily="50" charset="-127"/>
              </a:rPr>
              <a:t>맵</a:t>
            </a:r>
            <a:endParaRPr lang="en-US" altLang="ko-KR" sz="20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lvl="0"/>
            <a:endParaRPr lang="en-US" altLang="ko-KR" sz="16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lvl="0"/>
            <a:r>
              <a:rPr lang="en-US" altLang="ko-KR" sz="16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  7km</a:t>
            </a: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X</a:t>
            </a: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7km</a:t>
            </a: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(7000Unit X 7000Unit)</a:t>
            </a:r>
          </a:p>
          <a:p>
            <a:pPr lvl="0"/>
            <a:endParaRPr lang="en-US" altLang="ko-KR" sz="16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285750" lvl="0" indent="-285750">
              <a:buFont typeface="Arial" panose="020B0604020202020204" pitchFamily="34" charset="0"/>
              <a:buChar char="•"/>
            </a:pPr>
            <a:r>
              <a:rPr lang="ko-KR" altLang="en-US" sz="2000" dirty="0">
                <a:solidFill>
                  <a:schemeClr val="tx1">
                    <a:lumMod val="75000"/>
                    <a:lumOff val="25000"/>
                  </a:schemeClr>
                </a:solidFill>
                <a:latin typeface="나눔스퀘어 Bold" panose="020B0600000101010101" pitchFamily="50" charset="-127"/>
                <a:ea typeface="나눔스퀘어 Bold" panose="020B0600000101010101" pitchFamily="50" charset="-127"/>
              </a:rPr>
              <a:t>플레이어 캐릭터</a:t>
            </a:r>
            <a:endParaRPr lang="en-US" altLang="ko-KR" sz="20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742950" lvl="1" indent="-285750">
              <a:buFontTx/>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키</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 : 180cm (1.8Unit)</a:t>
            </a:r>
          </a:p>
          <a:p>
            <a:pPr marL="742950" lvl="1" indent="-285750">
              <a:buFontTx/>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몸무게 </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 70kg</a:t>
            </a:r>
          </a:p>
          <a:p>
            <a:pPr lvl="0"/>
            <a:endParaRPr lang="en-US" altLang="ko-KR" sz="20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285750" lvl="0" indent="-285750">
              <a:buFont typeface="Arial" panose="020B0604020202020204" pitchFamily="34" charset="0"/>
              <a:buChar char="•"/>
            </a:pPr>
            <a:r>
              <a:rPr lang="ko-KR" altLang="en-US" sz="2000" dirty="0">
                <a:solidFill>
                  <a:schemeClr val="tx1">
                    <a:lumMod val="75000"/>
                    <a:lumOff val="25000"/>
                  </a:schemeClr>
                </a:solidFill>
                <a:latin typeface="나눔스퀘어 Bold" panose="020B0600000101010101" pitchFamily="50" charset="-127"/>
                <a:ea typeface="나눔스퀘어 Bold" panose="020B0600000101010101" pitchFamily="50" charset="-127"/>
              </a:rPr>
              <a:t>늑대</a:t>
            </a:r>
            <a:endParaRPr lang="en-US" altLang="ko-KR" sz="20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742950" lvl="1" indent="-285750">
              <a:buFontTx/>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몸통 길이 </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 150cm, </a:t>
            </a: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꼬리 포함 </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200cm </a:t>
            </a:r>
            <a:b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b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(1.5Unit, 2Unit)</a:t>
            </a:r>
          </a:p>
          <a:p>
            <a:pPr marL="742950" lvl="1" indent="-285750">
              <a:buFontTx/>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어깨 높이 </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 80cm (0.8Unit)</a:t>
            </a:r>
          </a:p>
          <a:p>
            <a:pPr marL="742950" lvl="1" indent="-285750">
              <a:buFontTx/>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머리 크기 </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 30cm (0.3Unit)</a:t>
            </a:r>
          </a:p>
          <a:p>
            <a:pPr marL="742950" lvl="1" indent="-285750">
              <a:buFontTx/>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몸무게 </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 45kg </a:t>
            </a:r>
          </a:p>
        </p:txBody>
      </p:sp>
      <p:sp>
        <p:nvSpPr>
          <p:cNvPr id="11" name="슬라이드 번호 개체 틀 7">
            <a:extLst>
              <a:ext uri="{FF2B5EF4-FFF2-40B4-BE49-F238E27FC236}">
                <a16:creationId xmlns:a16="http://schemas.microsoft.com/office/drawing/2014/main" id="{C0C5C0ED-D3AF-4F2E-90B1-F5174AD91E59}"/>
              </a:ext>
            </a:extLst>
          </p:cNvPr>
          <p:cNvSpPr>
            <a:spLocks noGrp="1"/>
          </p:cNvSpPr>
          <p:nvPr>
            <p:ph type="sldNum" sz="quarter" idx="12"/>
          </p:nvPr>
        </p:nvSpPr>
        <p:spPr>
          <a:xfrm>
            <a:off x="5655033" y="6492875"/>
            <a:ext cx="882580" cy="365125"/>
          </a:xfrm>
        </p:spPr>
        <p:txBody>
          <a:bodyPr/>
          <a:lstStyle/>
          <a:p>
            <a:r>
              <a:rPr lang="en-US" altLang="ko-KR" sz="1600" dirty="0">
                <a:solidFill>
                  <a:schemeClr val="tx1"/>
                </a:solidFill>
                <a:latin typeface="나눔스퀘어 ExtraBold" panose="020B0600000101010101" pitchFamily="50" charset="-127"/>
                <a:ea typeface="나눔스퀘어 ExtraBold" panose="020B0600000101010101" pitchFamily="50" charset="-127"/>
              </a:rPr>
              <a:t>17</a:t>
            </a:r>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063720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D06B2-F438-4154-84E3-2EA57A9E1BBD}"/>
              </a:ext>
            </a:extLst>
          </p:cNvPr>
          <p:cNvSpPr txBox="1"/>
          <p:nvPr/>
        </p:nvSpPr>
        <p:spPr>
          <a:xfrm>
            <a:off x="216620" y="216620"/>
            <a:ext cx="2550698"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맵 </a:t>
            </a:r>
            <a:r>
              <a:rPr lang="en-US" altLang="ko-KR" sz="4000" dirty="0">
                <a:latin typeface="나눔스퀘어 ExtraBold" panose="020B0600000101010101" pitchFamily="50" charset="-127"/>
                <a:ea typeface="나눔스퀘어 ExtraBold" panose="020B0600000101010101" pitchFamily="50" charset="-127"/>
              </a:rPr>
              <a:t>(</a:t>
            </a:r>
            <a:r>
              <a:rPr lang="ko-KR" altLang="en-US" sz="4000" dirty="0">
                <a:latin typeface="나눔스퀘어 ExtraBold" panose="020B0600000101010101" pitchFamily="50" charset="-127"/>
                <a:ea typeface="나눔스퀘어 ExtraBold" panose="020B0600000101010101" pitchFamily="50" charset="-127"/>
              </a:rPr>
              <a:t>무인도</a:t>
            </a:r>
            <a:r>
              <a:rPr lang="en-US" altLang="ko-KR" sz="4000" dirty="0">
                <a:latin typeface="나눔스퀘어 ExtraBold" panose="020B0600000101010101" pitchFamily="50" charset="-127"/>
                <a:ea typeface="나눔스퀘어 ExtraBold" panose="020B0600000101010101" pitchFamily="50" charset="-127"/>
              </a:rPr>
              <a:t>)</a:t>
            </a:r>
            <a:endParaRPr lang="ko-KR" altLang="en-US" sz="4000" dirty="0">
              <a:latin typeface="나눔스퀘어 ExtraBold" panose="020B0600000101010101" pitchFamily="50" charset="-127"/>
              <a:ea typeface="나눔스퀘어 ExtraBold" panose="020B0600000101010101" pitchFamily="50" charset="-127"/>
            </a:endParaRPr>
          </a:p>
        </p:txBody>
      </p:sp>
      <p:sp>
        <p:nvSpPr>
          <p:cNvPr id="6" name="TextBox 5">
            <a:extLst>
              <a:ext uri="{FF2B5EF4-FFF2-40B4-BE49-F238E27FC236}">
                <a16:creationId xmlns:a16="http://schemas.microsoft.com/office/drawing/2014/main" id="{F961E638-585A-470D-BB93-A6AAED6C6B19}"/>
              </a:ext>
            </a:extLst>
          </p:cNvPr>
          <p:cNvSpPr txBox="1"/>
          <p:nvPr/>
        </p:nvSpPr>
        <p:spPr>
          <a:xfrm>
            <a:off x="6309361" y="3011594"/>
            <a:ext cx="5666020" cy="1938992"/>
          </a:xfrm>
          <a:prstGeom prst="rect">
            <a:avLst/>
          </a:prstGeom>
          <a:noFill/>
        </p:spPr>
        <p:txBody>
          <a:bodyPr wrap="square" rtlCol="0" anchor="ctr">
            <a:spAutoFit/>
          </a:bodyPr>
          <a:lstStyle/>
          <a:p>
            <a:r>
              <a:rPr lang="ko-KR" altLang="en-US" sz="2000" dirty="0">
                <a:latin typeface="나눔스퀘어" panose="020B0600000101010101" pitchFamily="50" charset="-127"/>
                <a:ea typeface="나눔스퀘어" panose="020B0600000101010101" pitchFamily="50" charset="-127"/>
              </a:rPr>
              <a:t>누군가 살았던 흔적이 있지만</a:t>
            </a:r>
            <a:r>
              <a:rPr lang="en-US" altLang="ko-KR" sz="2000" dirty="0">
                <a:latin typeface="나눔스퀘어" panose="020B0600000101010101" pitchFamily="50" charset="-127"/>
                <a:ea typeface="나눔스퀘어" panose="020B0600000101010101" pitchFamily="50" charset="-127"/>
              </a:rPr>
              <a:t>, </a:t>
            </a:r>
            <a:r>
              <a:rPr lang="ko-KR" altLang="en-US" sz="2000" dirty="0">
                <a:latin typeface="나눔스퀘어" panose="020B0600000101010101" pitchFamily="50" charset="-127"/>
                <a:ea typeface="나눔스퀘어" panose="020B0600000101010101" pitchFamily="50" charset="-127"/>
              </a:rPr>
              <a:t>현재는 사람이 없다</a:t>
            </a:r>
            <a:r>
              <a:rPr lang="en-US" altLang="ko-KR" sz="2000" dirty="0">
                <a:latin typeface="나눔스퀘어" panose="020B0600000101010101" pitchFamily="50" charset="-127"/>
                <a:ea typeface="나눔스퀘어" panose="020B0600000101010101" pitchFamily="50" charset="-127"/>
              </a:rPr>
              <a:t>.</a:t>
            </a:r>
          </a:p>
          <a:p>
            <a:r>
              <a:rPr lang="ko-KR" altLang="en-US" sz="2000" dirty="0">
                <a:latin typeface="나눔스퀘어" panose="020B0600000101010101" pitchFamily="50" charset="-127"/>
                <a:ea typeface="나눔스퀘어" panose="020B0600000101010101" pitchFamily="50" charset="-127"/>
              </a:rPr>
              <a:t>가끔 해변가에 무언가 떠밀려온다</a:t>
            </a:r>
            <a:r>
              <a:rPr lang="en-US" altLang="ko-KR" sz="2000" dirty="0">
                <a:latin typeface="나눔스퀘어" panose="020B0600000101010101" pitchFamily="50" charset="-127"/>
                <a:ea typeface="나눔스퀘어" panose="020B0600000101010101" pitchFamily="50" charset="-127"/>
              </a:rPr>
              <a:t>.</a:t>
            </a:r>
          </a:p>
          <a:p>
            <a:endParaRPr lang="en-US" altLang="ko-KR" sz="2000" dirty="0">
              <a:latin typeface="나눔스퀘어" panose="020B0600000101010101" pitchFamily="50" charset="-127"/>
              <a:ea typeface="나눔스퀘어" panose="020B0600000101010101" pitchFamily="50" charset="-127"/>
            </a:endParaRPr>
          </a:p>
          <a:p>
            <a:r>
              <a:rPr lang="ko-KR" altLang="en-US" sz="2000" dirty="0">
                <a:solidFill>
                  <a:srgbClr val="FF6B7E"/>
                </a:solidFill>
                <a:latin typeface="나눔스퀘어 Bold" panose="020B0600000101010101" pitchFamily="50" charset="-127"/>
                <a:ea typeface="나눔스퀘어 Bold" panose="020B0600000101010101" pitchFamily="50" charset="-127"/>
              </a:rPr>
              <a:t>난파위치</a:t>
            </a:r>
            <a:r>
              <a:rPr lang="ko-KR" altLang="en-US" sz="2000" dirty="0">
                <a:solidFill>
                  <a:srgbClr val="FF6B7E"/>
                </a:solidFill>
                <a:latin typeface="나눔스퀘어" panose="020B0600000101010101" pitchFamily="50" charset="-127"/>
                <a:ea typeface="나눔스퀘어" panose="020B0600000101010101" pitchFamily="50" charset="-127"/>
              </a:rPr>
              <a:t> </a:t>
            </a:r>
            <a:r>
              <a:rPr lang="ko-KR" altLang="en-US" sz="2000" dirty="0">
                <a:latin typeface="나눔스퀘어" panose="020B0600000101010101" pitchFamily="50" charset="-127"/>
                <a:ea typeface="나눔스퀘어" panose="020B0600000101010101" pitchFamily="50" charset="-127"/>
              </a:rPr>
              <a:t>근처엔</a:t>
            </a:r>
            <a:r>
              <a:rPr lang="en-US" altLang="ko-KR" sz="2000" dirty="0">
                <a:latin typeface="나눔스퀘어" panose="020B0600000101010101" pitchFamily="50" charset="-127"/>
                <a:ea typeface="나눔스퀘어" panose="020B0600000101010101" pitchFamily="50" charset="-127"/>
              </a:rPr>
              <a:t> </a:t>
            </a:r>
            <a:r>
              <a:rPr lang="ko-KR" altLang="en-US" sz="2000" dirty="0">
                <a:latin typeface="나눔스퀘어" panose="020B0600000101010101" pitchFamily="50" charset="-127"/>
                <a:ea typeface="나눔스퀘어" panose="020B0600000101010101" pitchFamily="50" charset="-127"/>
              </a:rPr>
              <a:t>주인 없는 </a:t>
            </a:r>
            <a:r>
              <a:rPr lang="ko-KR" altLang="en-US" sz="2000" dirty="0">
                <a:solidFill>
                  <a:srgbClr val="FF6B7E"/>
                </a:solidFill>
                <a:latin typeface="나눔스퀘어 Bold" panose="020B0600000101010101" pitchFamily="50" charset="-127"/>
                <a:ea typeface="나눔스퀘어 Bold" panose="020B0600000101010101" pitchFamily="50" charset="-127"/>
              </a:rPr>
              <a:t>집</a:t>
            </a:r>
            <a:r>
              <a:rPr lang="ko-KR" altLang="en-US" sz="2000" dirty="0">
                <a:latin typeface="나눔스퀘어" panose="020B0600000101010101" pitchFamily="50" charset="-127"/>
                <a:ea typeface="나눔스퀘어" panose="020B0600000101010101" pitchFamily="50" charset="-127"/>
              </a:rPr>
              <a:t>과 </a:t>
            </a:r>
            <a:r>
              <a:rPr lang="ko-KR" altLang="en-US" sz="2000" dirty="0">
                <a:solidFill>
                  <a:srgbClr val="FF6B7E"/>
                </a:solidFill>
                <a:latin typeface="나눔스퀘어 Bold" panose="020B0600000101010101" pitchFamily="50" charset="-127"/>
                <a:ea typeface="나눔스퀘어 Bold" panose="020B0600000101010101" pitchFamily="50" charset="-127"/>
              </a:rPr>
              <a:t>늑대</a:t>
            </a:r>
            <a:r>
              <a:rPr lang="ko-KR" altLang="en-US" sz="2000" dirty="0">
                <a:latin typeface="나눔스퀘어" panose="020B0600000101010101" pitchFamily="50" charset="-127"/>
                <a:ea typeface="나눔스퀘어" panose="020B0600000101010101" pitchFamily="50" charset="-127"/>
              </a:rPr>
              <a:t> 한 마리가 있다</a:t>
            </a:r>
            <a:r>
              <a:rPr lang="en-US" altLang="ko-KR" sz="2000" dirty="0">
                <a:latin typeface="나눔스퀘어" panose="020B0600000101010101" pitchFamily="50" charset="-127"/>
                <a:ea typeface="나눔스퀘어" panose="020B0600000101010101" pitchFamily="50" charset="-127"/>
              </a:rPr>
              <a:t>.</a:t>
            </a:r>
          </a:p>
          <a:p>
            <a:endParaRPr lang="en-US" altLang="ko-KR" sz="2000" dirty="0">
              <a:latin typeface="나눔스퀘어" panose="020B0600000101010101" pitchFamily="50" charset="-127"/>
              <a:ea typeface="나눔스퀘어" panose="020B0600000101010101" pitchFamily="50" charset="-127"/>
            </a:endParaRPr>
          </a:p>
          <a:p>
            <a:r>
              <a:rPr lang="ko-KR" altLang="en-US" sz="2000" dirty="0">
                <a:latin typeface="나눔스퀘어" panose="020B0600000101010101" pitchFamily="50" charset="-127"/>
                <a:ea typeface="나눔스퀘어" panose="020B0600000101010101" pitchFamily="50" charset="-127"/>
              </a:rPr>
              <a:t>난파위치 반대편 끝에는 </a:t>
            </a:r>
            <a:r>
              <a:rPr lang="ko-KR" altLang="en-US" sz="2000" dirty="0">
                <a:solidFill>
                  <a:srgbClr val="FF6B7E"/>
                </a:solidFill>
                <a:latin typeface="나눔스퀘어 Bold" panose="020B0600000101010101" pitchFamily="50" charset="-127"/>
                <a:ea typeface="나눔스퀘어 Bold" panose="020B0600000101010101" pitchFamily="50" charset="-127"/>
              </a:rPr>
              <a:t>보스의 집</a:t>
            </a:r>
            <a:r>
              <a:rPr lang="ko-KR" altLang="en-US" sz="2000" dirty="0">
                <a:latin typeface="나눔스퀘어" panose="020B0600000101010101" pitchFamily="50" charset="-127"/>
                <a:ea typeface="나눔스퀘어" panose="020B0600000101010101" pitchFamily="50" charset="-127"/>
              </a:rPr>
              <a:t>이 있다</a:t>
            </a:r>
            <a:r>
              <a:rPr lang="en-US" altLang="ko-KR" sz="2000" dirty="0">
                <a:latin typeface="나눔스퀘어" panose="020B0600000101010101" pitchFamily="50" charset="-127"/>
                <a:ea typeface="나눔스퀘어" panose="020B0600000101010101" pitchFamily="50" charset="-127"/>
              </a:rPr>
              <a:t>.</a:t>
            </a:r>
          </a:p>
        </p:txBody>
      </p:sp>
      <p:grpSp>
        <p:nvGrpSpPr>
          <p:cNvPr id="17" name="그룹 16">
            <a:extLst>
              <a:ext uri="{FF2B5EF4-FFF2-40B4-BE49-F238E27FC236}">
                <a16:creationId xmlns:a16="http://schemas.microsoft.com/office/drawing/2014/main" id="{942A615B-0096-45E3-AF01-F3B45459FEF7}"/>
              </a:ext>
            </a:extLst>
          </p:cNvPr>
          <p:cNvGrpSpPr/>
          <p:nvPr/>
        </p:nvGrpSpPr>
        <p:grpSpPr>
          <a:xfrm>
            <a:off x="216619" y="1072533"/>
            <a:ext cx="5422793" cy="5568847"/>
            <a:chOff x="329783" y="1072534"/>
            <a:chExt cx="5422793" cy="5568847"/>
          </a:xfrm>
        </p:grpSpPr>
        <p:pic>
          <p:nvPicPr>
            <p:cNvPr id="7" name="그림 6">
              <a:extLst>
                <a:ext uri="{FF2B5EF4-FFF2-40B4-BE49-F238E27FC236}">
                  <a16:creationId xmlns:a16="http://schemas.microsoft.com/office/drawing/2014/main" id="{4F1A3246-60D7-4A2F-ADF9-FE0DCD7BE930}"/>
                </a:ext>
              </a:extLst>
            </p:cNvPr>
            <p:cNvPicPr>
              <a:picLocks noChangeAspect="1"/>
            </p:cNvPicPr>
            <p:nvPr/>
          </p:nvPicPr>
          <p:blipFill rotWithShape="1">
            <a:blip r:embed="rId3"/>
            <a:srcRect t="-1" b="2868"/>
            <a:stretch/>
          </p:blipFill>
          <p:spPr>
            <a:xfrm rot="5400000">
              <a:off x="256756" y="1145561"/>
              <a:ext cx="5568847" cy="5422793"/>
            </a:xfrm>
            <a:prstGeom prst="rect">
              <a:avLst/>
            </a:prstGeom>
          </p:spPr>
        </p:pic>
        <p:grpSp>
          <p:nvGrpSpPr>
            <p:cNvPr id="8" name="그룹 7">
              <a:extLst>
                <a:ext uri="{FF2B5EF4-FFF2-40B4-BE49-F238E27FC236}">
                  <a16:creationId xmlns:a16="http://schemas.microsoft.com/office/drawing/2014/main" id="{11455A58-E696-461A-AC34-2A882F4899D5}"/>
                </a:ext>
              </a:extLst>
            </p:cNvPr>
            <p:cNvGrpSpPr/>
            <p:nvPr/>
          </p:nvGrpSpPr>
          <p:grpSpPr>
            <a:xfrm>
              <a:off x="3061102" y="4950586"/>
              <a:ext cx="646605" cy="654597"/>
              <a:chOff x="2464404" y="4636383"/>
              <a:chExt cx="646605" cy="654597"/>
            </a:xfrm>
          </p:grpSpPr>
          <p:sp>
            <p:nvSpPr>
              <p:cNvPr id="9" name="타원 8">
                <a:extLst>
                  <a:ext uri="{FF2B5EF4-FFF2-40B4-BE49-F238E27FC236}">
                    <a16:creationId xmlns:a16="http://schemas.microsoft.com/office/drawing/2014/main" id="{1D5BCB5E-1865-410C-987F-4E3B02BD515A}"/>
                  </a:ext>
                </a:extLst>
              </p:cNvPr>
              <p:cNvSpPr/>
              <p:nvPr/>
            </p:nvSpPr>
            <p:spPr>
              <a:xfrm>
                <a:off x="2464404" y="4636383"/>
                <a:ext cx="646605" cy="654597"/>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래픽 12" descr="집">
                <a:extLst>
                  <a:ext uri="{FF2B5EF4-FFF2-40B4-BE49-F238E27FC236}">
                    <a16:creationId xmlns:a16="http://schemas.microsoft.com/office/drawing/2014/main" id="{DA20AAA6-4EB7-4B29-961D-70CC8E393713}"/>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529668" y="4677922"/>
                <a:ext cx="516077" cy="516077"/>
              </a:xfrm>
              <a:prstGeom prst="rect">
                <a:avLst/>
              </a:prstGeom>
            </p:spPr>
          </p:pic>
        </p:grpSp>
        <p:grpSp>
          <p:nvGrpSpPr>
            <p:cNvPr id="11" name="그룹 10">
              <a:extLst>
                <a:ext uri="{FF2B5EF4-FFF2-40B4-BE49-F238E27FC236}">
                  <a16:creationId xmlns:a16="http://schemas.microsoft.com/office/drawing/2014/main" id="{70A89038-6813-4A04-8BAA-EE03FDB8C4C8}"/>
                </a:ext>
              </a:extLst>
            </p:cNvPr>
            <p:cNvGrpSpPr/>
            <p:nvPr/>
          </p:nvGrpSpPr>
          <p:grpSpPr>
            <a:xfrm>
              <a:off x="2120713" y="5508202"/>
              <a:ext cx="646605" cy="654597"/>
              <a:chOff x="2019941" y="5321283"/>
              <a:chExt cx="646605" cy="654597"/>
            </a:xfrm>
          </p:grpSpPr>
          <p:sp>
            <p:nvSpPr>
              <p:cNvPr id="15" name="타원 14">
                <a:extLst>
                  <a:ext uri="{FF2B5EF4-FFF2-40B4-BE49-F238E27FC236}">
                    <a16:creationId xmlns:a16="http://schemas.microsoft.com/office/drawing/2014/main" id="{3D6134F3-9BFD-4AC5-85C3-FF56E7100526}"/>
                  </a:ext>
                </a:extLst>
              </p:cNvPr>
              <p:cNvSpPr/>
              <p:nvPr/>
            </p:nvSpPr>
            <p:spPr>
              <a:xfrm>
                <a:off x="2019941" y="5321283"/>
                <a:ext cx="646605" cy="654597"/>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 name="그래픽 17" descr="카누">
                <a:extLst>
                  <a:ext uri="{FF2B5EF4-FFF2-40B4-BE49-F238E27FC236}">
                    <a16:creationId xmlns:a16="http://schemas.microsoft.com/office/drawing/2014/main" id="{EBDF275C-CB79-4944-B992-BECB33F130B1}"/>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089441" y="5376503"/>
                <a:ext cx="507605" cy="507605"/>
              </a:xfrm>
              <a:prstGeom prst="rect">
                <a:avLst/>
              </a:prstGeom>
            </p:spPr>
          </p:pic>
        </p:grpSp>
        <p:grpSp>
          <p:nvGrpSpPr>
            <p:cNvPr id="14" name="그룹 13">
              <a:extLst>
                <a:ext uri="{FF2B5EF4-FFF2-40B4-BE49-F238E27FC236}">
                  <a16:creationId xmlns:a16="http://schemas.microsoft.com/office/drawing/2014/main" id="{0D54E636-AAD9-4F5A-A36A-245678B62FF6}"/>
                </a:ext>
              </a:extLst>
            </p:cNvPr>
            <p:cNvGrpSpPr/>
            <p:nvPr/>
          </p:nvGrpSpPr>
          <p:grpSpPr>
            <a:xfrm>
              <a:off x="3707707" y="2774403"/>
              <a:ext cx="646605" cy="654597"/>
              <a:chOff x="3517960" y="1765093"/>
              <a:chExt cx="646605" cy="654597"/>
            </a:xfrm>
          </p:grpSpPr>
          <p:sp>
            <p:nvSpPr>
              <p:cNvPr id="16" name="타원 15">
                <a:extLst>
                  <a:ext uri="{FF2B5EF4-FFF2-40B4-BE49-F238E27FC236}">
                    <a16:creationId xmlns:a16="http://schemas.microsoft.com/office/drawing/2014/main" id="{38E3C871-8098-4B92-9A6F-B8138D4C4871}"/>
                  </a:ext>
                </a:extLst>
              </p:cNvPr>
              <p:cNvSpPr/>
              <p:nvPr/>
            </p:nvSpPr>
            <p:spPr>
              <a:xfrm>
                <a:off x="3517960" y="1765093"/>
                <a:ext cx="646605" cy="654597"/>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30" name="Picture 6" descr="Bear icon. This is a picture of a bear with no mouth. He has a large snout that comes downward and two small eyes. His ears are also pretty small and are circular. The bottom of his face is much wider than the top of his head.">
                <a:extLst>
                  <a:ext uri="{FF2B5EF4-FFF2-40B4-BE49-F238E27FC236}">
                    <a16:creationId xmlns:a16="http://schemas.microsoft.com/office/drawing/2014/main" id="{B4379A1B-C1D9-4795-BE18-F5453ED73191}"/>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623866" y="1874995"/>
                <a:ext cx="434793" cy="43479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9" name="슬라이드 번호 개체 틀 7">
            <a:extLst>
              <a:ext uri="{FF2B5EF4-FFF2-40B4-BE49-F238E27FC236}">
                <a16:creationId xmlns:a16="http://schemas.microsoft.com/office/drawing/2014/main" id="{E0FE77A4-B0AC-459D-BE29-511F37E30E2D}"/>
              </a:ext>
            </a:extLst>
          </p:cNvPr>
          <p:cNvSpPr>
            <a:spLocks noGrp="1"/>
          </p:cNvSpPr>
          <p:nvPr>
            <p:ph type="sldNum" sz="quarter" idx="12"/>
          </p:nvPr>
        </p:nvSpPr>
        <p:spPr>
          <a:xfrm>
            <a:off x="5655033" y="6492875"/>
            <a:ext cx="882580" cy="365125"/>
          </a:xfrm>
        </p:spPr>
        <p:txBody>
          <a:bodyPr/>
          <a:lstStyle/>
          <a:p>
            <a:r>
              <a:rPr lang="en-US" altLang="ko-KR" sz="1600" dirty="0">
                <a:solidFill>
                  <a:schemeClr val="tx1"/>
                </a:solidFill>
                <a:latin typeface="나눔스퀘어 ExtraBold" panose="020B0600000101010101" pitchFamily="50" charset="-127"/>
                <a:ea typeface="나눔스퀘어 ExtraBold" panose="020B0600000101010101" pitchFamily="50" charset="-127"/>
              </a:rPr>
              <a:t>18</a:t>
            </a:r>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534142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32" name="양쪽 모서리가 둥근 사각형 67">
            <a:extLst>
              <a:ext uri="{FF2B5EF4-FFF2-40B4-BE49-F238E27FC236}">
                <a16:creationId xmlns:a16="http://schemas.microsoft.com/office/drawing/2014/main" id="{1117919C-EF1C-4FD4-A59F-BC883461EEC9}"/>
              </a:ext>
            </a:extLst>
          </p:cNvPr>
          <p:cNvSpPr/>
          <p:nvPr/>
        </p:nvSpPr>
        <p:spPr>
          <a:xfrm>
            <a:off x="481850" y="1571348"/>
            <a:ext cx="5038105" cy="4745561"/>
          </a:xfrm>
          <a:prstGeom prst="round2SameRect">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t">
            <a:noAutofit/>
          </a:bodyPr>
          <a:lstStyle/>
          <a:p>
            <a:pPr lvl="0" algn="ctr"/>
            <a:endParaRPr lang="en-US" altLang="ko-KR" sz="2400" dirty="0">
              <a:solidFill>
                <a:schemeClr val="tx1"/>
              </a:solidFill>
              <a:latin typeface="나눔스퀘어 Bold" panose="020B0600000101010101" pitchFamily="50" charset="-127"/>
              <a:ea typeface="나눔스퀘어 Bold" panose="020B0600000101010101" pitchFamily="50" charset="-127"/>
            </a:endParaRPr>
          </a:p>
        </p:txBody>
      </p:sp>
      <p:sp>
        <p:nvSpPr>
          <p:cNvPr id="5" name="직사각형 4">
            <a:extLst>
              <a:ext uri="{FF2B5EF4-FFF2-40B4-BE49-F238E27FC236}">
                <a16:creationId xmlns:a16="http://schemas.microsoft.com/office/drawing/2014/main" id="{E59D2B9E-0AF9-4AA5-801D-4297A9DC2ABE}"/>
              </a:ext>
            </a:extLst>
          </p:cNvPr>
          <p:cNvSpPr/>
          <p:nvPr/>
        </p:nvSpPr>
        <p:spPr>
          <a:xfrm>
            <a:off x="3236944" y="2196283"/>
            <a:ext cx="339365" cy="3404451"/>
          </a:xfrm>
          <a:prstGeom prst="rect">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035D06B2-F438-4154-84E3-2EA57A9E1BBD}"/>
              </a:ext>
            </a:extLst>
          </p:cNvPr>
          <p:cNvSpPr txBox="1"/>
          <p:nvPr/>
        </p:nvSpPr>
        <p:spPr>
          <a:xfrm>
            <a:off x="216620" y="216620"/>
            <a:ext cx="3706464"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플레이어 캐릭터 </a:t>
            </a:r>
          </a:p>
        </p:txBody>
      </p:sp>
      <p:pic>
        <p:nvPicPr>
          <p:cNvPr id="4" name="그림 3">
            <a:extLst>
              <a:ext uri="{FF2B5EF4-FFF2-40B4-BE49-F238E27FC236}">
                <a16:creationId xmlns:a16="http://schemas.microsoft.com/office/drawing/2014/main" id="{0FDB42DB-3C8A-4790-ADF2-49BE0B25523A}"/>
              </a:ext>
            </a:extLst>
          </p:cNvPr>
          <p:cNvPicPr>
            <a:picLocks noChangeAspect="1"/>
          </p:cNvPicPr>
          <p:nvPr/>
        </p:nvPicPr>
        <p:blipFill>
          <a:blip r:embed="rId3"/>
          <a:stretch>
            <a:fillRect/>
          </a:stretch>
        </p:blipFill>
        <p:spPr>
          <a:xfrm>
            <a:off x="1764747" y="2057925"/>
            <a:ext cx="1491922" cy="3643460"/>
          </a:xfrm>
          <a:prstGeom prst="rect">
            <a:avLst/>
          </a:prstGeom>
        </p:spPr>
      </p:pic>
      <p:cxnSp>
        <p:nvCxnSpPr>
          <p:cNvPr id="10" name="직선 연결선 9">
            <a:extLst>
              <a:ext uri="{FF2B5EF4-FFF2-40B4-BE49-F238E27FC236}">
                <a16:creationId xmlns:a16="http://schemas.microsoft.com/office/drawing/2014/main" id="{E46BC642-33B4-47FC-891D-84666CF9F055}"/>
              </a:ext>
            </a:extLst>
          </p:cNvPr>
          <p:cNvCxnSpPr>
            <a:cxnSpLocks/>
            <a:stCxn id="5" idx="0"/>
          </p:cNvCxnSpPr>
          <p:nvPr/>
        </p:nvCxnSpPr>
        <p:spPr>
          <a:xfrm flipH="1">
            <a:off x="2177592" y="2196283"/>
            <a:ext cx="1229035"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4F8CF5AC-4CB7-45FE-92D1-8A345DFA212D}"/>
              </a:ext>
            </a:extLst>
          </p:cNvPr>
          <p:cNvCxnSpPr>
            <a:cxnSpLocks/>
          </p:cNvCxnSpPr>
          <p:nvPr/>
        </p:nvCxnSpPr>
        <p:spPr>
          <a:xfrm flipH="1" flipV="1">
            <a:off x="2236283" y="5600735"/>
            <a:ext cx="1170345" cy="1"/>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505E283-0C21-484E-968F-CBF04086988D}"/>
              </a:ext>
            </a:extLst>
          </p:cNvPr>
          <p:cNvSpPr txBox="1"/>
          <p:nvPr/>
        </p:nvSpPr>
        <p:spPr>
          <a:xfrm>
            <a:off x="3555613" y="3364527"/>
            <a:ext cx="1398140" cy="707886"/>
          </a:xfrm>
          <a:prstGeom prst="rect">
            <a:avLst/>
          </a:prstGeom>
          <a:noFill/>
        </p:spPr>
        <p:txBody>
          <a:bodyPr wrap="none" rtlCol="0">
            <a:spAutoFit/>
          </a:bodyPr>
          <a:lstStyle/>
          <a:p>
            <a:r>
              <a:rPr lang="en-US" altLang="ko-KR" sz="2000" dirty="0">
                <a:latin typeface="나눔스퀘어 Bold" panose="020B0600000101010101" pitchFamily="50" charset="-127"/>
                <a:ea typeface="나눔스퀘어 Bold" panose="020B0600000101010101" pitchFamily="50" charset="-127"/>
              </a:rPr>
              <a:t>180cm</a:t>
            </a:r>
          </a:p>
          <a:p>
            <a:r>
              <a:rPr lang="en-US" altLang="ko-KR" sz="2000" dirty="0">
                <a:latin typeface="나눔스퀘어 Bold" panose="020B0600000101010101" pitchFamily="50" charset="-127"/>
                <a:ea typeface="나눔스퀘어 Bold" panose="020B0600000101010101" pitchFamily="50" charset="-127"/>
              </a:rPr>
              <a:t>(=1.8Unit)</a:t>
            </a:r>
            <a:endParaRPr lang="ko-KR" altLang="en-US" sz="2000" dirty="0">
              <a:latin typeface="나눔스퀘어 Bold" panose="020B0600000101010101" pitchFamily="50" charset="-127"/>
              <a:ea typeface="나눔스퀘어 Bold" panose="020B0600000101010101" pitchFamily="50" charset="-127"/>
            </a:endParaRPr>
          </a:p>
        </p:txBody>
      </p:sp>
      <p:sp>
        <p:nvSpPr>
          <p:cNvPr id="24" name="TextBox 23">
            <a:extLst>
              <a:ext uri="{FF2B5EF4-FFF2-40B4-BE49-F238E27FC236}">
                <a16:creationId xmlns:a16="http://schemas.microsoft.com/office/drawing/2014/main" id="{FD4D866B-198C-4B40-BBAF-35C4F0F20402}"/>
              </a:ext>
            </a:extLst>
          </p:cNvPr>
          <p:cNvSpPr txBox="1"/>
          <p:nvPr/>
        </p:nvSpPr>
        <p:spPr>
          <a:xfrm>
            <a:off x="2114798" y="5639688"/>
            <a:ext cx="791820" cy="400110"/>
          </a:xfrm>
          <a:prstGeom prst="rect">
            <a:avLst/>
          </a:prstGeom>
          <a:noFill/>
        </p:spPr>
        <p:txBody>
          <a:bodyPr wrap="none" rtlCol="0">
            <a:spAutoFit/>
          </a:bodyPr>
          <a:lstStyle/>
          <a:p>
            <a:r>
              <a:rPr lang="en-US" altLang="ko-KR" sz="2000" dirty="0">
                <a:latin typeface="나눔스퀘어 Bold" panose="020B0600000101010101" pitchFamily="50" charset="-127"/>
                <a:ea typeface="나눔스퀘어 Bold" panose="020B0600000101010101" pitchFamily="50" charset="-127"/>
              </a:rPr>
              <a:t>70kg</a:t>
            </a:r>
            <a:endParaRPr lang="ko-KR" altLang="en-US" sz="2000" dirty="0">
              <a:latin typeface="나눔스퀘어 Bold" panose="020B0600000101010101" pitchFamily="50" charset="-127"/>
              <a:ea typeface="나눔스퀘어 Bold" panose="020B0600000101010101" pitchFamily="50" charset="-127"/>
            </a:endParaRPr>
          </a:p>
        </p:txBody>
      </p:sp>
      <p:sp>
        <p:nvSpPr>
          <p:cNvPr id="25" name="모서리가 둥근 직사각형 178">
            <a:extLst>
              <a:ext uri="{FF2B5EF4-FFF2-40B4-BE49-F238E27FC236}">
                <a16:creationId xmlns:a16="http://schemas.microsoft.com/office/drawing/2014/main" id="{C59DA8FB-465A-414A-BCFA-DFCDDE8C6428}"/>
              </a:ext>
            </a:extLst>
          </p:cNvPr>
          <p:cNvSpPr/>
          <p:nvPr/>
        </p:nvSpPr>
        <p:spPr>
          <a:xfrm>
            <a:off x="5932800" y="1571348"/>
            <a:ext cx="5777350" cy="1587593"/>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lvl="0" indent="-285750">
              <a:buFont typeface="Arial" panose="020B0604020202020204" pitchFamily="34" charset="0"/>
              <a:buChar char="•"/>
            </a:pPr>
            <a:r>
              <a:rPr lang="ko-KR" altLang="en-US" sz="1600" dirty="0" err="1">
                <a:solidFill>
                  <a:schemeClr val="tx1">
                    <a:lumMod val="75000"/>
                    <a:lumOff val="25000"/>
                  </a:schemeClr>
                </a:solidFill>
                <a:latin typeface="나눔스퀘어 Bold" panose="020B0600000101010101" pitchFamily="50" charset="-127"/>
                <a:ea typeface="나눔스퀘어 Bold" panose="020B0600000101010101" pitchFamily="50" charset="-127"/>
              </a:rPr>
              <a:t>스테이터스</a:t>
            </a:r>
            <a:endParaRPr lang="en-US" altLang="ko-KR" sz="16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lvl="0"/>
            <a:r>
              <a:rPr lang="en-US" altLang="ko-KR" sz="1600" dirty="0">
                <a:solidFill>
                  <a:schemeClr val="tx1">
                    <a:lumMod val="75000"/>
                    <a:lumOff val="25000"/>
                  </a:schemeClr>
                </a:solidFill>
                <a:latin typeface="나눔스퀘어 Bold" panose="020B0600000101010101" pitchFamily="50" charset="-127"/>
                <a:ea typeface="나눔스퀘어 Bold" panose="020B0600000101010101" pitchFamily="50" charset="-127"/>
              </a:rPr>
              <a:t>         -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체력</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 </a:t>
            </a:r>
            <a:r>
              <a:rPr lang="ko-KR" altLang="en-US" sz="1400" dirty="0" err="1">
                <a:solidFill>
                  <a:schemeClr val="tx1">
                    <a:lumMod val="75000"/>
                    <a:lumOff val="25000"/>
                  </a:schemeClr>
                </a:solidFill>
                <a:latin typeface="나눔스퀘어 Bold" panose="020B0600000101010101" pitchFamily="50" charset="-127"/>
                <a:ea typeface="나눔스퀘어 Bold" panose="020B0600000101010101" pitchFamily="50" charset="-127"/>
              </a:rPr>
              <a:t>스테미너</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허기 </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갈증</a:t>
            </a:r>
            <a:endPar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285750" lvl="0" indent="-285750">
              <a:buFont typeface="Arial" panose="020B0604020202020204" pitchFamily="34" charset="0"/>
              <a:buChar char="•"/>
            </a:pPr>
            <a:r>
              <a:rPr lang="ko-KR" altLang="en-US" sz="1600" dirty="0">
                <a:solidFill>
                  <a:schemeClr val="tx1">
                    <a:lumMod val="75000"/>
                    <a:lumOff val="25000"/>
                  </a:schemeClr>
                </a:solidFill>
                <a:latin typeface="나눔스퀘어 Bold" panose="020B0600000101010101" pitchFamily="50" charset="-127"/>
                <a:ea typeface="나눔스퀘어 Bold" panose="020B0600000101010101" pitchFamily="50" charset="-127"/>
              </a:rPr>
              <a:t>속도</a:t>
            </a:r>
          </a:p>
          <a:p>
            <a:pPr marL="742950" lvl="1" indent="-285750">
              <a:buFontTx/>
              <a:buChar char="-"/>
            </a:pP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기본 속도</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5m/s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빠른 걸음</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a:t>
            </a:r>
          </a:p>
          <a:p>
            <a:pPr marL="742950" lvl="1" indent="-285750">
              <a:buFontTx/>
              <a:buChar char="-"/>
            </a:pP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뛰는 속도</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10m/s (</a:t>
            </a:r>
            <a:r>
              <a:rPr lang="ko-KR" altLang="en-US" sz="1400" dirty="0" err="1">
                <a:solidFill>
                  <a:schemeClr val="tx1">
                    <a:lumMod val="75000"/>
                    <a:lumOff val="25000"/>
                  </a:schemeClr>
                </a:solidFill>
                <a:latin typeface="나눔스퀘어 Bold" panose="020B0600000101010101" pitchFamily="50" charset="-127"/>
                <a:ea typeface="나눔스퀘어 Bold" panose="020B0600000101010101" pitchFamily="50" charset="-127"/>
              </a:rPr>
              <a:t>스테미너</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소비</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a:t>
            </a:r>
          </a:p>
        </p:txBody>
      </p:sp>
      <p:sp>
        <p:nvSpPr>
          <p:cNvPr id="26" name="모서리가 둥근 직사각형 178">
            <a:extLst>
              <a:ext uri="{FF2B5EF4-FFF2-40B4-BE49-F238E27FC236}">
                <a16:creationId xmlns:a16="http://schemas.microsoft.com/office/drawing/2014/main" id="{0FE5AACD-AA5E-40EC-B982-B3C9AFB16AA8}"/>
              </a:ext>
            </a:extLst>
          </p:cNvPr>
          <p:cNvSpPr/>
          <p:nvPr/>
        </p:nvSpPr>
        <p:spPr>
          <a:xfrm>
            <a:off x="5991491" y="3333621"/>
            <a:ext cx="5777350" cy="12210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lvl="0" indent="-285750">
              <a:buFont typeface="Arial" panose="020B0604020202020204" pitchFamily="34" charset="0"/>
              <a:buChar char="•"/>
            </a:pPr>
            <a:r>
              <a:rPr lang="ko-KR" altLang="en-US" sz="1600" dirty="0">
                <a:solidFill>
                  <a:schemeClr val="tx1">
                    <a:lumMod val="75000"/>
                    <a:lumOff val="25000"/>
                  </a:schemeClr>
                </a:solidFill>
                <a:latin typeface="나눔스퀘어 Bold" panose="020B0600000101010101" pitchFamily="50" charset="-127"/>
                <a:ea typeface="나눔스퀘어 Bold" panose="020B0600000101010101" pitchFamily="50" charset="-127"/>
              </a:rPr>
              <a:t>스토리</a:t>
            </a:r>
            <a:endParaRPr lang="en-US" altLang="ko-KR" sz="16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lvl="0"/>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여행을 가던 중 배가 난파되어 무인도에 떠내려 왔다</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a:t>
            </a:r>
          </a:p>
          <a:p>
            <a:pPr lvl="0"/>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올지 모를 구조를 기다리며 무인도에서 자급자족 생활을 시작하는데</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a:t>
            </a:r>
          </a:p>
        </p:txBody>
      </p:sp>
      <p:sp>
        <p:nvSpPr>
          <p:cNvPr id="27" name="모서리가 둥근 직사각형 178">
            <a:extLst>
              <a:ext uri="{FF2B5EF4-FFF2-40B4-BE49-F238E27FC236}">
                <a16:creationId xmlns:a16="http://schemas.microsoft.com/office/drawing/2014/main" id="{114BAD69-9DD5-4B1B-A5DD-B6BD56CF1AB5}"/>
              </a:ext>
            </a:extLst>
          </p:cNvPr>
          <p:cNvSpPr/>
          <p:nvPr/>
        </p:nvSpPr>
        <p:spPr>
          <a:xfrm>
            <a:off x="5991491" y="4729316"/>
            <a:ext cx="5777350" cy="1587593"/>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lvl="0" indent="-285750">
              <a:buFont typeface="Arial" panose="020B0604020202020204" pitchFamily="34" charset="0"/>
              <a:buChar char="•"/>
            </a:pPr>
            <a:r>
              <a:rPr lang="ko-KR" altLang="en-US" sz="1600" dirty="0">
                <a:solidFill>
                  <a:schemeClr val="tx1">
                    <a:lumMod val="75000"/>
                    <a:lumOff val="25000"/>
                  </a:schemeClr>
                </a:solidFill>
                <a:latin typeface="나눔스퀘어 Bold" panose="020B0600000101010101" pitchFamily="50" charset="-127"/>
                <a:ea typeface="나눔스퀘어 Bold" panose="020B0600000101010101" pitchFamily="50" charset="-127"/>
              </a:rPr>
              <a:t>가능 행동</a:t>
            </a:r>
            <a:endParaRPr lang="en-US" altLang="ko-KR" sz="16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742950" lvl="1" indent="-285750">
              <a:buFontTx/>
              <a:buChar char="-"/>
            </a:pPr>
            <a:r>
              <a:rPr lang="ko-KR" altLang="en-US" sz="1400" dirty="0">
                <a:solidFill>
                  <a:srgbClr val="FF0000"/>
                </a:solidFill>
                <a:latin typeface="나눔스퀘어 Bold" panose="020B0600000101010101" pitchFamily="50" charset="-127"/>
                <a:ea typeface="나눔스퀘어 Bold" panose="020B0600000101010101" pitchFamily="50" charset="-127"/>
              </a:rPr>
              <a:t>걷기 </a:t>
            </a:r>
            <a:r>
              <a:rPr lang="en-US" altLang="ko-KR" sz="1400" dirty="0">
                <a:solidFill>
                  <a:srgbClr val="FF0000"/>
                </a:solidFill>
                <a:latin typeface="나눔스퀘어 Bold" panose="020B0600000101010101" pitchFamily="50" charset="-127"/>
                <a:ea typeface="나눔스퀘어 Bold" panose="020B0600000101010101" pitchFamily="50" charset="-127"/>
              </a:rPr>
              <a:t>/ </a:t>
            </a:r>
            <a:r>
              <a:rPr lang="ko-KR" altLang="en-US" sz="1400" dirty="0">
                <a:solidFill>
                  <a:srgbClr val="FF0000"/>
                </a:solidFill>
                <a:latin typeface="나눔스퀘어 Bold" panose="020B0600000101010101" pitchFamily="50" charset="-127"/>
                <a:ea typeface="나눔스퀘어 Bold" panose="020B0600000101010101" pitchFamily="50" charset="-127"/>
              </a:rPr>
              <a:t>뛰기 </a:t>
            </a:r>
            <a:endParaRPr lang="en-US" altLang="ko-KR" sz="1400" dirty="0">
              <a:solidFill>
                <a:srgbClr val="FF0000"/>
              </a:solidFill>
              <a:latin typeface="나눔스퀘어 Bold" panose="020B0600000101010101" pitchFamily="50" charset="-127"/>
              <a:ea typeface="나눔스퀘어 Bold" panose="020B0600000101010101" pitchFamily="50" charset="-127"/>
            </a:endParaRPr>
          </a:p>
          <a:p>
            <a:pPr marL="742950" lvl="1" indent="-285750">
              <a:buFontTx/>
              <a:buChar char="-"/>
            </a:pP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도구 휘두르기 </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sz="1400" dirty="0">
                <a:solidFill>
                  <a:srgbClr val="FF0000"/>
                </a:solidFill>
                <a:latin typeface="나눔스퀘어 Bold" panose="020B0600000101010101" pitchFamily="50" charset="-127"/>
                <a:ea typeface="나눔스퀘어 Bold" panose="020B0600000101010101" pitchFamily="50" charset="-127"/>
              </a:rPr>
              <a:t>아이템 줍기</a:t>
            </a:r>
            <a:endParaRPr lang="en-US" altLang="ko-KR" sz="1400" dirty="0">
              <a:solidFill>
                <a:srgbClr val="FF0000"/>
              </a:solidFill>
              <a:latin typeface="나눔스퀘어 Bold" panose="020B0600000101010101" pitchFamily="50" charset="-127"/>
              <a:ea typeface="나눔스퀘어 Bold" panose="020B0600000101010101" pitchFamily="50" charset="-127"/>
            </a:endParaRPr>
          </a:p>
          <a:p>
            <a:pPr marL="742950" lvl="1" indent="-285750">
              <a:buFontTx/>
              <a:buChar char="-"/>
            </a:pP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먹기 </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마시기</a:t>
            </a:r>
            <a:endPar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742950" lvl="1" indent="-285750">
              <a:buFontTx/>
              <a:buChar char="-"/>
            </a:pP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늑대와의 교감행동</a:t>
            </a:r>
            <a:endPar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p:txBody>
      </p:sp>
      <p:sp>
        <p:nvSpPr>
          <p:cNvPr id="17" name="슬라이드 번호 개체 틀 7">
            <a:extLst>
              <a:ext uri="{FF2B5EF4-FFF2-40B4-BE49-F238E27FC236}">
                <a16:creationId xmlns:a16="http://schemas.microsoft.com/office/drawing/2014/main" id="{DC64E073-2A1F-4EC3-B703-11C66C761E0A}"/>
              </a:ext>
            </a:extLst>
          </p:cNvPr>
          <p:cNvSpPr>
            <a:spLocks noGrp="1"/>
          </p:cNvSpPr>
          <p:nvPr>
            <p:ph type="sldNum" sz="quarter" idx="12"/>
          </p:nvPr>
        </p:nvSpPr>
        <p:spPr>
          <a:xfrm>
            <a:off x="5655033" y="6492875"/>
            <a:ext cx="882580" cy="365125"/>
          </a:xfrm>
        </p:spPr>
        <p:txBody>
          <a:bodyPr/>
          <a:lstStyle/>
          <a:p>
            <a:r>
              <a:rPr lang="en-US" altLang="ko-KR" sz="1600" dirty="0">
                <a:solidFill>
                  <a:schemeClr val="tx1"/>
                </a:solidFill>
                <a:latin typeface="나눔스퀘어 ExtraBold" panose="020B0600000101010101" pitchFamily="50" charset="-127"/>
                <a:ea typeface="나눔스퀘어 ExtraBold" panose="020B0600000101010101" pitchFamily="50" charset="-127"/>
              </a:rPr>
              <a:t>19</a:t>
            </a:r>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54922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3" name="직사각형 2"/>
          <p:cNvSpPr/>
          <p:nvPr/>
        </p:nvSpPr>
        <p:spPr>
          <a:xfrm>
            <a:off x="3978388" y="455949"/>
            <a:ext cx="4235224" cy="926857"/>
          </a:xfrm>
          <a:prstGeom prst="rect">
            <a:avLst/>
          </a:prstGeom>
        </p:spPr>
        <p:txBody>
          <a:bodyPr wrap="square">
            <a:spAutoFit/>
          </a:bodyPr>
          <a:lstStyle/>
          <a:p>
            <a:pPr algn="ctr">
              <a:lnSpc>
                <a:spcPct val="150000"/>
              </a:lnSpc>
            </a:pPr>
            <a:r>
              <a:rPr lang="en-US" altLang="ko-KR" sz="4000" dirty="0">
                <a:solidFill>
                  <a:srgbClr val="E7E6E6">
                    <a:lumMod val="25000"/>
                  </a:srgbClr>
                </a:solidFill>
                <a:latin typeface="나눔스퀘어 ExtraBold" panose="020B0600000101010101" pitchFamily="50" charset="-127"/>
                <a:ea typeface="나눔스퀘어 ExtraBold" panose="020B0600000101010101" pitchFamily="50" charset="-127"/>
              </a:rPr>
              <a:t>CONTENTS</a:t>
            </a:r>
          </a:p>
        </p:txBody>
      </p:sp>
      <p:grpSp>
        <p:nvGrpSpPr>
          <p:cNvPr id="14" name="그룹 13">
            <a:extLst>
              <a:ext uri="{FF2B5EF4-FFF2-40B4-BE49-F238E27FC236}">
                <a16:creationId xmlns:a16="http://schemas.microsoft.com/office/drawing/2014/main" id="{6E5948D2-34A2-4C66-9E6A-300470F013B3}"/>
              </a:ext>
            </a:extLst>
          </p:cNvPr>
          <p:cNvGrpSpPr/>
          <p:nvPr/>
        </p:nvGrpSpPr>
        <p:grpSpPr>
          <a:xfrm>
            <a:off x="886051" y="2497171"/>
            <a:ext cx="10705288" cy="2989321"/>
            <a:chOff x="886051" y="2102059"/>
            <a:chExt cx="10705288" cy="2989321"/>
          </a:xfrm>
        </p:grpSpPr>
        <p:grpSp>
          <p:nvGrpSpPr>
            <p:cNvPr id="13" name="그룹 12">
              <a:extLst>
                <a:ext uri="{FF2B5EF4-FFF2-40B4-BE49-F238E27FC236}">
                  <a16:creationId xmlns:a16="http://schemas.microsoft.com/office/drawing/2014/main" id="{E0139E08-BDD6-4BDC-8720-4BCC9685CF85}"/>
                </a:ext>
              </a:extLst>
            </p:cNvPr>
            <p:cNvGrpSpPr/>
            <p:nvPr/>
          </p:nvGrpSpPr>
          <p:grpSpPr>
            <a:xfrm>
              <a:off x="886051" y="2102059"/>
              <a:ext cx="4675251" cy="2989321"/>
              <a:chOff x="886051" y="2102059"/>
              <a:chExt cx="4675251" cy="2989321"/>
            </a:xfrm>
          </p:grpSpPr>
          <p:sp>
            <p:nvSpPr>
              <p:cNvPr id="170" name="모서리가 둥근 직사각형 169"/>
              <p:cNvSpPr/>
              <p:nvPr/>
            </p:nvSpPr>
            <p:spPr>
              <a:xfrm rot="5400000">
                <a:off x="2994510" y="1562468"/>
                <a:ext cx="455276" cy="4276869"/>
              </a:xfrm>
              <a:prstGeom prst="roundRect">
                <a:avLst>
                  <a:gd name="adj" fmla="val 5796"/>
                </a:avLst>
              </a:prstGeom>
              <a:solidFill>
                <a:srgbClr val="FF6B7E"/>
              </a:solidFill>
              <a:ln w="1905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prstClr val="white"/>
                  </a:solidFill>
                </a:endParaRPr>
              </a:p>
            </p:txBody>
          </p:sp>
          <p:sp>
            <p:nvSpPr>
              <p:cNvPr id="171" name="한쪽 모서리가 잘린 사각형 170"/>
              <p:cNvSpPr/>
              <p:nvPr/>
            </p:nvSpPr>
            <p:spPr>
              <a:xfrm rot="5400000">
                <a:off x="2809539" y="1373902"/>
                <a:ext cx="536399" cy="4383375"/>
              </a:xfrm>
              <a:prstGeom prst="snip1Rect">
                <a:avLst/>
              </a:prstGeom>
              <a:solidFill>
                <a:schemeClr val="bg1"/>
              </a:solidFill>
              <a:ln w="190500" cap="rnd">
                <a:solidFill>
                  <a:schemeClr val="bg1"/>
                </a:solidFill>
                <a:round/>
              </a:ln>
              <a:effectLst>
                <a:outerShdw blurRad="190500" dist="508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prstClr val="white"/>
                  </a:solidFill>
                </a:endParaRPr>
              </a:p>
            </p:txBody>
          </p:sp>
          <p:sp>
            <p:nvSpPr>
              <p:cNvPr id="172" name="직사각형 171"/>
              <p:cNvSpPr/>
              <p:nvPr/>
            </p:nvSpPr>
            <p:spPr>
              <a:xfrm>
                <a:off x="1276410" y="3278580"/>
                <a:ext cx="4276871" cy="509627"/>
              </a:xfrm>
              <a:prstGeom prst="rect">
                <a:avLst/>
              </a:prstGeom>
              <a:effectLst/>
            </p:spPr>
            <p:txBody>
              <a:bodyPr wrap="square">
                <a:spAutoFit/>
              </a:bodyPr>
              <a:lstStyle/>
              <a:p>
                <a:pPr>
                  <a:lnSpc>
                    <a:spcPct val="150000"/>
                  </a:lnSpc>
                </a:pPr>
                <a:r>
                  <a:rPr lang="en-US" altLang="ko-KR" sz="2000" b="1"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2.    </a:t>
                </a:r>
                <a:r>
                  <a:rPr lang="ko-KR" altLang="en-US" sz="2000" b="1"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개발 내용 </a:t>
                </a:r>
                <a:endParaRPr lang="ko-KR" altLang="en-US" sz="20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p:txBody>
          </p:sp>
          <p:sp>
            <p:nvSpPr>
              <p:cNvPr id="67" name="모서리가 둥근 직사각형 169">
                <a:extLst>
                  <a:ext uri="{FF2B5EF4-FFF2-40B4-BE49-F238E27FC236}">
                    <a16:creationId xmlns:a16="http://schemas.microsoft.com/office/drawing/2014/main" id="{05AE6B8E-5AA3-4F22-9963-203D0C189677}"/>
                  </a:ext>
                </a:extLst>
              </p:cNvPr>
              <p:cNvSpPr/>
              <p:nvPr/>
            </p:nvSpPr>
            <p:spPr>
              <a:xfrm rot="5400000">
                <a:off x="2985557" y="370679"/>
                <a:ext cx="455276" cy="4276869"/>
              </a:xfrm>
              <a:prstGeom prst="roundRect">
                <a:avLst>
                  <a:gd name="adj" fmla="val 5796"/>
                </a:avLst>
              </a:prstGeom>
              <a:solidFill>
                <a:srgbClr val="FF6B7E"/>
              </a:solidFill>
              <a:ln w="1905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prstClr val="white"/>
                    </a:solidFill>
                  </a:rPr>
                  <a:t>0</a:t>
                </a:r>
                <a:endParaRPr lang="ko-KR" altLang="en-US" dirty="0">
                  <a:solidFill>
                    <a:prstClr val="white"/>
                  </a:solidFill>
                </a:endParaRPr>
              </a:p>
            </p:txBody>
          </p:sp>
          <p:sp>
            <p:nvSpPr>
              <p:cNvPr id="68" name="한쪽 모서리가 잘린 사각형 170">
                <a:extLst>
                  <a:ext uri="{FF2B5EF4-FFF2-40B4-BE49-F238E27FC236}">
                    <a16:creationId xmlns:a16="http://schemas.microsoft.com/office/drawing/2014/main" id="{7B9865AE-5B74-4FAD-A138-FDD147866951}"/>
                  </a:ext>
                </a:extLst>
              </p:cNvPr>
              <p:cNvSpPr/>
              <p:nvPr/>
            </p:nvSpPr>
            <p:spPr>
              <a:xfrm rot="5400000">
                <a:off x="2809539" y="178571"/>
                <a:ext cx="536399" cy="4383375"/>
              </a:xfrm>
              <a:prstGeom prst="snip1Rect">
                <a:avLst/>
              </a:prstGeom>
              <a:solidFill>
                <a:schemeClr val="bg1"/>
              </a:solidFill>
              <a:ln w="190500" cap="rnd">
                <a:solidFill>
                  <a:schemeClr val="bg1"/>
                </a:solidFill>
                <a:round/>
              </a:ln>
              <a:effectLst>
                <a:outerShdw blurRad="190500" dist="508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prstClr val="white"/>
                  </a:solidFill>
                </a:endParaRPr>
              </a:p>
            </p:txBody>
          </p:sp>
          <p:sp>
            <p:nvSpPr>
              <p:cNvPr id="69" name="직사각형 68">
                <a:extLst>
                  <a:ext uri="{FF2B5EF4-FFF2-40B4-BE49-F238E27FC236}">
                    <a16:creationId xmlns:a16="http://schemas.microsoft.com/office/drawing/2014/main" id="{AB9E8F83-BAFB-4091-A9E3-E776609F5BBC}"/>
                  </a:ext>
                </a:extLst>
              </p:cNvPr>
              <p:cNvSpPr/>
              <p:nvPr/>
            </p:nvSpPr>
            <p:spPr>
              <a:xfrm>
                <a:off x="1284431" y="2102059"/>
                <a:ext cx="4276871" cy="494494"/>
              </a:xfrm>
              <a:prstGeom prst="rect">
                <a:avLst/>
              </a:prstGeom>
              <a:effectLst/>
            </p:spPr>
            <p:txBody>
              <a:bodyPr wrap="square">
                <a:spAutoFit/>
              </a:bodyPr>
              <a:lstStyle/>
              <a:p>
                <a:pPr>
                  <a:lnSpc>
                    <a:spcPct val="150000"/>
                  </a:lnSpc>
                </a:pPr>
                <a:r>
                  <a:rPr lang="en-US" altLang="ko-KR" sz="2000" b="1" dirty="0">
                    <a:solidFill>
                      <a:schemeClr val="tx1">
                        <a:lumMod val="65000"/>
                        <a:lumOff val="35000"/>
                      </a:schemeClr>
                    </a:solidFill>
                  </a:rPr>
                  <a:t>1.   </a:t>
                </a:r>
                <a:r>
                  <a:rPr lang="ko-KR" altLang="en-US" sz="2000" b="1" dirty="0">
                    <a:solidFill>
                      <a:schemeClr val="tx1">
                        <a:lumMod val="65000"/>
                        <a:lumOff val="35000"/>
                      </a:schemeClr>
                    </a:solidFill>
                  </a:rPr>
                  <a:t>게임 개요</a:t>
                </a:r>
                <a:endParaRPr lang="ko-KR" altLang="en-US" sz="900" dirty="0">
                  <a:solidFill>
                    <a:schemeClr val="tx1">
                      <a:lumMod val="65000"/>
                      <a:lumOff val="35000"/>
                    </a:schemeClr>
                  </a:solidFill>
                </a:endParaRPr>
              </a:p>
            </p:txBody>
          </p:sp>
          <p:sp>
            <p:nvSpPr>
              <p:cNvPr id="97" name="모서리가 둥근 직사각형 169">
                <a:extLst>
                  <a:ext uri="{FF2B5EF4-FFF2-40B4-BE49-F238E27FC236}">
                    <a16:creationId xmlns:a16="http://schemas.microsoft.com/office/drawing/2014/main" id="{EA3ACE49-E30C-4383-8C8A-C66F028EB373}"/>
                  </a:ext>
                </a:extLst>
              </p:cNvPr>
              <p:cNvSpPr/>
              <p:nvPr/>
            </p:nvSpPr>
            <p:spPr>
              <a:xfrm rot="5400000">
                <a:off x="2993773" y="2725307"/>
                <a:ext cx="455276" cy="4276869"/>
              </a:xfrm>
              <a:prstGeom prst="roundRect">
                <a:avLst>
                  <a:gd name="adj" fmla="val 5796"/>
                </a:avLst>
              </a:prstGeom>
              <a:solidFill>
                <a:srgbClr val="FF6B7E"/>
              </a:solidFill>
              <a:ln w="1905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prstClr val="white"/>
                  </a:solidFill>
                </a:endParaRPr>
              </a:p>
            </p:txBody>
          </p:sp>
          <p:sp>
            <p:nvSpPr>
              <p:cNvPr id="98" name="한쪽 모서리가 잘린 사각형 170">
                <a:extLst>
                  <a:ext uri="{FF2B5EF4-FFF2-40B4-BE49-F238E27FC236}">
                    <a16:creationId xmlns:a16="http://schemas.microsoft.com/office/drawing/2014/main" id="{4024FF7F-DF4D-4288-BA80-A401334735F2}"/>
                  </a:ext>
                </a:extLst>
              </p:cNvPr>
              <p:cNvSpPr/>
              <p:nvPr/>
            </p:nvSpPr>
            <p:spPr>
              <a:xfrm rot="5400000">
                <a:off x="2814217" y="2542724"/>
                <a:ext cx="536399" cy="4383376"/>
              </a:xfrm>
              <a:prstGeom prst="snip1Rect">
                <a:avLst/>
              </a:prstGeom>
              <a:solidFill>
                <a:schemeClr val="bg1"/>
              </a:solidFill>
              <a:ln w="190500" cap="rnd">
                <a:solidFill>
                  <a:schemeClr val="bg1"/>
                </a:solidFill>
                <a:round/>
              </a:ln>
              <a:effectLst>
                <a:outerShdw blurRad="190500" dist="508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prstClr val="white"/>
                  </a:solidFill>
                </a:endParaRPr>
              </a:p>
            </p:txBody>
          </p:sp>
          <p:sp>
            <p:nvSpPr>
              <p:cNvPr id="99" name="직사각형 98">
                <a:extLst>
                  <a:ext uri="{FF2B5EF4-FFF2-40B4-BE49-F238E27FC236}">
                    <a16:creationId xmlns:a16="http://schemas.microsoft.com/office/drawing/2014/main" id="{A4457DBC-6FA6-4F61-B336-61FCFFF2059C}"/>
                  </a:ext>
                </a:extLst>
              </p:cNvPr>
              <p:cNvSpPr/>
              <p:nvPr/>
            </p:nvSpPr>
            <p:spPr>
              <a:xfrm>
                <a:off x="1284431" y="4437711"/>
                <a:ext cx="4276871" cy="509627"/>
              </a:xfrm>
              <a:prstGeom prst="rect">
                <a:avLst/>
              </a:prstGeom>
              <a:effectLst/>
            </p:spPr>
            <p:txBody>
              <a:bodyPr wrap="square">
                <a:spAutoFit/>
              </a:bodyPr>
              <a:lstStyle/>
              <a:p>
                <a:pPr>
                  <a:lnSpc>
                    <a:spcPct val="150000"/>
                  </a:lnSpc>
                </a:pPr>
                <a:r>
                  <a:rPr lang="en-US" altLang="ko-KR" sz="2000" b="1"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3.    </a:t>
                </a:r>
                <a:r>
                  <a:rPr lang="ko-KR" altLang="en-US" sz="2000" b="1"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개발 일정</a:t>
                </a:r>
                <a:endParaRPr lang="ko-KR" altLang="en-US" sz="20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p:txBody>
          </p:sp>
        </p:grpSp>
        <p:grpSp>
          <p:nvGrpSpPr>
            <p:cNvPr id="12" name="그룹 11">
              <a:extLst>
                <a:ext uri="{FF2B5EF4-FFF2-40B4-BE49-F238E27FC236}">
                  <a16:creationId xmlns:a16="http://schemas.microsoft.com/office/drawing/2014/main" id="{D085BB15-39F1-4B9B-8C3B-EA09F09A7481}"/>
                </a:ext>
              </a:extLst>
            </p:cNvPr>
            <p:cNvGrpSpPr/>
            <p:nvPr/>
          </p:nvGrpSpPr>
          <p:grpSpPr>
            <a:xfrm>
              <a:off x="6924676" y="2102059"/>
              <a:ext cx="4666663" cy="2987662"/>
              <a:chOff x="6924678" y="2102059"/>
              <a:chExt cx="4116730" cy="2987662"/>
            </a:xfrm>
          </p:grpSpPr>
          <p:sp>
            <p:nvSpPr>
              <p:cNvPr id="130" name="모서리가 둥근 직사각형 129"/>
              <p:cNvSpPr/>
              <p:nvPr/>
            </p:nvSpPr>
            <p:spPr>
              <a:xfrm rot="5400000">
                <a:off x="8706815" y="566233"/>
                <a:ext cx="502620" cy="3853110"/>
              </a:xfrm>
              <a:prstGeom prst="roundRect">
                <a:avLst>
                  <a:gd name="adj" fmla="val 5796"/>
                </a:avLst>
              </a:prstGeom>
              <a:solidFill>
                <a:srgbClr val="96D1CF"/>
              </a:solidFill>
              <a:ln w="1905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prstClr val="white"/>
                  </a:solidFill>
                </a:endParaRPr>
              </a:p>
            </p:txBody>
          </p:sp>
          <p:sp>
            <p:nvSpPr>
              <p:cNvPr id="131" name="한쪽 모서리가 잘린 사각형 130"/>
              <p:cNvSpPr/>
              <p:nvPr/>
            </p:nvSpPr>
            <p:spPr>
              <a:xfrm rot="5400000">
                <a:off x="8592390" y="437012"/>
                <a:ext cx="533738" cy="3869157"/>
              </a:xfrm>
              <a:prstGeom prst="snip1Rect">
                <a:avLst/>
              </a:prstGeom>
              <a:solidFill>
                <a:srgbClr val="F9F0E1"/>
              </a:solidFill>
              <a:ln w="190500" cap="rnd">
                <a:solidFill>
                  <a:srgbClr val="F9F0E1"/>
                </a:solidFill>
                <a:round/>
              </a:ln>
              <a:effectLst>
                <a:outerShdw blurRad="190500" dist="508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prstClr val="white"/>
                  </a:solidFill>
                </a:endParaRPr>
              </a:p>
            </p:txBody>
          </p:sp>
          <p:sp>
            <p:nvSpPr>
              <p:cNvPr id="85" name="모서리가 둥근 직사각형 129">
                <a:extLst>
                  <a:ext uri="{FF2B5EF4-FFF2-40B4-BE49-F238E27FC236}">
                    <a16:creationId xmlns:a16="http://schemas.microsoft.com/office/drawing/2014/main" id="{B929A05C-4B73-4A7E-9CE2-9625204EEB31}"/>
                  </a:ext>
                </a:extLst>
              </p:cNvPr>
              <p:cNvSpPr/>
              <p:nvPr/>
            </p:nvSpPr>
            <p:spPr>
              <a:xfrm rot="5400000">
                <a:off x="8706813" y="2911856"/>
                <a:ext cx="502620" cy="3853110"/>
              </a:xfrm>
              <a:prstGeom prst="roundRect">
                <a:avLst>
                  <a:gd name="adj" fmla="val 5796"/>
                </a:avLst>
              </a:prstGeom>
              <a:solidFill>
                <a:srgbClr val="96D1CF"/>
              </a:solidFill>
              <a:ln w="1905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prstClr val="white"/>
                  </a:solidFill>
                </a:endParaRPr>
              </a:p>
            </p:txBody>
          </p:sp>
          <p:sp>
            <p:nvSpPr>
              <p:cNvPr id="86" name="한쪽 모서리가 잘린 사각형 130">
                <a:extLst>
                  <a:ext uri="{FF2B5EF4-FFF2-40B4-BE49-F238E27FC236}">
                    <a16:creationId xmlns:a16="http://schemas.microsoft.com/office/drawing/2014/main" id="{C7290B85-0EA4-42A8-9791-345366EC0CE0}"/>
                  </a:ext>
                </a:extLst>
              </p:cNvPr>
              <p:cNvSpPr/>
              <p:nvPr/>
            </p:nvSpPr>
            <p:spPr>
              <a:xfrm rot="5400000">
                <a:off x="8591057" y="2793393"/>
                <a:ext cx="536400" cy="3869157"/>
              </a:xfrm>
              <a:prstGeom prst="snip1Rect">
                <a:avLst/>
              </a:prstGeom>
              <a:solidFill>
                <a:srgbClr val="F9F0E1"/>
              </a:solidFill>
              <a:ln w="190500" cap="rnd">
                <a:solidFill>
                  <a:srgbClr val="F9F0E1"/>
                </a:solidFill>
                <a:round/>
              </a:ln>
              <a:effectLst>
                <a:outerShdw blurRad="190500" dist="508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prstClr val="white"/>
                  </a:solidFill>
                </a:endParaRPr>
              </a:p>
            </p:txBody>
          </p:sp>
          <p:sp>
            <p:nvSpPr>
              <p:cNvPr id="89" name="모서리가 둥근 직사각형 129">
                <a:extLst>
                  <a:ext uri="{FF2B5EF4-FFF2-40B4-BE49-F238E27FC236}">
                    <a16:creationId xmlns:a16="http://schemas.microsoft.com/office/drawing/2014/main" id="{4FF9E3F0-E85C-4758-9D97-4C3C21BE866C}"/>
                  </a:ext>
                </a:extLst>
              </p:cNvPr>
              <p:cNvSpPr/>
              <p:nvPr/>
            </p:nvSpPr>
            <p:spPr>
              <a:xfrm rot="5400000">
                <a:off x="8706815" y="1741064"/>
                <a:ext cx="502620" cy="3853110"/>
              </a:xfrm>
              <a:prstGeom prst="roundRect">
                <a:avLst>
                  <a:gd name="adj" fmla="val 5796"/>
                </a:avLst>
              </a:prstGeom>
              <a:solidFill>
                <a:srgbClr val="96D1CF"/>
              </a:solidFill>
              <a:ln w="1905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prstClr val="white"/>
                  </a:solidFill>
                </a:endParaRPr>
              </a:p>
            </p:txBody>
          </p:sp>
          <p:sp>
            <p:nvSpPr>
              <p:cNvPr id="90" name="한쪽 모서리가 잘린 사각형 130">
                <a:extLst>
                  <a:ext uri="{FF2B5EF4-FFF2-40B4-BE49-F238E27FC236}">
                    <a16:creationId xmlns:a16="http://schemas.microsoft.com/office/drawing/2014/main" id="{24DB829F-5F78-459E-ACF8-AC083DC0A19C}"/>
                  </a:ext>
                </a:extLst>
              </p:cNvPr>
              <p:cNvSpPr/>
              <p:nvPr/>
            </p:nvSpPr>
            <p:spPr>
              <a:xfrm rot="5400000">
                <a:off x="8591059" y="1622601"/>
                <a:ext cx="536400" cy="3869157"/>
              </a:xfrm>
              <a:prstGeom prst="snip1Rect">
                <a:avLst/>
              </a:prstGeom>
              <a:solidFill>
                <a:srgbClr val="F9F0E1"/>
              </a:solidFill>
              <a:ln w="190500" cap="rnd">
                <a:solidFill>
                  <a:srgbClr val="F9F0E1"/>
                </a:solidFill>
                <a:round/>
              </a:ln>
              <a:effectLst>
                <a:outerShdw blurRad="190500" dist="508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prstClr val="white"/>
                  </a:solidFill>
                </a:endParaRPr>
              </a:p>
            </p:txBody>
          </p:sp>
          <p:sp>
            <p:nvSpPr>
              <p:cNvPr id="103" name="직사각형 102">
                <a:extLst>
                  <a:ext uri="{FF2B5EF4-FFF2-40B4-BE49-F238E27FC236}">
                    <a16:creationId xmlns:a16="http://schemas.microsoft.com/office/drawing/2014/main" id="{0D3D0161-D8EE-400D-828A-47EB902959AD}"/>
                  </a:ext>
                </a:extLst>
              </p:cNvPr>
              <p:cNvSpPr/>
              <p:nvPr/>
            </p:nvSpPr>
            <p:spPr>
              <a:xfrm>
                <a:off x="7257632" y="3258123"/>
                <a:ext cx="3783776" cy="509627"/>
              </a:xfrm>
              <a:prstGeom prst="rect">
                <a:avLst/>
              </a:prstGeom>
              <a:effectLst/>
            </p:spPr>
            <p:txBody>
              <a:bodyPr wrap="square">
                <a:spAutoFit/>
              </a:bodyPr>
              <a:lstStyle/>
              <a:p>
                <a:pPr>
                  <a:lnSpc>
                    <a:spcPct val="150000"/>
                  </a:lnSpc>
                </a:pPr>
                <a:r>
                  <a:rPr lang="en-US" altLang="ko-KR" sz="2000" b="1"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5.    </a:t>
                </a:r>
                <a:r>
                  <a:rPr lang="ko-KR" altLang="en-US" sz="2000" b="1" dirty="0" err="1">
                    <a:solidFill>
                      <a:schemeClr val="tx1">
                        <a:lumMod val="65000"/>
                        <a:lumOff val="35000"/>
                      </a:schemeClr>
                    </a:solidFill>
                    <a:latin typeface="나눔스퀘어 ExtraBold" panose="020B0600000101010101" pitchFamily="50" charset="-127"/>
                    <a:ea typeface="나눔스퀘어 ExtraBold" panose="020B0600000101010101" pitchFamily="50" charset="-127"/>
                  </a:rPr>
                  <a:t>깃허브</a:t>
                </a:r>
                <a:r>
                  <a:rPr lang="ko-KR" altLang="en-US" sz="2000" b="1"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 사용량</a:t>
                </a:r>
                <a:endParaRPr lang="ko-KR" altLang="en-US" sz="20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p:txBody>
          </p:sp>
          <p:sp>
            <p:nvSpPr>
              <p:cNvPr id="104" name="직사각형 103">
                <a:extLst>
                  <a:ext uri="{FF2B5EF4-FFF2-40B4-BE49-F238E27FC236}">
                    <a16:creationId xmlns:a16="http://schemas.microsoft.com/office/drawing/2014/main" id="{CB3B0530-BBB2-48A5-B1FF-C54872A61357}"/>
                  </a:ext>
                </a:extLst>
              </p:cNvPr>
              <p:cNvSpPr/>
              <p:nvPr/>
            </p:nvSpPr>
            <p:spPr>
              <a:xfrm>
                <a:off x="7255035" y="4450344"/>
                <a:ext cx="3783776" cy="509627"/>
              </a:xfrm>
              <a:prstGeom prst="rect">
                <a:avLst/>
              </a:prstGeom>
              <a:effectLst/>
            </p:spPr>
            <p:txBody>
              <a:bodyPr wrap="square">
                <a:spAutoFit/>
              </a:bodyPr>
              <a:lstStyle/>
              <a:p>
                <a:pPr>
                  <a:lnSpc>
                    <a:spcPct val="150000"/>
                  </a:lnSpc>
                </a:pPr>
                <a:r>
                  <a:rPr lang="en-US" altLang="ko-KR" sz="2000" b="1"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6.    </a:t>
                </a:r>
                <a:r>
                  <a:rPr lang="ko-KR" altLang="en-US" sz="2000" b="1"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데모 시연</a:t>
                </a:r>
                <a:endParaRPr lang="ko-KR" altLang="en-US" sz="20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p:txBody>
          </p:sp>
          <p:sp>
            <p:nvSpPr>
              <p:cNvPr id="105" name="직사각형 104">
                <a:extLst>
                  <a:ext uri="{FF2B5EF4-FFF2-40B4-BE49-F238E27FC236}">
                    <a16:creationId xmlns:a16="http://schemas.microsoft.com/office/drawing/2014/main" id="{A618FE43-666D-4F49-8C0C-4E1476E415D2}"/>
                  </a:ext>
                </a:extLst>
              </p:cNvPr>
              <p:cNvSpPr/>
              <p:nvPr/>
            </p:nvSpPr>
            <p:spPr>
              <a:xfrm>
                <a:off x="7253024" y="2102059"/>
                <a:ext cx="3783776" cy="509627"/>
              </a:xfrm>
              <a:prstGeom prst="rect">
                <a:avLst/>
              </a:prstGeom>
              <a:effectLst/>
            </p:spPr>
            <p:txBody>
              <a:bodyPr wrap="square">
                <a:spAutoFit/>
              </a:bodyPr>
              <a:lstStyle/>
              <a:p>
                <a:pPr>
                  <a:lnSpc>
                    <a:spcPct val="150000"/>
                  </a:lnSpc>
                </a:pPr>
                <a:r>
                  <a:rPr lang="en-US" altLang="ko-KR" sz="2000" b="1"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4.    </a:t>
                </a:r>
                <a:r>
                  <a:rPr lang="ko-KR" altLang="en-US" sz="2000" b="1"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향후 계획</a:t>
                </a:r>
                <a:endParaRPr lang="ko-KR" altLang="en-US" sz="20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p:txBody>
          </p:sp>
        </p:grpSp>
      </p:grpSp>
      <p:sp>
        <p:nvSpPr>
          <p:cNvPr id="35" name="슬라이드 번호 개체 틀 7">
            <a:extLst>
              <a:ext uri="{FF2B5EF4-FFF2-40B4-BE49-F238E27FC236}">
                <a16:creationId xmlns:a16="http://schemas.microsoft.com/office/drawing/2014/main" id="{78BDC2D3-D53D-43DF-BC94-FC4E84758F25}"/>
              </a:ext>
            </a:extLst>
          </p:cNvPr>
          <p:cNvSpPr>
            <a:spLocks noGrp="1"/>
          </p:cNvSpPr>
          <p:nvPr>
            <p:ph type="sldNum" sz="quarter" idx="12"/>
          </p:nvPr>
        </p:nvSpPr>
        <p:spPr>
          <a:xfrm>
            <a:off x="5655033" y="6492875"/>
            <a:ext cx="882580" cy="365125"/>
          </a:xfrm>
        </p:spPr>
        <p:txBody>
          <a:bodyPr/>
          <a:lstStyle/>
          <a:p>
            <a:fld id="{9BCF461A-3AF3-4CC9-9849-D888A2C01A79}" type="slidenum">
              <a:rPr lang="en-US" altLang="ko-KR" sz="1600" dirty="0">
                <a:solidFill>
                  <a:schemeClr val="tx1"/>
                </a:solidFill>
                <a:latin typeface="나눔스퀘어 ExtraBold" panose="020B0600000101010101" pitchFamily="50" charset="-127"/>
                <a:ea typeface="나눔스퀘어 ExtraBold" panose="020B0600000101010101" pitchFamily="50" charset="-127"/>
              </a:rPr>
              <a:t>2</a:t>
            </a:fld>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572284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D06B2-F438-4154-84E3-2EA57A9E1BBD}"/>
              </a:ext>
            </a:extLst>
          </p:cNvPr>
          <p:cNvSpPr txBox="1"/>
          <p:nvPr/>
        </p:nvSpPr>
        <p:spPr>
          <a:xfrm>
            <a:off x="216620" y="216620"/>
            <a:ext cx="3714478"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늑대 </a:t>
            </a:r>
            <a:r>
              <a:rPr lang="en-US" altLang="ko-KR" sz="4000" dirty="0">
                <a:latin typeface="나눔스퀘어 ExtraBold" panose="020B0600000101010101" pitchFamily="50" charset="-127"/>
                <a:ea typeface="나눔스퀘어 ExtraBold" panose="020B0600000101010101" pitchFamily="50" charset="-127"/>
              </a:rPr>
              <a:t>(</a:t>
            </a:r>
            <a:r>
              <a:rPr lang="ko-KR" altLang="en-US" sz="4000" dirty="0">
                <a:latin typeface="나눔스퀘어 ExtraBold" panose="020B0600000101010101" pitchFamily="50" charset="-127"/>
                <a:ea typeface="나눔스퀘어 ExtraBold" panose="020B0600000101010101" pitchFamily="50" charset="-127"/>
              </a:rPr>
              <a:t>협력 </a:t>
            </a:r>
            <a:r>
              <a:rPr lang="en-US" altLang="ko-KR" sz="4000" dirty="0">
                <a:latin typeface="나눔스퀘어 ExtraBold" panose="020B0600000101010101" pitchFamily="50" charset="-127"/>
                <a:ea typeface="나눔스퀘어 ExtraBold" panose="020B0600000101010101" pitchFamily="50" charset="-127"/>
              </a:rPr>
              <a:t>NPC)</a:t>
            </a:r>
            <a:endParaRPr lang="ko-KR" altLang="en-US" sz="4000" dirty="0">
              <a:latin typeface="나눔스퀘어 ExtraBold" panose="020B0600000101010101" pitchFamily="50" charset="-127"/>
              <a:ea typeface="나눔스퀘어 ExtraBold" panose="020B0600000101010101" pitchFamily="50" charset="-127"/>
            </a:endParaRPr>
          </a:p>
        </p:txBody>
      </p:sp>
      <p:sp>
        <p:nvSpPr>
          <p:cNvPr id="32" name="양쪽 모서리가 둥근 사각형 67">
            <a:extLst>
              <a:ext uri="{FF2B5EF4-FFF2-40B4-BE49-F238E27FC236}">
                <a16:creationId xmlns:a16="http://schemas.microsoft.com/office/drawing/2014/main" id="{1117919C-EF1C-4FD4-A59F-BC883461EEC9}"/>
              </a:ext>
            </a:extLst>
          </p:cNvPr>
          <p:cNvSpPr/>
          <p:nvPr/>
        </p:nvSpPr>
        <p:spPr>
          <a:xfrm>
            <a:off x="481850" y="1571348"/>
            <a:ext cx="5038105" cy="4745561"/>
          </a:xfrm>
          <a:prstGeom prst="round2SameRect">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t">
            <a:noAutofit/>
          </a:bodyPr>
          <a:lstStyle/>
          <a:p>
            <a:pPr lvl="0" algn="ctr"/>
            <a:endParaRPr lang="en-US" altLang="ko-KR" sz="2400" dirty="0">
              <a:solidFill>
                <a:schemeClr val="tx1"/>
              </a:solidFill>
              <a:latin typeface="나눔스퀘어 Bold" panose="020B0600000101010101" pitchFamily="50" charset="-127"/>
              <a:ea typeface="나눔스퀘어 Bold" panose="020B0600000101010101" pitchFamily="50" charset="-127"/>
            </a:endParaRPr>
          </a:p>
        </p:txBody>
      </p:sp>
      <p:pic>
        <p:nvPicPr>
          <p:cNvPr id="8" name="그림 7">
            <a:extLst>
              <a:ext uri="{FF2B5EF4-FFF2-40B4-BE49-F238E27FC236}">
                <a16:creationId xmlns:a16="http://schemas.microsoft.com/office/drawing/2014/main" id="{771877FB-2256-435D-96E6-1D107253E8FC}"/>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t="59483" r="30082"/>
          <a:stretch/>
        </p:blipFill>
        <p:spPr>
          <a:xfrm>
            <a:off x="1839502" y="2951530"/>
            <a:ext cx="3430147" cy="2060561"/>
          </a:xfrm>
          <a:prstGeom prst="rect">
            <a:avLst/>
          </a:prstGeom>
        </p:spPr>
      </p:pic>
      <p:sp>
        <p:nvSpPr>
          <p:cNvPr id="10" name="직사각형 9">
            <a:extLst>
              <a:ext uri="{FF2B5EF4-FFF2-40B4-BE49-F238E27FC236}">
                <a16:creationId xmlns:a16="http://schemas.microsoft.com/office/drawing/2014/main" id="{68C27D4E-4F17-4B1F-9BDA-B20EDDC69E55}"/>
              </a:ext>
            </a:extLst>
          </p:cNvPr>
          <p:cNvSpPr/>
          <p:nvPr/>
        </p:nvSpPr>
        <p:spPr>
          <a:xfrm rot="5400000">
            <a:off x="3466864" y="4113878"/>
            <a:ext cx="322246" cy="1908480"/>
          </a:xfrm>
          <a:prstGeom prst="rect">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DDF2232D-B3C7-482C-84F2-7CA8E7607471}"/>
              </a:ext>
            </a:extLst>
          </p:cNvPr>
          <p:cNvSpPr txBox="1"/>
          <p:nvPr/>
        </p:nvSpPr>
        <p:spPr>
          <a:xfrm>
            <a:off x="2800970" y="5326714"/>
            <a:ext cx="1781257" cy="584775"/>
          </a:xfrm>
          <a:prstGeom prst="rect">
            <a:avLst/>
          </a:prstGeom>
          <a:noFill/>
        </p:spPr>
        <p:txBody>
          <a:bodyPr wrap="none" rtlCol="0">
            <a:spAutoFit/>
          </a:bodyPr>
          <a:lstStyle/>
          <a:p>
            <a:r>
              <a:rPr lang="ko-KR" altLang="en-US" sz="1600" dirty="0">
                <a:latin typeface="나눔스퀘어 Bold" panose="020B0600000101010101" pitchFamily="50" charset="-127"/>
                <a:ea typeface="나눔스퀘어 Bold" panose="020B0600000101010101" pitchFamily="50" charset="-127"/>
              </a:rPr>
              <a:t>몸통 </a:t>
            </a:r>
            <a:r>
              <a:rPr lang="en-US" altLang="ko-KR" sz="1600" dirty="0">
                <a:latin typeface="나눔스퀘어 Bold" panose="020B0600000101010101" pitchFamily="50" charset="-127"/>
                <a:ea typeface="나눔스퀘어 Bold" panose="020B0600000101010101" pitchFamily="50" charset="-127"/>
              </a:rPr>
              <a:t>(</a:t>
            </a:r>
            <a:r>
              <a:rPr lang="ko-KR" altLang="en-US" sz="1600" dirty="0">
                <a:latin typeface="나눔스퀘어 Bold" panose="020B0600000101010101" pitchFamily="50" charset="-127"/>
                <a:ea typeface="나눔스퀘어 Bold" panose="020B0600000101010101" pitchFamily="50" charset="-127"/>
              </a:rPr>
              <a:t>가로</a:t>
            </a:r>
            <a:r>
              <a:rPr lang="en-US" altLang="ko-KR" sz="1600" dirty="0">
                <a:latin typeface="나눔스퀘어 Bold" panose="020B0600000101010101" pitchFamily="50" charset="-127"/>
                <a:ea typeface="나눔스퀘어 Bold" panose="020B0600000101010101" pitchFamily="50" charset="-127"/>
              </a:rPr>
              <a:t>)150cm</a:t>
            </a:r>
          </a:p>
          <a:p>
            <a:r>
              <a:rPr lang="en-US" altLang="ko-KR" sz="1600" dirty="0">
                <a:latin typeface="나눔스퀘어 Bold" panose="020B0600000101010101" pitchFamily="50" charset="-127"/>
                <a:ea typeface="나눔스퀘어 Bold" panose="020B0600000101010101" pitchFamily="50" charset="-127"/>
              </a:rPr>
              <a:t>(=1.5Unit)</a:t>
            </a:r>
            <a:endParaRPr lang="ko-KR" altLang="en-US" sz="1600" dirty="0">
              <a:latin typeface="나눔스퀘어 Bold" panose="020B0600000101010101" pitchFamily="50" charset="-127"/>
              <a:ea typeface="나눔스퀘어 Bold" panose="020B0600000101010101" pitchFamily="50" charset="-127"/>
            </a:endParaRPr>
          </a:p>
        </p:txBody>
      </p:sp>
      <p:sp>
        <p:nvSpPr>
          <p:cNvPr id="14" name="직사각형 13">
            <a:extLst>
              <a:ext uri="{FF2B5EF4-FFF2-40B4-BE49-F238E27FC236}">
                <a16:creationId xmlns:a16="http://schemas.microsoft.com/office/drawing/2014/main" id="{AA9CDC97-E563-4508-B654-2EFD8C4DEE1E}"/>
              </a:ext>
            </a:extLst>
          </p:cNvPr>
          <p:cNvSpPr/>
          <p:nvPr/>
        </p:nvSpPr>
        <p:spPr>
          <a:xfrm>
            <a:off x="2509176" y="4881917"/>
            <a:ext cx="2240624" cy="150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a:extLst>
              <a:ext uri="{FF2B5EF4-FFF2-40B4-BE49-F238E27FC236}">
                <a16:creationId xmlns:a16="http://schemas.microsoft.com/office/drawing/2014/main" id="{2C979BA9-127E-4FAE-9AC7-3D29254FEE08}"/>
              </a:ext>
            </a:extLst>
          </p:cNvPr>
          <p:cNvCxnSpPr>
            <a:cxnSpLocks/>
          </p:cNvCxnSpPr>
          <p:nvPr/>
        </p:nvCxnSpPr>
        <p:spPr>
          <a:xfrm flipH="1" flipV="1">
            <a:off x="2679324" y="3909474"/>
            <a:ext cx="1" cy="1165794"/>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172C1D41-875E-448A-84BA-31D873A3ACBD}"/>
              </a:ext>
            </a:extLst>
          </p:cNvPr>
          <p:cNvCxnSpPr>
            <a:cxnSpLocks/>
          </p:cNvCxnSpPr>
          <p:nvPr/>
        </p:nvCxnSpPr>
        <p:spPr>
          <a:xfrm flipV="1">
            <a:off x="4582227" y="3724916"/>
            <a:ext cx="0" cy="1350352"/>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8" name="그룹 17">
            <a:extLst>
              <a:ext uri="{FF2B5EF4-FFF2-40B4-BE49-F238E27FC236}">
                <a16:creationId xmlns:a16="http://schemas.microsoft.com/office/drawing/2014/main" id="{C420CF39-8D19-474C-A237-B6ACDD48464F}"/>
              </a:ext>
            </a:extLst>
          </p:cNvPr>
          <p:cNvGrpSpPr/>
          <p:nvPr/>
        </p:nvGrpSpPr>
        <p:grpSpPr>
          <a:xfrm>
            <a:off x="1060229" y="2702975"/>
            <a:ext cx="1722553" cy="2412998"/>
            <a:chOff x="1060229" y="2779175"/>
            <a:chExt cx="1722553" cy="2412998"/>
          </a:xfrm>
        </p:grpSpPr>
        <p:sp>
          <p:nvSpPr>
            <p:cNvPr id="19" name="직사각형 18">
              <a:extLst>
                <a:ext uri="{FF2B5EF4-FFF2-40B4-BE49-F238E27FC236}">
                  <a16:creationId xmlns:a16="http://schemas.microsoft.com/office/drawing/2014/main" id="{29E374AB-F8AC-49EA-B3EA-1781B424A1EF}"/>
                </a:ext>
              </a:extLst>
            </p:cNvPr>
            <p:cNvSpPr/>
            <p:nvPr/>
          </p:nvSpPr>
          <p:spPr>
            <a:xfrm>
              <a:off x="1060229" y="3202962"/>
              <a:ext cx="339365" cy="1670804"/>
            </a:xfrm>
            <a:prstGeom prst="rect">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C199517B-4C3F-42E0-A5F4-FB362C7D4F46}"/>
                </a:ext>
              </a:extLst>
            </p:cNvPr>
            <p:cNvSpPr/>
            <p:nvPr/>
          </p:nvSpPr>
          <p:spPr>
            <a:xfrm rot="5400000">
              <a:off x="220241" y="3909857"/>
              <a:ext cx="2412998" cy="151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6B6435AE-652E-4BCF-8E6C-623CB0526E3B}"/>
                </a:ext>
              </a:extLst>
            </p:cNvPr>
            <p:cNvCxnSpPr>
              <a:cxnSpLocks/>
            </p:cNvCxnSpPr>
            <p:nvPr/>
          </p:nvCxnSpPr>
          <p:spPr>
            <a:xfrm flipH="1">
              <a:off x="1334234" y="3202962"/>
              <a:ext cx="1229035"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C6C2AD99-4AE2-4008-9819-470599201C19}"/>
                </a:ext>
              </a:extLst>
            </p:cNvPr>
            <p:cNvCxnSpPr>
              <a:cxnSpLocks/>
            </p:cNvCxnSpPr>
            <p:nvPr/>
          </p:nvCxnSpPr>
          <p:spPr>
            <a:xfrm flipH="1">
              <a:off x="1334234" y="4873770"/>
              <a:ext cx="1448548"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C3F99915-24E2-4848-B9E3-FFBE5506E328}"/>
              </a:ext>
            </a:extLst>
          </p:cNvPr>
          <p:cNvSpPr txBox="1"/>
          <p:nvPr/>
        </p:nvSpPr>
        <p:spPr>
          <a:xfrm>
            <a:off x="838920" y="4865759"/>
            <a:ext cx="1707519" cy="584775"/>
          </a:xfrm>
          <a:prstGeom prst="rect">
            <a:avLst/>
          </a:prstGeom>
          <a:noFill/>
        </p:spPr>
        <p:txBody>
          <a:bodyPr wrap="none" rtlCol="0">
            <a:spAutoFit/>
          </a:bodyPr>
          <a:lstStyle/>
          <a:p>
            <a:r>
              <a:rPr lang="ko-KR" altLang="en-US" sz="1600" dirty="0">
                <a:latin typeface="나눔스퀘어 Bold" panose="020B0600000101010101" pitchFamily="50" charset="-127"/>
                <a:ea typeface="나눔스퀘어 Bold" panose="020B0600000101010101" pitchFamily="50" charset="-127"/>
              </a:rPr>
              <a:t>몸통 </a:t>
            </a:r>
            <a:r>
              <a:rPr lang="en-US" altLang="ko-KR" sz="1600" dirty="0">
                <a:latin typeface="나눔스퀘어 Bold" panose="020B0600000101010101" pitchFamily="50" charset="-127"/>
                <a:ea typeface="나눔스퀘어 Bold" panose="020B0600000101010101" pitchFamily="50" charset="-127"/>
              </a:rPr>
              <a:t>(</a:t>
            </a:r>
            <a:r>
              <a:rPr lang="ko-KR" altLang="en-US" sz="1600" dirty="0">
                <a:latin typeface="나눔스퀘어 Bold" panose="020B0600000101010101" pitchFamily="50" charset="-127"/>
                <a:ea typeface="나눔스퀘어 Bold" panose="020B0600000101010101" pitchFamily="50" charset="-127"/>
              </a:rPr>
              <a:t>높이</a:t>
            </a:r>
            <a:r>
              <a:rPr lang="en-US" altLang="ko-KR" sz="1600" dirty="0">
                <a:latin typeface="나눔스퀘어 Bold" panose="020B0600000101010101" pitchFamily="50" charset="-127"/>
                <a:ea typeface="나눔스퀘어 Bold" panose="020B0600000101010101" pitchFamily="50" charset="-127"/>
              </a:rPr>
              <a:t>) 80cm</a:t>
            </a:r>
          </a:p>
          <a:p>
            <a:r>
              <a:rPr lang="en-US" altLang="ko-KR" sz="1600" dirty="0">
                <a:latin typeface="나눔스퀘어 Bold" panose="020B0600000101010101" pitchFamily="50" charset="-127"/>
                <a:ea typeface="나눔스퀘어 Bold" panose="020B0600000101010101" pitchFamily="50" charset="-127"/>
              </a:rPr>
              <a:t>(=0.8Unit)</a:t>
            </a:r>
            <a:endParaRPr lang="ko-KR" altLang="en-US" sz="1600" dirty="0">
              <a:latin typeface="나눔스퀘어 Bold" panose="020B0600000101010101" pitchFamily="50" charset="-127"/>
              <a:ea typeface="나눔스퀘어 Bold" panose="020B0600000101010101" pitchFamily="50" charset="-127"/>
            </a:endParaRPr>
          </a:p>
        </p:txBody>
      </p:sp>
      <p:sp>
        <p:nvSpPr>
          <p:cNvPr id="26" name="직사각형 25">
            <a:extLst>
              <a:ext uri="{FF2B5EF4-FFF2-40B4-BE49-F238E27FC236}">
                <a16:creationId xmlns:a16="http://schemas.microsoft.com/office/drawing/2014/main" id="{8972A80E-78E9-4ED5-8E0F-1B4A6B348959}"/>
              </a:ext>
            </a:extLst>
          </p:cNvPr>
          <p:cNvSpPr/>
          <p:nvPr/>
        </p:nvSpPr>
        <p:spPr>
          <a:xfrm>
            <a:off x="1514593" y="3284381"/>
            <a:ext cx="141567" cy="807212"/>
          </a:xfrm>
          <a:prstGeom prst="rect">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B605D048-8DB2-436B-A956-8556A636A530}"/>
              </a:ext>
            </a:extLst>
          </p:cNvPr>
          <p:cNvSpPr/>
          <p:nvPr/>
        </p:nvSpPr>
        <p:spPr>
          <a:xfrm rot="5400000">
            <a:off x="1148459" y="3701202"/>
            <a:ext cx="1031618" cy="568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연결선 27">
            <a:extLst>
              <a:ext uri="{FF2B5EF4-FFF2-40B4-BE49-F238E27FC236}">
                <a16:creationId xmlns:a16="http://schemas.microsoft.com/office/drawing/2014/main" id="{43D0D44C-D92A-45A0-9728-9F5B21B3FCE9}"/>
              </a:ext>
            </a:extLst>
          </p:cNvPr>
          <p:cNvCxnSpPr>
            <a:cxnSpLocks/>
          </p:cNvCxnSpPr>
          <p:nvPr/>
        </p:nvCxnSpPr>
        <p:spPr>
          <a:xfrm flipH="1">
            <a:off x="1628896" y="3284381"/>
            <a:ext cx="707906"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FD97476E-E926-4371-BF11-3C1F5EF2EF67}"/>
              </a:ext>
            </a:extLst>
          </p:cNvPr>
          <p:cNvCxnSpPr>
            <a:cxnSpLocks/>
          </p:cNvCxnSpPr>
          <p:nvPr/>
        </p:nvCxnSpPr>
        <p:spPr>
          <a:xfrm flipH="1">
            <a:off x="1628895" y="4091594"/>
            <a:ext cx="604263"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00622AA-3FC7-4383-A646-0F4AFA87767A}"/>
              </a:ext>
            </a:extLst>
          </p:cNvPr>
          <p:cNvSpPr txBox="1"/>
          <p:nvPr/>
        </p:nvSpPr>
        <p:spPr>
          <a:xfrm>
            <a:off x="1480195" y="2430769"/>
            <a:ext cx="1146468" cy="584775"/>
          </a:xfrm>
          <a:prstGeom prst="rect">
            <a:avLst/>
          </a:prstGeom>
          <a:noFill/>
        </p:spPr>
        <p:txBody>
          <a:bodyPr wrap="none" rtlCol="0">
            <a:spAutoFit/>
          </a:bodyPr>
          <a:lstStyle/>
          <a:p>
            <a:r>
              <a:rPr lang="ko-KR" altLang="en-US" sz="1600" dirty="0">
                <a:latin typeface="나눔스퀘어 Bold" panose="020B0600000101010101" pitchFamily="50" charset="-127"/>
                <a:ea typeface="나눔스퀘어 Bold" panose="020B0600000101010101" pitchFamily="50" charset="-127"/>
              </a:rPr>
              <a:t>머리 </a:t>
            </a:r>
            <a:r>
              <a:rPr lang="en-US" altLang="ko-KR" sz="1600" dirty="0">
                <a:latin typeface="나눔스퀘어 Bold" panose="020B0600000101010101" pitchFamily="50" charset="-127"/>
                <a:ea typeface="나눔스퀘어 Bold" panose="020B0600000101010101" pitchFamily="50" charset="-127"/>
              </a:rPr>
              <a:t>30cm</a:t>
            </a:r>
          </a:p>
          <a:p>
            <a:r>
              <a:rPr lang="en-US" altLang="ko-KR" sz="1600" dirty="0">
                <a:latin typeface="나눔스퀘어 Bold" panose="020B0600000101010101" pitchFamily="50" charset="-127"/>
                <a:ea typeface="나눔스퀘어 Bold" panose="020B0600000101010101" pitchFamily="50" charset="-127"/>
              </a:rPr>
              <a:t>(=0.3Unit)</a:t>
            </a:r>
            <a:endParaRPr lang="ko-KR" altLang="en-US" sz="1600" dirty="0">
              <a:latin typeface="나눔스퀘어 Bold" panose="020B0600000101010101" pitchFamily="50" charset="-127"/>
              <a:ea typeface="나눔스퀘어 Bold" panose="020B0600000101010101" pitchFamily="50" charset="-127"/>
            </a:endParaRPr>
          </a:p>
        </p:txBody>
      </p:sp>
      <p:sp>
        <p:nvSpPr>
          <p:cNvPr id="33" name="모서리가 둥근 직사각형 178">
            <a:extLst>
              <a:ext uri="{FF2B5EF4-FFF2-40B4-BE49-F238E27FC236}">
                <a16:creationId xmlns:a16="http://schemas.microsoft.com/office/drawing/2014/main" id="{09E7C873-90DF-4239-9E9A-2E14DA2A2CD0}"/>
              </a:ext>
            </a:extLst>
          </p:cNvPr>
          <p:cNvSpPr/>
          <p:nvPr/>
        </p:nvSpPr>
        <p:spPr>
          <a:xfrm>
            <a:off x="5932800" y="1571348"/>
            <a:ext cx="5777350" cy="1587593"/>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lvl="0" indent="-285750">
              <a:buFont typeface="Arial" panose="020B0604020202020204" pitchFamily="34" charset="0"/>
              <a:buChar char="•"/>
            </a:pPr>
            <a:r>
              <a:rPr lang="ko-KR" altLang="en-US" sz="1600" dirty="0" err="1">
                <a:solidFill>
                  <a:schemeClr val="tx1">
                    <a:lumMod val="75000"/>
                    <a:lumOff val="25000"/>
                  </a:schemeClr>
                </a:solidFill>
                <a:latin typeface="나눔스퀘어 Bold" panose="020B0600000101010101" pitchFamily="50" charset="-127"/>
                <a:ea typeface="나눔스퀘어 Bold" panose="020B0600000101010101" pitchFamily="50" charset="-127"/>
              </a:rPr>
              <a:t>스테이터스</a:t>
            </a:r>
            <a:endParaRPr lang="en-US" altLang="ko-KR" sz="16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lvl="0"/>
            <a:r>
              <a:rPr lang="en-US" altLang="ko-KR" sz="1600" dirty="0">
                <a:solidFill>
                  <a:schemeClr val="tx1">
                    <a:lumMod val="75000"/>
                    <a:lumOff val="25000"/>
                  </a:schemeClr>
                </a:solidFill>
                <a:latin typeface="나눔스퀘어 Bold" panose="020B0600000101010101" pitchFamily="50" charset="-127"/>
                <a:ea typeface="나눔스퀘어 Bold" panose="020B0600000101010101" pitchFamily="50" charset="-127"/>
              </a:rPr>
              <a:t>         -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체력 </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허기 </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친밀도</a:t>
            </a:r>
            <a:endPar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285750" lvl="0" indent="-285750">
              <a:buFont typeface="Arial" panose="020B0604020202020204" pitchFamily="34" charset="0"/>
              <a:buChar char="•"/>
            </a:pPr>
            <a:r>
              <a:rPr lang="ko-KR" altLang="en-US" sz="1600" dirty="0">
                <a:solidFill>
                  <a:schemeClr val="tx1">
                    <a:lumMod val="75000"/>
                    <a:lumOff val="25000"/>
                  </a:schemeClr>
                </a:solidFill>
                <a:latin typeface="나눔스퀘어 Bold" panose="020B0600000101010101" pitchFamily="50" charset="-127"/>
                <a:ea typeface="나눔스퀘어 Bold" panose="020B0600000101010101" pitchFamily="50" charset="-127"/>
              </a:rPr>
              <a:t>속도</a:t>
            </a:r>
          </a:p>
          <a:p>
            <a:pPr marL="742950" lvl="1" indent="-285750">
              <a:buFontTx/>
              <a:buChar char="-"/>
            </a:pP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기본 속도</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7m/s</a:t>
            </a:r>
          </a:p>
          <a:p>
            <a:pPr marL="742950" lvl="1" indent="-285750">
              <a:buFontTx/>
              <a:buChar char="-"/>
            </a:pP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뛰는 속도</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15m/s</a:t>
            </a:r>
          </a:p>
        </p:txBody>
      </p:sp>
      <p:sp>
        <p:nvSpPr>
          <p:cNvPr id="34" name="모서리가 둥근 직사각형 178">
            <a:extLst>
              <a:ext uri="{FF2B5EF4-FFF2-40B4-BE49-F238E27FC236}">
                <a16:creationId xmlns:a16="http://schemas.microsoft.com/office/drawing/2014/main" id="{7D35806F-F5CF-46B6-840A-4DE36DA8DB6E}"/>
              </a:ext>
            </a:extLst>
          </p:cNvPr>
          <p:cNvSpPr/>
          <p:nvPr/>
        </p:nvSpPr>
        <p:spPr>
          <a:xfrm>
            <a:off x="5991491" y="3333621"/>
            <a:ext cx="5777350" cy="12210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lvl="0" indent="-285750">
              <a:buFont typeface="Arial" panose="020B0604020202020204" pitchFamily="34" charset="0"/>
              <a:buChar char="•"/>
            </a:pPr>
            <a:r>
              <a:rPr lang="ko-KR" altLang="en-US" sz="1600" dirty="0">
                <a:solidFill>
                  <a:schemeClr val="tx1">
                    <a:lumMod val="75000"/>
                    <a:lumOff val="25000"/>
                  </a:schemeClr>
                </a:solidFill>
                <a:latin typeface="나눔스퀘어 Bold" panose="020B0600000101010101" pitchFamily="50" charset="-127"/>
                <a:ea typeface="나눔스퀘어 Bold" panose="020B0600000101010101" pitchFamily="50" charset="-127"/>
              </a:rPr>
              <a:t>스토리</a:t>
            </a:r>
            <a:endParaRPr lang="en-US" altLang="ko-KR" sz="16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lvl="0"/>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주인이 떠난 후 혼자서 집을 지키며 오매불망 기다리고 있던 중</a:t>
            </a:r>
            <a:endPar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lvl="0"/>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낯선 사람이 주인과 나의 집에 침입하게 되는데</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a:t>
            </a:r>
          </a:p>
        </p:txBody>
      </p:sp>
      <p:sp>
        <p:nvSpPr>
          <p:cNvPr id="35" name="모서리가 둥근 직사각형 178">
            <a:extLst>
              <a:ext uri="{FF2B5EF4-FFF2-40B4-BE49-F238E27FC236}">
                <a16:creationId xmlns:a16="http://schemas.microsoft.com/office/drawing/2014/main" id="{380ADADD-1DC8-4235-A7BE-E96CDDCE4185}"/>
              </a:ext>
            </a:extLst>
          </p:cNvPr>
          <p:cNvSpPr/>
          <p:nvPr/>
        </p:nvSpPr>
        <p:spPr>
          <a:xfrm>
            <a:off x="5991491" y="4729316"/>
            <a:ext cx="5777350" cy="1587593"/>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lvl="0" indent="-285750">
              <a:buFont typeface="Arial" panose="020B0604020202020204" pitchFamily="34" charset="0"/>
              <a:buChar char="•"/>
            </a:pPr>
            <a:r>
              <a:rPr lang="ko-KR" altLang="en-US" sz="1600" dirty="0">
                <a:solidFill>
                  <a:schemeClr val="tx1">
                    <a:lumMod val="75000"/>
                    <a:lumOff val="25000"/>
                  </a:schemeClr>
                </a:solidFill>
                <a:latin typeface="나눔스퀘어 Bold" panose="020B0600000101010101" pitchFamily="50" charset="-127"/>
                <a:ea typeface="나눔스퀘어 Bold" panose="020B0600000101010101" pitchFamily="50" charset="-127"/>
              </a:rPr>
              <a:t>가능 행동</a:t>
            </a:r>
            <a:endParaRPr lang="en-US" altLang="ko-KR" sz="16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742950" lvl="1" indent="-285750">
              <a:buFontTx/>
              <a:buChar char="-"/>
            </a:pPr>
            <a:r>
              <a:rPr lang="ko-KR" altLang="en-US" sz="1400" dirty="0">
                <a:solidFill>
                  <a:srgbClr val="FF0000"/>
                </a:solidFill>
                <a:latin typeface="나눔스퀘어 Bold" panose="020B0600000101010101" pitchFamily="50" charset="-127"/>
                <a:ea typeface="나눔스퀘어 Bold" panose="020B0600000101010101" pitchFamily="50" charset="-127"/>
              </a:rPr>
              <a:t>걷기</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뛰기</a:t>
            </a:r>
            <a:endPar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742950" lvl="1" indent="-285750">
              <a:buFontTx/>
              <a:buChar char="-"/>
            </a:pP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울기 </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위협하기 </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공격하기</a:t>
            </a:r>
            <a:endPar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742950" lvl="1" indent="-285750">
              <a:buFontTx/>
              <a:buChar char="-"/>
            </a:pPr>
            <a:r>
              <a:rPr lang="ko-KR" altLang="en-US" sz="1400" dirty="0">
                <a:solidFill>
                  <a:srgbClr val="FF0000"/>
                </a:solidFill>
                <a:latin typeface="나눔스퀘어 Bold" panose="020B0600000101010101" pitchFamily="50" charset="-127"/>
                <a:ea typeface="나눔스퀘어 Bold" panose="020B0600000101010101" pitchFamily="50" charset="-127"/>
              </a:rPr>
              <a:t>먹기</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앉기 </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엎드리기 </a:t>
            </a:r>
            <a:r>
              <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늘어져 있기</a:t>
            </a:r>
            <a:endPar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742950" lvl="1" indent="-285750">
              <a:buFontTx/>
              <a:buChar char="-"/>
            </a:pPr>
            <a:r>
              <a:rPr lang="ko-KR" altLang="en-US" sz="1400" dirty="0">
                <a:solidFill>
                  <a:schemeClr val="tx1">
                    <a:lumMod val="75000"/>
                    <a:lumOff val="25000"/>
                  </a:schemeClr>
                </a:solidFill>
                <a:latin typeface="나눔스퀘어 Bold" panose="020B0600000101010101" pitchFamily="50" charset="-127"/>
                <a:ea typeface="나눔스퀘어 Bold" panose="020B0600000101010101" pitchFamily="50" charset="-127"/>
              </a:rPr>
              <a:t>인간과의 교감행동</a:t>
            </a:r>
            <a:endParaRPr lang="en-US" altLang="ko-KR" sz="1400"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p:txBody>
      </p:sp>
      <p:sp>
        <p:nvSpPr>
          <p:cNvPr id="36" name="TextBox 35">
            <a:extLst>
              <a:ext uri="{FF2B5EF4-FFF2-40B4-BE49-F238E27FC236}">
                <a16:creationId xmlns:a16="http://schemas.microsoft.com/office/drawing/2014/main" id="{4329F23D-0B51-4D08-93F6-D5FD08012FFA}"/>
              </a:ext>
            </a:extLst>
          </p:cNvPr>
          <p:cNvSpPr txBox="1"/>
          <p:nvPr/>
        </p:nvSpPr>
        <p:spPr>
          <a:xfrm>
            <a:off x="3778104" y="2291040"/>
            <a:ext cx="791820" cy="400110"/>
          </a:xfrm>
          <a:prstGeom prst="rect">
            <a:avLst/>
          </a:prstGeom>
          <a:noFill/>
        </p:spPr>
        <p:txBody>
          <a:bodyPr wrap="none" rtlCol="0">
            <a:spAutoFit/>
          </a:bodyPr>
          <a:lstStyle/>
          <a:p>
            <a:r>
              <a:rPr lang="en-US" altLang="ko-KR" sz="2000" dirty="0">
                <a:latin typeface="나눔스퀘어 Bold" panose="020B0600000101010101" pitchFamily="50" charset="-127"/>
                <a:ea typeface="나눔스퀘어 Bold" panose="020B0600000101010101" pitchFamily="50" charset="-127"/>
              </a:rPr>
              <a:t>45kg</a:t>
            </a:r>
            <a:endParaRPr lang="ko-KR" altLang="en-US" sz="2000" dirty="0">
              <a:latin typeface="나눔스퀘어 Bold" panose="020B0600000101010101" pitchFamily="50" charset="-127"/>
              <a:ea typeface="나눔스퀘어 Bold" panose="020B0600000101010101" pitchFamily="50" charset="-127"/>
            </a:endParaRPr>
          </a:p>
        </p:txBody>
      </p:sp>
      <p:sp>
        <p:nvSpPr>
          <p:cNvPr id="30" name="슬라이드 번호 개체 틀 7">
            <a:extLst>
              <a:ext uri="{FF2B5EF4-FFF2-40B4-BE49-F238E27FC236}">
                <a16:creationId xmlns:a16="http://schemas.microsoft.com/office/drawing/2014/main" id="{E28E9A64-E22C-4067-8475-25F3D51B7306}"/>
              </a:ext>
            </a:extLst>
          </p:cNvPr>
          <p:cNvSpPr>
            <a:spLocks noGrp="1"/>
          </p:cNvSpPr>
          <p:nvPr>
            <p:ph type="sldNum" sz="quarter" idx="12"/>
          </p:nvPr>
        </p:nvSpPr>
        <p:spPr>
          <a:xfrm>
            <a:off x="5655033" y="6492875"/>
            <a:ext cx="882580" cy="365125"/>
          </a:xfrm>
        </p:spPr>
        <p:txBody>
          <a:bodyPr/>
          <a:lstStyle/>
          <a:p>
            <a:r>
              <a:rPr lang="en-US" altLang="ko-KR" sz="1600" dirty="0">
                <a:solidFill>
                  <a:schemeClr val="tx1"/>
                </a:solidFill>
                <a:latin typeface="나눔스퀘어 ExtraBold" panose="020B0600000101010101" pitchFamily="50" charset="-127"/>
                <a:ea typeface="나눔스퀘어 ExtraBold" panose="020B0600000101010101" pitchFamily="50" charset="-127"/>
              </a:rPr>
              <a:t>20</a:t>
            </a:r>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320594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D06B2-F438-4154-84E3-2EA57A9E1BBD}"/>
              </a:ext>
            </a:extLst>
          </p:cNvPr>
          <p:cNvSpPr txBox="1"/>
          <p:nvPr/>
        </p:nvSpPr>
        <p:spPr>
          <a:xfrm>
            <a:off x="216620" y="216620"/>
            <a:ext cx="2050561"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상호작용</a:t>
            </a:r>
          </a:p>
        </p:txBody>
      </p:sp>
      <p:sp>
        <p:nvSpPr>
          <p:cNvPr id="33" name="모서리가 둥근 직사각형 178">
            <a:extLst>
              <a:ext uri="{FF2B5EF4-FFF2-40B4-BE49-F238E27FC236}">
                <a16:creationId xmlns:a16="http://schemas.microsoft.com/office/drawing/2014/main" id="{09E7C873-90DF-4239-9E9A-2E14DA2A2CD0}"/>
              </a:ext>
            </a:extLst>
          </p:cNvPr>
          <p:cNvSpPr/>
          <p:nvPr/>
        </p:nvSpPr>
        <p:spPr>
          <a:xfrm>
            <a:off x="1073030" y="1868287"/>
            <a:ext cx="4680000"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인간 </a:t>
            </a:r>
            <a: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-&gt; </a:t>
            </a: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늑대</a:t>
            </a:r>
            <a:endPar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p:txBody>
      </p:sp>
      <p:sp>
        <p:nvSpPr>
          <p:cNvPr id="34" name="모서리가 둥근 직사각형 178">
            <a:extLst>
              <a:ext uri="{FF2B5EF4-FFF2-40B4-BE49-F238E27FC236}">
                <a16:creationId xmlns:a16="http://schemas.microsoft.com/office/drawing/2014/main" id="{7D35806F-F5CF-46B6-840A-4DE36DA8DB6E}"/>
              </a:ext>
            </a:extLst>
          </p:cNvPr>
          <p:cNvSpPr/>
          <p:nvPr/>
        </p:nvSpPr>
        <p:spPr>
          <a:xfrm>
            <a:off x="1073030" y="2988426"/>
            <a:ext cx="4680000" cy="2650374"/>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457200" lvl="0" indent="-457200">
              <a:buFont typeface="Arial" panose="020B0604020202020204" pitchFamily="34" charset="0"/>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쓰다듬기</a:t>
            </a:r>
            <a:endPar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457200" lvl="0" indent="-457200">
              <a:buFont typeface="Arial" panose="020B0604020202020204" pitchFamily="34" charset="0"/>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칭찬하기</a:t>
            </a:r>
            <a:endPar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457200" lvl="0" indent="-457200">
              <a:buFont typeface="Arial" panose="020B0604020202020204" pitchFamily="34" charset="0"/>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먹이주기</a:t>
            </a:r>
            <a:endPar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457200" lvl="0" indent="-457200">
              <a:buFont typeface="Arial" panose="020B0604020202020204" pitchFamily="34" charset="0"/>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혼내기</a:t>
            </a:r>
            <a:endPar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p:txBody>
      </p:sp>
      <p:sp>
        <p:nvSpPr>
          <p:cNvPr id="38" name="모서리가 둥근 직사각형 178">
            <a:extLst>
              <a:ext uri="{FF2B5EF4-FFF2-40B4-BE49-F238E27FC236}">
                <a16:creationId xmlns:a16="http://schemas.microsoft.com/office/drawing/2014/main" id="{0E95A7F8-655F-4C37-8D60-9F333499DFF1}"/>
              </a:ext>
            </a:extLst>
          </p:cNvPr>
          <p:cNvSpPr/>
          <p:nvPr/>
        </p:nvSpPr>
        <p:spPr>
          <a:xfrm>
            <a:off x="6469452" y="1868287"/>
            <a:ext cx="4680000"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늑대 </a:t>
            </a:r>
            <a: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-&gt; </a:t>
            </a: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인간</a:t>
            </a:r>
            <a:endPar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p:txBody>
      </p:sp>
      <p:sp>
        <p:nvSpPr>
          <p:cNvPr id="39" name="모서리가 둥근 직사각형 178">
            <a:extLst>
              <a:ext uri="{FF2B5EF4-FFF2-40B4-BE49-F238E27FC236}">
                <a16:creationId xmlns:a16="http://schemas.microsoft.com/office/drawing/2014/main" id="{D1AD96C2-DF4C-4D34-870F-BA2E41572438}"/>
              </a:ext>
            </a:extLst>
          </p:cNvPr>
          <p:cNvSpPr/>
          <p:nvPr/>
        </p:nvSpPr>
        <p:spPr>
          <a:xfrm>
            <a:off x="6469452" y="2988426"/>
            <a:ext cx="4680000" cy="2650374"/>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lvl="0" indent="-285750">
              <a:buFont typeface="Arial" panose="020B0604020202020204" pitchFamily="34" charset="0"/>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물기 </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a:t>
            </a: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플레이어 체력</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감소</a:t>
            </a:r>
            <a:r>
              <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rPr>
              <a:t>)</a:t>
            </a:r>
          </a:p>
          <a:p>
            <a:pPr marL="285750" lvl="0" indent="-285750">
              <a:buFont typeface="Arial" panose="020B0604020202020204" pitchFamily="34" charset="0"/>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핥기</a:t>
            </a:r>
            <a:endPar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285750" lvl="0" indent="-285750">
              <a:buFont typeface="Arial" panose="020B0604020202020204" pitchFamily="34" charset="0"/>
              <a:buChar char="•"/>
            </a:pPr>
            <a:r>
              <a:rPr lang="ko-KR" altLang="en-US" dirty="0">
                <a:solidFill>
                  <a:schemeClr val="tx1">
                    <a:lumMod val="75000"/>
                    <a:lumOff val="25000"/>
                  </a:schemeClr>
                </a:solidFill>
                <a:latin typeface="나눔스퀘어 Bold" panose="020B0600000101010101" pitchFamily="50" charset="-127"/>
                <a:ea typeface="나눔스퀘어 Bold" panose="020B0600000101010101" pitchFamily="50" charset="-127"/>
              </a:rPr>
              <a:t>선물주기</a:t>
            </a:r>
            <a:endPar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marL="285750" lvl="0" indent="-285750">
              <a:buFont typeface="Arial" panose="020B0604020202020204" pitchFamily="34" charset="0"/>
              <a:buChar char="•"/>
            </a:pPr>
            <a:r>
              <a:rPr lang="ko-KR" altLang="en-US" dirty="0" err="1">
                <a:solidFill>
                  <a:schemeClr val="tx1">
                    <a:lumMod val="75000"/>
                    <a:lumOff val="25000"/>
                  </a:schemeClr>
                </a:solidFill>
                <a:latin typeface="나눔스퀘어 Bold" panose="020B0600000101010101" pitchFamily="50" charset="-127"/>
                <a:ea typeface="나눔스퀘어 Bold" panose="020B0600000101010101" pitchFamily="50" charset="-127"/>
              </a:rPr>
              <a:t>부비적대기</a:t>
            </a:r>
            <a:endParaRPr lang="en-US" altLang="ko-KR" dirty="0">
              <a:solidFill>
                <a:schemeClr val="tx1">
                  <a:lumMod val="75000"/>
                  <a:lumOff val="25000"/>
                </a:schemeClr>
              </a:solidFill>
              <a:latin typeface="나눔스퀘어 Bold" panose="020B0600000101010101" pitchFamily="50" charset="-127"/>
              <a:ea typeface="나눔스퀘어 Bold" panose="020B0600000101010101" pitchFamily="50" charset="-127"/>
            </a:endParaRPr>
          </a:p>
        </p:txBody>
      </p:sp>
      <p:sp>
        <p:nvSpPr>
          <p:cNvPr id="10" name="슬라이드 번호 개체 틀 7">
            <a:extLst>
              <a:ext uri="{FF2B5EF4-FFF2-40B4-BE49-F238E27FC236}">
                <a16:creationId xmlns:a16="http://schemas.microsoft.com/office/drawing/2014/main" id="{1DE4BA88-14F2-4B52-AA6D-7B4FFEC1EA70}"/>
              </a:ext>
            </a:extLst>
          </p:cNvPr>
          <p:cNvSpPr>
            <a:spLocks noGrp="1"/>
          </p:cNvSpPr>
          <p:nvPr>
            <p:ph type="sldNum" sz="quarter" idx="12"/>
          </p:nvPr>
        </p:nvSpPr>
        <p:spPr>
          <a:xfrm>
            <a:off x="5655033" y="6492875"/>
            <a:ext cx="882580" cy="365125"/>
          </a:xfrm>
        </p:spPr>
        <p:txBody>
          <a:bodyPr/>
          <a:lstStyle/>
          <a:p>
            <a:r>
              <a:rPr lang="en-US" altLang="ko-KR" sz="1600" dirty="0">
                <a:solidFill>
                  <a:schemeClr val="tx1"/>
                </a:solidFill>
                <a:latin typeface="나눔스퀘어 ExtraBold" panose="020B0600000101010101" pitchFamily="50" charset="-127"/>
                <a:ea typeface="나눔스퀘어 ExtraBold" panose="020B0600000101010101" pitchFamily="50" charset="-127"/>
              </a:rPr>
              <a:t>21</a:t>
            </a:r>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635054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D06B2-F438-4154-84E3-2EA57A9E1BBD}"/>
              </a:ext>
            </a:extLst>
          </p:cNvPr>
          <p:cNvSpPr txBox="1"/>
          <p:nvPr/>
        </p:nvSpPr>
        <p:spPr>
          <a:xfrm>
            <a:off x="216620" y="216620"/>
            <a:ext cx="2876108"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적 </a:t>
            </a:r>
            <a:r>
              <a:rPr lang="en-US" altLang="ko-KR" sz="4000" dirty="0">
                <a:latin typeface="나눔스퀘어 ExtraBold" panose="020B0600000101010101" pitchFamily="50" charset="-127"/>
                <a:ea typeface="나눔스퀘어 ExtraBold" panose="020B0600000101010101" pitchFamily="50" charset="-127"/>
              </a:rPr>
              <a:t>NPC </a:t>
            </a:r>
            <a:r>
              <a:rPr lang="ko-KR" altLang="en-US" sz="4000" dirty="0">
                <a:latin typeface="나눔스퀘어 ExtraBold" panose="020B0600000101010101" pitchFamily="50" charset="-127"/>
                <a:ea typeface="나눔스퀘어 ExtraBold" panose="020B0600000101010101" pitchFamily="50" charset="-127"/>
              </a:rPr>
              <a:t>종류</a:t>
            </a:r>
          </a:p>
        </p:txBody>
      </p:sp>
      <p:grpSp>
        <p:nvGrpSpPr>
          <p:cNvPr id="17" name="그룹 16">
            <a:extLst>
              <a:ext uri="{FF2B5EF4-FFF2-40B4-BE49-F238E27FC236}">
                <a16:creationId xmlns:a16="http://schemas.microsoft.com/office/drawing/2014/main" id="{3F667047-DA54-406C-9B4E-1027068AEF2E}"/>
              </a:ext>
            </a:extLst>
          </p:cNvPr>
          <p:cNvGrpSpPr/>
          <p:nvPr/>
        </p:nvGrpSpPr>
        <p:grpSpPr>
          <a:xfrm>
            <a:off x="3302780" y="1597234"/>
            <a:ext cx="1986440" cy="1674015"/>
            <a:chOff x="2011784" y="1650071"/>
            <a:chExt cx="1986440" cy="1674015"/>
          </a:xfrm>
        </p:grpSpPr>
        <p:sp>
          <p:nvSpPr>
            <p:cNvPr id="32" name="양쪽 모서리가 둥근 사각형 67">
              <a:extLst>
                <a:ext uri="{FF2B5EF4-FFF2-40B4-BE49-F238E27FC236}">
                  <a16:creationId xmlns:a16="http://schemas.microsoft.com/office/drawing/2014/main" id="{1117919C-EF1C-4FD4-A59F-BC883461EEC9}"/>
                </a:ext>
              </a:extLst>
            </p:cNvPr>
            <p:cNvSpPr/>
            <p:nvPr/>
          </p:nvSpPr>
          <p:spPr>
            <a:xfrm>
              <a:off x="2201480" y="1650071"/>
              <a:ext cx="1613560" cy="1216748"/>
            </a:xfrm>
            <a:prstGeom prst="round2SameRect">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t">
              <a:noAutofit/>
            </a:bodyPr>
            <a:lstStyle/>
            <a:p>
              <a:pPr lvl="0" algn="ctr"/>
              <a:r>
                <a:rPr lang="ko-KR" altLang="en-US" sz="2400" dirty="0">
                  <a:solidFill>
                    <a:schemeClr val="tx1"/>
                  </a:solidFill>
                  <a:latin typeface="나눔스퀘어 Bold" panose="020B0600000101010101" pitchFamily="50" charset="-127"/>
                  <a:ea typeface="나눔스퀘어 Bold" panose="020B0600000101010101" pitchFamily="50" charset="-127"/>
                </a:rPr>
                <a:t>사슴</a:t>
              </a:r>
              <a:endParaRPr lang="en-US" altLang="ko-KR" sz="2400" dirty="0">
                <a:solidFill>
                  <a:schemeClr val="tx1"/>
                </a:solidFill>
                <a:latin typeface="나눔스퀘어 Bold" panose="020B0600000101010101" pitchFamily="50" charset="-127"/>
                <a:ea typeface="나눔스퀘어 Bold" panose="020B0600000101010101" pitchFamily="50" charset="-127"/>
              </a:endParaRPr>
            </a:p>
          </p:txBody>
        </p:sp>
        <p:sp>
          <p:nvSpPr>
            <p:cNvPr id="5" name="양쪽 모서리가 둥근 사각형 31">
              <a:extLst>
                <a:ext uri="{FF2B5EF4-FFF2-40B4-BE49-F238E27FC236}">
                  <a16:creationId xmlns:a16="http://schemas.microsoft.com/office/drawing/2014/main" id="{E035B3DA-2366-4416-AB2E-A42D0B344035}"/>
                </a:ext>
              </a:extLst>
            </p:cNvPr>
            <p:cNvSpPr/>
            <p:nvPr/>
          </p:nvSpPr>
          <p:spPr>
            <a:xfrm>
              <a:off x="2011784" y="2363617"/>
              <a:ext cx="1986440" cy="960469"/>
            </a:xfrm>
            <a:prstGeom prst="round2SameRect">
              <a:avLst/>
            </a:prstGeom>
            <a:solidFill>
              <a:srgbClr val="CFE8E5"/>
            </a:solidFill>
            <a:ln w="28575">
              <a:noFill/>
            </a:ln>
            <a:effectLst>
              <a:outerShdw blurRad="50800" dist="38100" dir="16200000" sx="97000" sy="97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latin typeface="나눔스퀘어 Bold" panose="020B0600000101010101" pitchFamily="50" charset="-127"/>
                <a:ea typeface="나눔스퀘어 Bold" panose="020B0600000101010101" pitchFamily="50" charset="-127"/>
              </a:endParaRPr>
            </a:p>
          </p:txBody>
        </p:sp>
        <p:sp>
          <p:nvSpPr>
            <p:cNvPr id="19" name="직사각형 18">
              <a:extLst>
                <a:ext uri="{FF2B5EF4-FFF2-40B4-BE49-F238E27FC236}">
                  <a16:creationId xmlns:a16="http://schemas.microsoft.com/office/drawing/2014/main" id="{EDE45CEE-AB9B-4610-82E4-AD20555B8C85}"/>
                </a:ext>
              </a:extLst>
            </p:cNvPr>
            <p:cNvSpPr/>
            <p:nvPr/>
          </p:nvSpPr>
          <p:spPr>
            <a:xfrm>
              <a:off x="2011784" y="2497505"/>
              <a:ext cx="1672253" cy="707886"/>
            </a:xfrm>
            <a:prstGeom prst="rect">
              <a:avLst/>
            </a:prstGeom>
          </p:spPr>
          <p:txBody>
            <a:bodyPr wrap="none">
              <a:spAutoFit/>
            </a:bodyPr>
            <a:lstStyle/>
            <a:p>
              <a:r>
                <a:rPr lang="ko-KR" altLang="en-US" sz="2000" dirty="0">
                  <a:latin typeface="나눔스퀘어" panose="020B0600000101010101" pitchFamily="50" charset="-127"/>
                  <a:ea typeface="나눔스퀘어" panose="020B0600000101010101" pitchFamily="50" charset="-127"/>
                </a:rPr>
                <a:t>몸통</a:t>
              </a:r>
              <a:r>
                <a:rPr lang="en-US" altLang="ko-KR" sz="2000" dirty="0">
                  <a:latin typeface="나눔스퀘어" panose="020B0600000101010101" pitchFamily="50" charset="-127"/>
                  <a:ea typeface="나눔스퀘어" panose="020B0600000101010101" pitchFamily="50" charset="-127"/>
                </a:rPr>
                <a:t>: 120cm </a:t>
              </a:r>
            </a:p>
            <a:p>
              <a:r>
                <a:rPr lang="ko-KR" altLang="en-US" sz="2000" dirty="0">
                  <a:latin typeface="나눔스퀘어" panose="020B0600000101010101" pitchFamily="50" charset="-127"/>
                  <a:ea typeface="나눔스퀘어" panose="020B0600000101010101" pitchFamily="50" charset="-127"/>
                </a:rPr>
                <a:t>속도</a:t>
              </a:r>
              <a:r>
                <a:rPr lang="en-US" altLang="ko-KR" sz="2000" dirty="0">
                  <a:latin typeface="나눔스퀘어" panose="020B0600000101010101" pitchFamily="50" charset="-127"/>
                  <a:ea typeface="나눔스퀘어" panose="020B0600000101010101" pitchFamily="50" charset="-127"/>
                </a:rPr>
                <a:t>: 13m/s</a:t>
              </a:r>
            </a:p>
          </p:txBody>
        </p:sp>
      </p:grpSp>
      <p:grpSp>
        <p:nvGrpSpPr>
          <p:cNvPr id="16" name="그룹 15">
            <a:extLst>
              <a:ext uri="{FF2B5EF4-FFF2-40B4-BE49-F238E27FC236}">
                <a16:creationId xmlns:a16="http://schemas.microsoft.com/office/drawing/2014/main" id="{4F41E0C1-69CF-4880-809D-2EE737C9020F}"/>
              </a:ext>
            </a:extLst>
          </p:cNvPr>
          <p:cNvGrpSpPr/>
          <p:nvPr/>
        </p:nvGrpSpPr>
        <p:grpSpPr>
          <a:xfrm>
            <a:off x="6724257" y="1586808"/>
            <a:ext cx="1986440" cy="1674015"/>
            <a:chOff x="5130349" y="1623339"/>
            <a:chExt cx="1986440" cy="1674015"/>
          </a:xfrm>
        </p:grpSpPr>
        <p:sp>
          <p:nvSpPr>
            <p:cNvPr id="33" name="양쪽 모서리가 둥근 사각형 67">
              <a:extLst>
                <a:ext uri="{FF2B5EF4-FFF2-40B4-BE49-F238E27FC236}">
                  <a16:creationId xmlns:a16="http://schemas.microsoft.com/office/drawing/2014/main" id="{AEED977A-8813-4AFA-A79B-EC1D85B3D45C}"/>
                </a:ext>
              </a:extLst>
            </p:cNvPr>
            <p:cNvSpPr/>
            <p:nvPr/>
          </p:nvSpPr>
          <p:spPr>
            <a:xfrm>
              <a:off x="5316789" y="1623339"/>
              <a:ext cx="1613560" cy="1216748"/>
            </a:xfrm>
            <a:prstGeom prst="round2SameRect">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t">
              <a:noAutofit/>
            </a:bodyPr>
            <a:lstStyle/>
            <a:p>
              <a:pPr lvl="0" algn="ctr"/>
              <a:r>
                <a:rPr lang="ko-KR" altLang="en-US" sz="2400" dirty="0">
                  <a:solidFill>
                    <a:schemeClr val="tx1"/>
                  </a:solidFill>
                  <a:latin typeface="나눔스퀘어 Bold" panose="020B0600000101010101" pitchFamily="50" charset="-127"/>
                  <a:ea typeface="나눔스퀘어 Bold" panose="020B0600000101010101" pitchFamily="50" charset="-127"/>
                </a:rPr>
                <a:t>토끼</a:t>
              </a:r>
              <a:endParaRPr lang="en-US" altLang="ko-KR" sz="2400" dirty="0">
                <a:solidFill>
                  <a:schemeClr val="tx1"/>
                </a:solidFill>
                <a:latin typeface="나눔스퀘어 Bold" panose="020B0600000101010101" pitchFamily="50" charset="-127"/>
                <a:ea typeface="나눔스퀘어 Bold" panose="020B0600000101010101" pitchFamily="50" charset="-127"/>
              </a:endParaRPr>
            </a:p>
          </p:txBody>
        </p:sp>
        <p:sp>
          <p:nvSpPr>
            <p:cNvPr id="12" name="양쪽 모서리가 둥근 사각형 31">
              <a:extLst>
                <a:ext uri="{FF2B5EF4-FFF2-40B4-BE49-F238E27FC236}">
                  <a16:creationId xmlns:a16="http://schemas.microsoft.com/office/drawing/2014/main" id="{3E54621E-6CE5-4646-BD26-9709B27B0B60}"/>
                </a:ext>
              </a:extLst>
            </p:cNvPr>
            <p:cNvSpPr/>
            <p:nvPr/>
          </p:nvSpPr>
          <p:spPr>
            <a:xfrm>
              <a:off x="5130349" y="2336885"/>
              <a:ext cx="1986440" cy="960469"/>
            </a:xfrm>
            <a:prstGeom prst="round2SameRect">
              <a:avLst/>
            </a:prstGeom>
            <a:solidFill>
              <a:srgbClr val="CFE8E5"/>
            </a:solidFill>
            <a:ln w="28575">
              <a:noFill/>
            </a:ln>
            <a:effectLst>
              <a:outerShdw blurRad="50800" dist="38100" dir="16200000" sx="97000" sy="97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latin typeface="나눔스퀘어 Bold" panose="020B0600000101010101" pitchFamily="50" charset="-127"/>
                <a:ea typeface="나눔스퀘어 Bold" panose="020B0600000101010101" pitchFamily="50" charset="-127"/>
              </a:endParaRPr>
            </a:p>
          </p:txBody>
        </p:sp>
        <p:sp>
          <p:nvSpPr>
            <p:cNvPr id="21" name="직사각형 20">
              <a:extLst>
                <a:ext uri="{FF2B5EF4-FFF2-40B4-BE49-F238E27FC236}">
                  <a16:creationId xmlns:a16="http://schemas.microsoft.com/office/drawing/2014/main" id="{1BAE1731-4DE4-492D-895F-5630DDC37D2E}"/>
                </a:ext>
              </a:extLst>
            </p:cNvPr>
            <p:cNvSpPr/>
            <p:nvPr/>
          </p:nvSpPr>
          <p:spPr>
            <a:xfrm>
              <a:off x="5346754" y="2470773"/>
              <a:ext cx="1553630" cy="707886"/>
            </a:xfrm>
            <a:prstGeom prst="rect">
              <a:avLst/>
            </a:prstGeom>
          </p:spPr>
          <p:txBody>
            <a:bodyPr wrap="none">
              <a:spAutoFit/>
            </a:bodyPr>
            <a:lstStyle/>
            <a:p>
              <a:r>
                <a:rPr lang="ko-KR" altLang="en-US" sz="2000" dirty="0">
                  <a:latin typeface="나눔스퀘어" panose="020B0600000101010101" pitchFamily="50" charset="-127"/>
                  <a:ea typeface="나눔스퀘어" panose="020B0600000101010101" pitchFamily="50" charset="-127"/>
                </a:rPr>
                <a:t>몸통</a:t>
              </a:r>
              <a:r>
                <a:rPr lang="en-US" altLang="ko-KR" sz="2000" dirty="0">
                  <a:latin typeface="나눔스퀘어" panose="020B0600000101010101" pitchFamily="50" charset="-127"/>
                  <a:ea typeface="나눔스퀘어" panose="020B0600000101010101" pitchFamily="50" charset="-127"/>
                </a:rPr>
                <a:t>: 40cm</a:t>
              </a:r>
            </a:p>
            <a:p>
              <a:r>
                <a:rPr lang="ko-KR" altLang="en-US" sz="2000" dirty="0">
                  <a:latin typeface="나눔스퀘어" panose="020B0600000101010101" pitchFamily="50" charset="-127"/>
                  <a:ea typeface="나눔스퀘어" panose="020B0600000101010101" pitchFamily="50" charset="-127"/>
                </a:rPr>
                <a:t>속도</a:t>
              </a:r>
              <a:r>
                <a:rPr lang="en-US" altLang="ko-KR" sz="2000" dirty="0">
                  <a:latin typeface="나눔스퀘어" panose="020B0600000101010101" pitchFamily="50" charset="-127"/>
                  <a:ea typeface="나눔스퀘어" panose="020B0600000101010101" pitchFamily="50" charset="-127"/>
                </a:rPr>
                <a:t>: 20m/s</a:t>
              </a:r>
            </a:p>
          </p:txBody>
        </p:sp>
      </p:grpSp>
      <p:grpSp>
        <p:nvGrpSpPr>
          <p:cNvPr id="10" name="그룹 9">
            <a:extLst>
              <a:ext uri="{FF2B5EF4-FFF2-40B4-BE49-F238E27FC236}">
                <a16:creationId xmlns:a16="http://schemas.microsoft.com/office/drawing/2014/main" id="{F6DDD080-71BA-4D16-9B9C-B5B2E2FC9D7B}"/>
              </a:ext>
            </a:extLst>
          </p:cNvPr>
          <p:cNvGrpSpPr/>
          <p:nvPr/>
        </p:nvGrpSpPr>
        <p:grpSpPr>
          <a:xfrm>
            <a:off x="8193776" y="3899199"/>
            <a:ext cx="1986440" cy="1674015"/>
            <a:chOff x="6719053" y="3907239"/>
            <a:chExt cx="1986440" cy="1674015"/>
          </a:xfrm>
        </p:grpSpPr>
        <p:sp>
          <p:nvSpPr>
            <p:cNvPr id="36" name="양쪽 모서리가 둥근 사각형 67">
              <a:extLst>
                <a:ext uri="{FF2B5EF4-FFF2-40B4-BE49-F238E27FC236}">
                  <a16:creationId xmlns:a16="http://schemas.microsoft.com/office/drawing/2014/main" id="{F8D82E12-E390-4DEA-9D0E-137CDE864C0C}"/>
                </a:ext>
              </a:extLst>
            </p:cNvPr>
            <p:cNvSpPr/>
            <p:nvPr/>
          </p:nvSpPr>
          <p:spPr>
            <a:xfrm>
              <a:off x="6902780" y="3907239"/>
              <a:ext cx="1613560" cy="1216748"/>
            </a:xfrm>
            <a:prstGeom prst="round2SameRect">
              <a:avLst/>
            </a:prstGeom>
            <a:solidFill>
              <a:srgbClr val="F9F0E1"/>
            </a:solidFill>
            <a:ln w="28575">
              <a:solidFill>
                <a:srgbClr val="FF6B7E"/>
              </a:solidFill>
            </a:ln>
            <a:effectLst>
              <a:glow rad="63500">
                <a:srgbClr val="FF6B7E">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t">
              <a:noAutofit/>
            </a:bodyPr>
            <a:lstStyle/>
            <a:p>
              <a:pPr lvl="0" algn="ctr"/>
              <a:r>
                <a:rPr lang="ko-KR" altLang="en-US" sz="2400" dirty="0">
                  <a:solidFill>
                    <a:schemeClr val="tx1"/>
                  </a:solidFill>
                  <a:latin typeface="나눔스퀘어 Bold" panose="020B0600000101010101" pitchFamily="50" charset="-127"/>
                  <a:ea typeface="나눔스퀘어 Bold" panose="020B0600000101010101" pitchFamily="50" charset="-127"/>
                </a:rPr>
                <a:t>곰 </a:t>
              </a:r>
              <a:r>
                <a:rPr lang="en-US" altLang="ko-KR" sz="2400" dirty="0">
                  <a:solidFill>
                    <a:schemeClr val="tx1"/>
                  </a:solidFill>
                  <a:latin typeface="나눔스퀘어 Bold" panose="020B0600000101010101" pitchFamily="50" charset="-127"/>
                  <a:ea typeface="나눔스퀘어 Bold" panose="020B0600000101010101" pitchFamily="50" charset="-127"/>
                </a:rPr>
                <a:t>(</a:t>
              </a:r>
              <a:r>
                <a:rPr lang="ko-KR" altLang="en-US" sz="2400" dirty="0">
                  <a:solidFill>
                    <a:schemeClr val="tx1"/>
                  </a:solidFill>
                  <a:latin typeface="나눔스퀘어 Bold" panose="020B0600000101010101" pitchFamily="50" charset="-127"/>
                  <a:ea typeface="나눔스퀘어 Bold" panose="020B0600000101010101" pitchFamily="50" charset="-127"/>
                </a:rPr>
                <a:t>보스</a:t>
              </a:r>
              <a:r>
                <a:rPr lang="en-US" altLang="ko-KR" sz="2400" dirty="0">
                  <a:solidFill>
                    <a:schemeClr val="tx1"/>
                  </a:solidFill>
                  <a:latin typeface="나눔스퀘어 Bold" panose="020B0600000101010101" pitchFamily="50" charset="-127"/>
                  <a:ea typeface="나눔스퀘어 Bold" panose="020B0600000101010101" pitchFamily="50" charset="-127"/>
                </a:rPr>
                <a:t>)</a:t>
              </a:r>
            </a:p>
          </p:txBody>
        </p:sp>
        <p:sp>
          <p:nvSpPr>
            <p:cNvPr id="9" name="양쪽 모서리가 둥근 사각형 31">
              <a:extLst>
                <a:ext uri="{FF2B5EF4-FFF2-40B4-BE49-F238E27FC236}">
                  <a16:creationId xmlns:a16="http://schemas.microsoft.com/office/drawing/2014/main" id="{CEAF1426-DD33-42CE-B9CA-379644D811AC}"/>
                </a:ext>
              </a:extLst>
            </p:cNvPr>
            <p:cNvSpPr/>
            <p:nvPr/>
          </p:nvSpPr>
          <p:spPr>
            <a:xfrm>
              <a:off x="6719053" y="4620785"/>
              <a:ext cx="1986440" cy="960469"/>
            </a:xfrm>
            <a:prstGeom prst="round2SameRect">
              <a:avLst/>
            </a:prstGeom>
            <a:solidFill>
              <a:srgbClr val="CFE8E5"/>
            </a:solidFill>
            <a:ln w="28575">
              <a:noFill/>
            </a:ln>
            <a:effectLst>
              <a:outerShdw blurRad="50800" dist="38100" dir="16200000" sx="97000" sy="97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latin typeface="나눔스퀘어 Bold" panose="020B0600000101010101" pitchFamily="50" charset="-127"/>
                <a:ea typeface="나눔스퀘어 Bold" panose="020B0600000101010101" pitchFamily="50" charset="-127"/>
              </a:endParaRPr>
            </a:p>
          </p:txBody>
        </p:sp>
        <p:sp>
          <p:nvSpPr>
            <p:cNvPr id="23" name="직사각형 22">
              <a:extLst>
                <a:ext uri="{FF2B5EF4-FFF2-40B4-BE49-F238E27FC236}">
                  <a16:creationId xmlns:a16="http://schemas.microsoft.com/office/drawing/2014/main" id="{13FD129F-ACD8-4DB9-8C2F-5EA6DBD60DE5}"/>
                </a:ext>
              </a:extLst>
            </p:cNvPr>
            <p:cNvSpPr/>
            <p:nvPr/>
          </p:nvSpPr>
          <p:spPr>
            <a:xfrm>
              <a:off x="6908207" y="4754673"/>
              <a:ext cx="1608133" cy="707886"/>
            </a:xfrm>
            <a:prstGeom prst="rect">
              <a:avLst/>
            </a:prstGeom>
          </p:spPr>
          <p:txBody>
            <a:bodyPr wrap="none">
              <a:spAutoFit/>
            </a:bodyPr>
            <a:lstStyle/>
            <a:p>
              <a:r>
                <a:rPr lang="ko-KR" altLang="en-US" sz="2000" dirty="0">
                  <a:latin typeface="나눔스퀘어" panose="020B0600000101010101" pitchFamily="50" charset="-127"/>
                  <a:ea typeface="나눔스퀘어" panose="020B0600000101010101" pitchFamily="50" charset="-127"/>
                </a:rPr>
                <a:t>몸통</a:t>
              </a:r>
              <a:r>
                <a:rPr lang="en-US" altLang="ko-KR" sz="2000" dirty="0">
                  <a:latin typeface="나눔스퀘어" panose="020B0600000101010101" pitchFamily="50" charset="-127"/>
                  <a:ea typeface="나눔스퀘어" panose="020B0600000101010101" pitchFamily="50" charset="-127"/>
                </a:rPr>
                <a:t>: 270cm</a:t>
              </a:r>
            </a:p>
            <a:p>
              <a:r>
                <a:rPr lang="ko-KR" altLang="en-US" sz="2000" dirty="0">
                  <a:latin typeface="나눔스퀘어" panose="020B0600000101010101" pitchFamily="50" charset="-127"/>
                  <a:ea typeface="나눔스퀘어" panose="020B0600000101010101" pitchFamily="50" charset="-127"/>
                </a:rPr>
                <a:t>속도</a:t>
              </a:r>
              <a:r>
                <a:rPr lang="en-US" altLang="ko-KR" sz="2000" dirty="0">
                  <a:latin typeface="나눔스퀘어" panose="020B0600000101010101" pitchFamily="50" charset="-127"/>
                  <a:ea typeface="나눔스퀘어" panose="020B0600000101010101" pitchFamily="50" charset="-127"/>
                </a:rPr>
                <a:t>: 13m/s</a:t>
              </a:r>
            </a:p>
          </p:txBody>
        </p:sp>
      </p:grpSp>
      <p:grpSp>
        <p:nvGrpSpPr>
          <p:cNvPr id="11" name="그룹 10">
            <a:extLst>
              <a:ext uri="{FF2B5EF4-FFF2-40B4-BE49-F238E27FC236}">
                <a16:creationId xmlns:a16="http://schemas.microsoft.com/office/drawing/2014/main" id="{666FE7C8-5096-4C4F-B460-A3B3440B2BE2}"/>
              </a:ext>
            </a:extLst>
          </p:cNvPr>
          <p:cNvGrpSpPr/>
          <p:nvPr/>
        </p:nvGrpSpPr>
        <p:grpSpPr>
          <a:xfrm>
            <a:off x="5102780" y="3877493"/>
            <a:ext cx="1986440" cy="1674015"/>
            <a:chOff x="3971200" y="3899200"/>
            <a:chExt cx="1986440" cy="1674015"/>
          </a:xfrm>
        </p:grpSpPr>
        <p:sp>
          <p:nvSpPr>
            <p:cNvPr id="35" name="양쪽 모서리가 둥근 사각형 67">
              <a:extLst>
                <a:ext uri="{FF2B5EF4-FFF2-40B4-BE49-F238E27FC236}">
                  <a16:creationId xmlns:a16="http://schemas.microsoft.com/office/drawing/2014/main" id="{ABE7F36C-421D-43D2-824E-7187252B549A}"/>
                </a:ext>
              </a:extLst>
            </p:cNvPr>
            <p:cNvSpPr/>
            <p:nvPr/>
          </p:nvSpPr>
          <p:spPr>
            <a:xfrm>
              <a:off x="4157640" y="3899200"/>
              <a:ext cx="1613560" cy="1216748"/>
            </a:xfrm>
            <a:prstGeom prst="round2SameRect">
              <a:avLst/>
            </a:prstGeom>
            <a:solidFill>
              <a:srgbClr val="F9F0E1"/>
            </a:solidFill>
            <a:ln w="28575">
              <a:solidFill>
                <a:srgbClr val="FF6B7E"/>
              </a:solidFill>
            </a:ln>
            <a:effectLst>
              <a:glow rad="63500">
                <a:srgbClr val="FF6B7E">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t">
              <a:noAutofit/>
            </a:bodyPr>
            <a:lstStyle/>
            <a:p>
              <a:pPr lvl="0" algn="ctr"/>
              <a:r>
                <a:rPr lang="ko-KR" altLang="en-US" sz="2400" dirty="0">
                  <a:solidFill>
                    <a:schemeClr val="tx1"/>
                  </a:solidFill>
                  <a:latin typeface="나눔스퀘어 Bold" panose="020B0600000101010101" pitchFamily="50" charset="-127"/>
                  <a:ea typeface="나눔스퀘어 Bold" panose="020B0600000101010101" pitchFamily="50" charset="-127"/>
                </a:rPr>
                <a:t>호랑이</a:t>
              </a:r>
              <a:endParaRPr lang="en-US" altLang="ko-KR" sz="2400" dirty="0">
                <a:solidFill>
                  <a:schemeClr val="tx1"/>
                </a:solidFill>
                <a:latin typeface="나눔스퀘어 Bold" panose="020B0600000101010101" pitchFamily="50" charset="-127"/>
                <a:ea typeface="나눔스퀘어 Bold" panose="020B0600000101010101" pitchFamily="50" charset="-127"/>
              </a:endParaRPr>
            </a:p>
          </p:txBody>
        </p:sp>
        <p:sp>
          <p:nvSpPr>
            <p:cNvPr id="14" name="양쪽 모서리가 둥근 사각형 31">
              <a:extLst>
                <a:ext uri="{FF2B5EF4-FFF2-40B4-BE49-F238E27FC236}">
                  <a16:creationId xmlns:a16="http://schemas.microsoft.com/office/drawing/2014/main" id="{19846685-4A07-4733-9362-57EF0852AAE9}"/>
                </a:ext>
              </a:extLst>
            </p:cNvPr>
            <p:cNvSpPr/>
            <p:nvPr/>
          </p:nvSpPr>
          <p:spPr>
            <a:xfrm>
              <a:off x="3971200" y="4612746"/>
              <a:ext cx="1986440" cy="960469"/>
            </a:xfrm>
            <a:prstGeom prst="round2SameRect">
              <a:avLst/>
            </a:prstGeom>
            <a:solidFill>
              <a:srgbClr val="CFE8E5"/>
            </a:solidFill>
            <a:ln w="28575">
              <a:noFill/>
            </a:ln>
            <a:effectLst>
              <a:outerShdw blurRad="50800" dist="38100" dir="16200000" sx="97000" sy="97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latin typeface="나눔스퀘어 Bold" panose="020B0600000101010101" pitchFamily="50" charset="-127"/>
                <a:ea typeface="나눔스퀘어 Bold" panose="020B0600000101010101" pitchFamily="50" charset="-127"/>
              </a:endParaRPr>
            </a:p>
          </p:txBody>
        </p:sp>
        <p:sp>
          <p:nvSpPr>
            <p:cNvPr id="24" name="직사각형 23">
              <a:extLst>
                <a:ext uri="{FF2B5EF4-FFF2-40B4-BE49-F238E27FC236}">
                  <a16:creationId xmlns:a16="http://schemas.microsoft.com/office/drawing/2014/main" id="{4321E310-EECE-49B3-9809-91A442431CDC}"/>
                </a:ext>
              </a:extLst>
            </p:cNvPr>
            <p:cNvSpPr/>
            <p:nvPr/>
          </p:nvSpPr>
          <p:spPr>
            <a:xfrm>
              <a:off x="4160354" y="4752534"/>
              <a:ext cx="1608133" cy="707886"/>
            </a:xfrm>
            <a:prstGeom prst="rect">
              <a:avLst/>
            </a:prstGeom>
          </p:spPr>
          <p:txBody>
            <a:bodyPr wrap="none">
              <a:spAutoFit/>
            </a:bodyPr>
            <a:lstStyle/>
            <a:p>
              <a:r>
                <a:rPr lang="ko-KR" altLang="en-US" sz="2000" dirty="0">
                  <a:latin typeface="나눔스퀘어" panose="020B0600000101010101" pitchFamily="50" charset="-127"/>
                  <a:ea typeface="나눔스퀘어" panose="020B0600000101010101" pitchFamily="50" charset="-127"/>
                </a:rPr>
                <a:t>몸통</a:t>
              </a:r>
              <a:r>
                <a:rPr lang="en-US" altLang="ko-KR" sz="2000" dirty="0">
                  <a:latin typeface="나눔스퀘어" panose="020B0600000101010101" pitchFamily="50" charset="-127"/>
                  <a:ea typeface="나눔스퀘어" panose="020B0600000101010101" pitchFamily="50" charset="-127"/>
                </a:rPr>
                <a:t>: 180cm</a:t>
              </a:r>
            </a:p>
            <a:p>
              <a:r>
                <a:rPr lang="ko-KR" altLang="en-US" sz="2000" dirty="0">
                  <a:latin typeface="나눔스퀘어" panose="020B0600000101010101" pitchFamily="50" charset="-127"/>
                  <a:ea typeface="나눔스퀘어" panose="020B0600000101010101" pitchFamily="50" charset="-127"/>
                </a:rPr>
                <a:t>속도</a:t>
              </a:r>
              <a:r>
                <a:rPr lang="en-US" altLang="ko-KR" sz="2000" dirty="0">
                  <a:latin typeface="나눔스퀘어" panose="020B0600000101010101" pitchFamily="50" charset="-127"/>
                  <a:ea typeface="나눔스퀘어" panose="020B0600000101010101" pitchFamily="50" charset="-127"/>
                </a:rPr>
                <a:t>: 16m/s</a:t>
              </a:r>
            </a:p>
          </p:txBody>
        </p:sp>
      </p:grpSp>
      <p:sp>
        <p:nvSpPr>
          <p:cNvPr id="26" name="직사각형 25">
            <a:extLst>
              <a:ext uri="{FF2B5EF4-FFF2-40B4-BE49-F238E27FC236}">
                <a16:creationId xmlns:a16="http://schemas.microsoft.com/office/drawing/2014/main" id="{110B0831-E1A8-463C-B272-B3A0A83FFEE5}"/>
              </a:ext>
            </a:extLst>
          </p:cNvPr>
          <p:cNvSpPr/>
          <p:nvPr/>
        </p:nvSpPr>
        <p:spPr>
          <a:xfrm>
            <a:off x="5823320" y="5987018"/>
            <a:ext cx="6162264" cy="369332"/>
          </a:xfrm>
          <a:prstGeom prst="rect">
            <a:avLst/>
          </a:prstGeom>
        </p:spPr>
        <p:txBody>
          <a:bodyPr wrap="none">
            <a:spAutoFit/>
          </a:bodyPr>
          <a:lstStyle/>
          <a:p>
            <a:r>
              <a:rPr lang="ko-KR" altLang="en-US" dirty="0">
                <a:latin typeface="나눔스퀘어" panose="020B0600000101010101" pitchFamily="50" charset="-127"/>
                <a:ea typeface="나눔스퀘어" panose="020B0600000101010101" pitchFamily="50" charset="-127"/>
              </a:rPr>
              <a:t>모든 적 </a:t>
            </a:r>
            <a:r>
              <a:rPr lang="en-US" altLang="ko-KR" dirty="0">
                <a:latin typeface="나눔스퀘어" panose="020B0600000101010101" pitchFamily="50" charset="-127"/>
                <a:ea typeface="나눔스퀘어" panose="020B0600000101010101" pitchFamily="50" charset="-127"/>
              </a:rPr>
              <a:t>NPC</a:t>
            </a:r>
            <a:r>
              <a:rPr lang="ko-KR" altLang="en-US" dirty="0">
                <a:latin typeface="나눔스퀘어" panose="020B0600000101010101" pitchFamily="50" charset="-127"/>
                <a:ea typeface="나눔스퀘어" panose="020B0600000101010101" pitchFamily="50" charset="-127"/>
              </a:rPr>
              <a:t>의 걷는 속도는</a:t>
            </a:r>
            <a:r>
              <a:rPr lang="en-US" altLang="ko-KR" dirty="0">
                <a:latin typeface="나눔스퀘어" panose="020B0600000101010101" pitchFamily="50" charset="-127"/>
                <a:ea typeface="나눔스퀘어" panose="020B0600000101010101" pitchFamily="50" charset="-127"/>
              </a:rPr>
              <a:t> 6~8m/s</a:t>
            </a:r>
            <a:r>
              <a:rPr lang="ko-KR" altLang="en-US" dirty="0">
                <a:latin typeface="나눔스퀘어" panose="020B0600000101010101" pitchFamily="50" charset="-127"/>
                <a:ea typeface="나눔스퀘어" panose="020B0600000101010101" pitchFamily="50" charset="-127"/>
              </a:rPr>
              <a:t>이고 유동성 있게 움직인다</a:t>
            </a:r>
            <a:r>
              <a:rPr lang="en-US" altLang="ko-KR" dirty="0">
                <a:latin typeface="나눔스퀘어" panose="020B0600000101010101" pitchFamily="50" charset="-127"/>
                <a:ea typeface="나눔스퀘어" panose="020B0600000101010101" pitchFamily="50" charset="-127"/>
              </a:rPr>
              <a:t>.</a:t>
            </a:r>
            <a:endParaRPr lang="en-US" altLang="ko-KR" sz="2000" dirty="0">
              <a:latin typeface="나눔스퀘어" panose="020B0600000101010101" pitchFamily="50" charset="-127"/>
              <a:ea typeface="나눔스퀘어" panose="020B0600000101010101" pitchFamily="50" charset="-127"/>
            </a:endParaRPr>
          </a:p>
        </p:txBody>
      </p:sp>
      <p:grpSp>
        <p:nvGrpSpPr>
          <p:cNvPr id="25" name="그룹 24">
            <a:extLst>
              <a:ext uri="{FF2B5EF4-FFF2-40B4-BE49-F238E27FC236}">
                <a16:creationId xmlns:a16="http://schemas.microsoft.com/office/drawing/2014/main" id="{80ABB660-6894-4D56-8EE8-4AF592F287F1}"/>
              </a:ext>
            </a:extLst>
          </p:cNvPr>
          <p:cNvGrpSpPr/>
          <p:nvPr/>
        </p:nvGrpSpPr>
        <p:grpSpPr>
          <a:xfrm>
            <a:off x="2011784" y="3877493"/>
            <a:ext cx="1986440" cy="1674015"/>
            <a:chOff x="3971200" y="3899200"/>
            <a:chExt cx="1986440" cy="1674015"/>
          </a:xfrm>
        </p:grpSpPr>
        <p:sp>
          <p:nvSpPr>
            <p:cNvPr id="27" name="양쪽 모서리가 둥근 사각형 67">
              <a:extLst>
                <a:ext uri="{FF2B5EF4-FFF2-40B4-BE49-F238E27FC236}">
                  <a16:creationId xmlns:a16="http://schemas.microsoft.com/office/drawing/2014/main" id="{D84AD216-D582-43A5-AA08-124FD8FFDCFF}"/>
                </a:ext>
              </a:extLst>
            </p:cNvPr>
            <p:cNvSpPr/>
            <p:nvPr/>
          </p:nvSpPr>
          <p:spPr>
            <a:xfrm>
              <a:off x="4157640" y="3899200"/>
              <a:ext cx="1613560" cy="1216748"/>
            </a:xfrm>
            <a:prstGeom prst="round2SameRect">
              <a:avLst/>
            </a:prstGeom>
            <a:solidFill>
              <a:srgbClr val="F9F0E1"/>
            </a:solidFill>
            <a:ln w="28575">
              <a:solidFill>
                <a:srgbClr val="FF6B7E"/>
              </a:solidFill>
            </a:ln>
            <a:effectLst>
              <a:glow rad="63500">
                <a:srgbClr val="FF6B7E">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t">
              <a:noAutofit/>
            </a:bodyPr>
            <a:lstStyle/>
            <a:p>
              <a:pPr lvl="0" algn="ctr"/>
              <a:r>
                <a:rPr lang="ko-KR" altLang="en-US" sz="2400" dirty="0">
                  <a:solidFill>
                    <a:schemeClr val="tx1"/>
                  </a:solidFill>
                  <a:latin typeface="나눔스퀘어 Bold" panose="020B0600000101010101" pitchFamily="50" charset="-127"/>
                  <a:ea typeface="나눔스퀘어 Bold" panose="020B0600000101010101" pitchFamily="50" charset="-127"/>
                </a:rPr>
                <a:t>여우</a:t>
              </a:r>
              <a:endParaRPr lang="en-US" altLang="ko-KR" sz="2400" dirty="0">
                <a:solidFill>
                  <a:schemeClr val="tx1"/>
                </a:solidFill>
                <a:latin typeface="나눔스퀘어 Bold" panose="020B0600000101010101" pitchFamily="50" charset="-127"/>
                <a:ea typeface="나눔스퀘어 Bold" panose="020B0600000101010101" pitchFamily="50" charset="-127"/>
              </a:endParaRPr>
            </a:p>
          </p:txBody>
        </p:sp>
        <p:sp>
          <p:nvSpPr>
            <p:cNvPr id="28" name="양쪽 모서리가 둥근 사각형 31">
              <a:extLst>
                <a:ext uri="{FF2B5EF4-FFF2-40B4-BE49-F238E27FC236}">
                  <a16:creationId xmlns:a16="http://schemas.microsoft.com/office/drawing/2014/main" id="{5A3632F3-D098-49FF-BB68-CA9C6A777D57}"/>
                </a:ext>
              </a:extLst>
            </p:cNvPr>
            <p:cNvSpPr/>
            <p:nvPr/>
          </p:nvSpPr>
          <p:spPr>
            <a:xfrm>
              <a:off x="3971200" y="4612746"/>
              <a:ext cx="1986440" cy="960469"/>
            </a:xfrm>
            <a:prstGeom prst="round2SameRect">
              <a:avLst/>
            </a:prstGeom>
            <a:solidFill>
              <a:srgbClr val="CFE8E5"/>
            </a:solidFill>
            <a:ln w="28575">
              <a:noFill/>
            </a:ln>
            <a:effectLst>
              <a:outerShdw blurRad="50800" dist="38100" dir="16200000" sx="97000" sy="97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latin typeface="나눔스퀘어 Bold" panose="020B0600000101010101" pitchFamily="50" charset="-127"/>
                <a:ea typeface="나눔스퀘어 Bold" panose="020B0600000101010101" pitchFamily="50" charset="-127"/>
              </a:endParaRPr>
            </a:p>
          </p:txBody>
        </p:sp>
        <p:sp>
          <p:nvSpPr>
            <p:cNvPr id="29" name="직사각형 28">
              <a:extLst>
                <a:ext uri="{FF2B5EF4-FFF2-40B4-BE49-F238E27FC236}">
                  <a16:creationId xmlns:a16="http://schemas.microsoft.com/office/drawing/2014/main" id="{0320E96B-54E0-43F9-9FC5-065A0A772540}"/>
                </a:ext>
              </a:extLst>
            </p:cNvPr>
            <p:cNvSpPr/>
            <p:nvPr/>
          </p:nvSpPr>
          <p:spPr>
            <a:xfrm>
              <a:off x="4160354" y="4752534"/>
              <a:ext cx="1553630" cy="707886"/>
            </a:xfrm>
            <a:prstGeom prst="rect">
              <a:avLst/>
            </a:prstGeom>
          </p:spPr>
          <p:txBody>
            <a:bodyPr wrap="none">
              <a:spAutoFit/>
            </a:bodyPr>
            <a:lstStyle/>
            <a:p>
              <a:r>
                <a:rPr lang="ko-KR" altLang="en-US" sz="2000" dirty="0">
                  <a:latin typeface="나눔스퀘어" panose="020B0600000101010101" pitchFamily="50" charset="-127"/>
                  <a:ea typeface="나눔스퀘어" panose="020B0600000101010101" pitchFamily="50" charset="-127"/>
                </a:rPr>
                <a:t>몸통</a:t>
              </a:r>
              <a:r>
                <a:rPr lang="en-US" altLang="ko-KR" sz="2000" dirty="0">
                  <a:latin typeface="나눔스퀘어" panose="020B0600000101010101" pitchFamily="50" charset="-127"/>
                  <a:ea typeface="나눔스퀘어" panose="020B0600000101010101" pitchFamily="50" charset="-127"/>
                </a:rPr>
                <a:t>: 80cm</a:t>
              </a:r>
            </a:p>
            <a:p>
              <a:r>
                <a:rPr lang="ko-KR" altLang="en-US" sz="2000" dirty="0">
                  <a:latin typeface="나눔스퀘어" panose="020B0600000101010101" pitchFamily="50" charset="-127"/>
                  <a:ea typeface="나눔스퀘어" panose="020B0600000101010101" pitchFamily="50" charset="-127"/>
                </a:rPr>
                <a:t>속도</a:t>
              </a:r>
              <a:r>
                <a:rPr lang="en-US" altLang="ko-KR" sz="2000" dirty="0">
                  <a:latin typeface="나눔스퀘어" panose="020B0600000101010101" pitchFamily="50" charset="-127"/>
                  <a:ea typeface="나눔스퀘어" panose="020B0600000101010101" pitchFamily="50" charset="-127"/>
                </a:rPr>
                <a:t>: 13m/s</a:t>
              </a:r>
            </a:p>
          </p:txBody>
        </p:sp>
      </p:grpSp>
      <p:sp>
        <p:nvSpPr>
          <p:cNvPr id="30" name="슬라이드 번호 개체 틀 7">
            <a:extLst>
              <a:ext uri="{FF2B5EF4-FFF2-40B4-BE49-F238E27FC236}">
                <a16:creationId xmlns:a16="http://schemas.microsoft.com/office/drawing/2014/main" id="{688D4E29-0E21-4DF0-95DA-CC730B7C7E8F}"/>
              </a:ext>
            </a:extLst>
          </p:cNvPr>
          <p:cNvSpPr>
            <a:spLocks noGrp="1"/>
          </p:cNvSpPr>
          <p:nvPr>
            <p:ph type="sldNum" sz="quarter" idx="12"/>
          </p:nvPr>
        </p:nvSpPr>
        <p:spPr>
          <a:xfrm>
            <a:off x="5655033" y="6492875"/>
            <a:ext cx="882580" cy="365125"/>
          </a:xfrm>
        </p:spPr>
        <p:txBody>
          <a:bodyPr/>
          <a:lstStyle/>
          <a:p>
            <a:r>
              <a:rPr lang="en-US" altLang="ko-KR" sz="1600" dirty="0">
                <a:solidFill>
                  <a:schemeClr val="tx1"/>
                </a:solidFill>
                <a:latin typeface="나눔스퀘어 ExtraBold" panose="020B0600000101010101" pitchFamily="50" charset="-127"/>
                <a:ea typeface="나눔스퀘어 ExtraBold" panose="020B0600000101010101" pitchFamily="50" charset="-127"/>
              </a:rPr>
              <a:t>22</a:t>
            </a:r>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364346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1E228A7F-6AD4-4001-9F7F-CB7A3857C05F}"/>
              </a:ext>
            </a:extLst>
          </p:cNvPr>
          <p:cNvSpPr txBox="1"/>
          <p:nvPr/>
        </p:nvSpPr>
        <p:spPr>
          <a:xfrm>
            <a:off x="216620" y="216620"/>
            <a:ext cx="2178802"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게임 개요</a:t>
            </a:r>
          </a:p>
        </p:txBody>
      </p:sp>
      <p:sp>
        <p:nvSpPr>
          <p:cNvPr id="10" name="TextBox 9">
            <a:extLst>
              <a:ext uri="{FF2B5EF4-FFF2-40B4-BE49-F238E27FC236}">
                <a16:creationId xmlns:a16="http://schemas.microsoft.com/office/drawing/2014/main" id="{B5A358ED-948C-44CB-BB4F-F296857DFD15}"/>
              </a:ext>
            </a:extLst>
          </p:cNvPr>
          <p:cNvSpPr txBox="1"/>
          <p:nvPr/>
        </p:nvSpPr>
        <p:spPr>
          <a:xfrm>
            <a:off x="216620" y="5695052"/>
            <a:ext cx="6179898" cy="461665"/>
          </a:xfrm>
          <a:prstGeom prst="rect">
            <a:avLst/>
          </a:prstGeom>
          <a:noFill/>
        </p:spPr>
        <p:txBody>
          <a:bodyPr wrap="none" rtlCol="0">
            <a:spAutoFit/>
          </a:bodyPr>
          <a:lstStyle/>
          <a:p>
            <a:pPr algn="ctr"/>
            <a:r>
              <a:rPr lang="ko-KR" altLang="en-US" sz="2400" dirty="0">
                <a:latin typeface="나눔스퀘어 Bold" panose="020B0600000101010101" pitchFamily="50" charset="-127"/>
                <a:ea typeface="나눔스퀘어 Bold" panose="020B0600000101010101" pitchFamily="50" charset="-127"/>
              </a:rPr>
              <a:t>늑대를 길들여 무인도에서 함께 살아남는 이야기</a:t>
            </a:r>
            <a:endParaRPr lang="ko-KR" altLang="en-US" sz="2400" dirty="0">
              <a:latin typeface="나눔스퀘어" panose="020B0600000101010101" pitchFamily="50" charset="-127"/>
              <a:ea typeface="나눔스퀘어" panose="020B0600000101010101" pitchFamily="50" charset="-127"/>
            </a:endParaRPr>
          </a:p>
        </p:txBody>
      </p:sp>
      <p:pic>
        <p:nvPicPr>
          <p:cNvPr id="4" name="그림 3">
            <a:extLst>
              <a:ext uri="{FF2B5EF4-FFF2-40B4-BE49-F238E27FC236}">
                <a16:creationId xmlns:a16="http://schemas.microsoft.com/office/drawing/2014/main" id="{51EBAF89-3EE1-4114-A4B1-4E67227E883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2084" y="1260664"/>
            <a:ext cx="5688969" cy="3861894"/>
          </a:xfrm>
          <a:prstGeom prst="rect">
            <a:avLst/>
          </a:prstGeom>
          <a:ln>
            <a:noFill/>
          </a:ln>
          <a:effectLst>
            <a:outerShdw blurRad="292100" dist="139700" dir="2700000" algn="tl" rotWithShape="0">
              <a:srgbClr val="333333">
                <a:alpha val="65000"/>
              </a:srgbClr>
            </a:outerShdw>
          </a:effectLst>
        </p:spPr>
      </p:pic>
      <p:sp>
        <p:nvSpPr>
          <p:cNvPr id="8" name="슬라이드 번호 개체 틀 7">
            <a:extLst>
              <a:ext uri="{FF2B5EF4-FFF2-40B4-BE49-F238E27FC236}">
                <a16:creationId xmlns:a16="http://schemas.microsoft.com/office/drawing/2014/main" id="{122332B0-640B-499F-BF23-95CEEB7900AF}"/>
              </a:ext>
            </a:extLst>
          </p:cNvPr>
          <p:cNvSpPr>
            <a:spLocks noGrp="1"/>
          </p:cNvSpPr>
          <p:nvPr>
            <p:ph type="sldNum" sz="quarter" idx="12"/>
          </p:nvPr>
        </p:nvSpPr>
        <p:spPr>
          <a:xfrm>
            <a:off x="5655033" y="6492875"/>
            <a:ext cx="882580" cy="365125"/>
          </a:xfrm>
        </p:spPr>
        <p:txBody>
          <a:bodyPr/>
          <a:lstStyle/>
          <a:p>
            <a:r>
              <a:rPr lang="en-US" altLang="ko-KR" sz="1600" dirty="0">
                <a:solidFill>
                  <a:schemeClr val="tx1"/>
                </a:solidFill>
                <a:latin typeface="나눔스퀘어 ExtraBold" panose="020B0600000101010101" pitchFamily="50" charset="-127"/>
                <a:ea typeface="나눔스퀘어 ExtraBold" panose="020B0600000101010101" pitchFamily="50" charset="-127"/>
              </a:rPr>
              <a:t>3</a:t>
            </a:r>
          </a:p>
        </p:txBody>
      </p:sp>
      <p:sp>
        <p:nvSpPr>
          <p:cNvPr id="7" name="모서리가 둥근 직사각형 177">
            <a:extLst>
              <a:ext uri="{FF2B5EF4-FFF2-40B4-BE49-F238E27FC236}">
                <a16:creationId xmlns:a16="http://schemas.microsoft.com/office/drawing/2014/main" id="{C6B5CE79-7D70-4710-B2AC-77D8B97CEAE4}"/>
              </a:ext>
            </a:extLst>
          </p:cNvPr>
          <p:cNvSpPr/>
          <p:nvPr/>
        </p:nvSpPr>
        <p:spPr>
          <a:xfrm>
            <a:off x="6804837" y="924506"/>
            <a:ext cx="4925079" cy="5704894"/>
          </a:xfrm>
          <a:prstGeom prst="roundRect">
            <a:avLst>
              <a:gd name="adj" fmla="val 17967"/>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ko-KR" sz="1200" b="1" dirty="0">
              <a:solidFill>
                <a:srgbClr val="3ECFC0"/>
              </a:solidFill>
            </a:endParaRPr>
          </a:p>
        </p:txBody>
      </p:sp>
      <p:grpSp>
        <p:nvGrpSpPr>
          <p:cNvPr id="19" name="그룹 18">
            <a:extLst>
              <a:ext uri="{FF2B5EF4-FFF2-40B4-BE49-F238E27FC236}">
                <a16:creationId xmlns:a16="http://schemas.microsoft.com/office/drawing/2014/main" id="{79505156-C6F6-441E-BA01-D007A7CFDC5B}"/>
              </a:ext>
            </a:extLst>
          </p:cNvPr>
          <p:cNvGrpSpPr/>
          <p:nvPr/>
        </p:nvGrpSpPr>
        <p:grpSpPr>
          <a:xfrm>
            <a:off x="7232303" y="1334129"/>
            <a:ext cx="4070146" cy="4885648"/>
            <a:chOff x="7333447" y="1288656"/>
            <a:chExt cx="4070146" cy="4885648"/>
          </a:xfrm>
        </p:grpSpPr>
        <p:pic>
          <p:nvPicPr>
            <p:cNvPr id="9" name="그래픽 8" descr="사용자">
              <a:extLst>
                <a:ext uri="{FF2B5EF4-FFF2-40B4-BE49-F238E27FC236}">
                  <a16:creationId xmlns:a16="http://schemas.microsoft.com/office/drawing/2014/main" id="{5DFC1D8A-325D-46E9-82CE-4FAE2EEE50F0}"/>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523879" y="1288656"/>
              <a:ext cx="914400" cy="914400"/>
            </a:xfrm>
            <a:prstGeom prst="rect">
              <a:avLst/>
            </a:prstGeom>
          </p:spPr>
        </p:pic>
        <p:sp>
          <p:nvSpPr>
            <p:cNvPr id="11" name="TextBox 10">
              <a:extLst>
                <a:ext uri="{FF2B5EF4-FFF2-40B4-BE49-F238E27FC236}">
                  <a16:creationId xmlns:a16="http://schemas.microsoft.com/office/drawing/2014/main" id="{357815C6-AC4E-4D96-A57F-488AD5DDA476}"/>
                </a:ext>
              </a:extLst>
            </p:cNvPr>
            <p:cNvSpPr txBox="1"/>
            <p:nvPr/>
          </p:nvSpPr>
          <p:spPr>
            <a:xfrm>
              <a:off x="8746027" y="1453469"/>
              <a:ext cx="2190728" cy="584775"/>
            </a:xfrm>
            <a:prstGeom prst="rect">
              <a:avLst/>
            </a:prstGeom>
            <a:noFill/>
          </p:spPr>
          <p:txBody>
            <a:bodyPr wrap="square" rtlCol="0">
              <a:spAutoFit/>
            </a:bodyPr>
            <a:lstStyle/>
            <a:p>
              <a:r>
                <a:rPr lang="ko-KR" altLang="en-US" sz="3200" dirty="0">
                  <a:latin typeface="나눔스퀘어 Bold" panose="020B0600000101010101" pitchFamily="50" charset="-127"/>
                  <a:ea typeface="나눔스퀘어 Bold" panose="020B0600000101010101" pitchFamily="50" charset="-127"/>
                </a:rPr>
                <a:t>싱글 플레이</a:t>
              </a:r>
              <a:endParaRPr lang="en-US" altLang="ko-KR" sz="3200" dirty="0">
                <a:latin typeface="나눔스퀘어 Bold" panose="020B0600000101010101" pitchFamily="50" charset="-127"/>
                <a:ea typeface="나눔스퀘어 Bold" panose="020B0600000101010101" pitchFamily="50" charset="-127"/>
              </a:endParaRPr>
            </a:p>
          </p:txBody>
        </p:sp>
        <p:pic>
          <p:nvPicPr>
            <p:cNvPr id="12" name="그래픽 11" descr="채광 도구">
              <a:extLst>
                <a:ext uri="{FF2B5EF4-FFF2-40B4-BE49-F238E27FC236}">
                  <a16:creationId xmlns:a16="http://schemas.microsoft.com/office/drawing/2014/main" id="{AC718CFD-E5AF-4273-88E5-19EFB719ADA8}"/>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7523879" y="2570177"/>
              <a:ext cx="914400" cy="914400"/>
            </a:xfrm>
            <a:prstGeom prst="rect">
              <a:avLst/>
            </a:prstGeom>
          </p:spPr>
        </p:pic>
        <p:sp>
          <p:nvSpPr>
            <p:cNvPr id="13" name="TextBox 12">
              <a:extLst>
                <a:ext uri="{FF2B5EF4-FFF2-40B4-BE49-F238E27FC236}">
                  <a16:creationId xmlns:a16="http://schemas.microsoft.com/office/drawing/2014/main" id="{AC40264A-E6BC-4BA1-976A-CE4FC551D606}"/>
                </a:ext>
              </a:extLst>
            </p:cNvPr>
            <p:cNvSpPr txBox="1"/>
            <p:nvPr/>
          </p:nvSpPr>
          <p:spPr>
            <a:xfrm>
              <a:off x="8746027" y="2734990"/>
              <a:ext cx="2190728" cy="584775"/>
            </a:xfrm>
            <a:prstGeom prst="rect">
              <a:avLst/>
            </a:prstGeom>
            <a:noFill/>
          </p:spPr>
          <p:txBody>
            <a:bodyPr wrap="square" rtlCol="0">
              <a:spAutoFit/>
            </a:bodyPr>
            <a:lstStyle/>
            <a:p>
              <a:r>
                <a:rPr lang="en-US" altLang="ko-KR" sz="3200" dirty="0">
                  <a:latin typeface="나눔스퀘어 Bold" panose="020B0600000101010101" pitchFamily="50" charset="-127"/>
                  <a:ea typeface="나눔스퀘어 Bold" panose="020B0600000101010101" pitchFamily="50" charset="-127"/>
                </a:rPr>
                <a:t>1</a:t>
              </a:r>
              <a:r>
                <a:rPr lang="ko-KR" altLang="en-US" sz="3200" dirty="0">
                  <a:latin typeface="나눔스퀘어 Bold" panose="020B0600000101010101" pitchFamily="50" charset="-127"/>
                  <a:ea typeface="나눔스퀘어 Bold" panose="020B0600000101010101" pitchFamily="50" charset="-127"/>
                </a:rPr>
                <a:t>인칭 시점</a:t>
              </a:r>
              <a:endParaRPr lang="en-US" altLang="ko-KR" sz="3200" dirty="0">
                <a:latin typeface="나눔스퀘어 Bold" panose="020B0600000101010101" pitchFamily="50" charset="-127"/>
                <a:ea typeface="나눔스퀘어 Bold" panose="020B0600000101010101" pitchFamily="50" charset="-127"/>
              </a:endParaRPr>
            </a:p>
          </p:txBody>
        </p:sp>
        <p:grpSp>
          <p:nvGrpSpPr>
            <p:cNvPr id="3" name="그룹 2">
              <a:extLst>
                <a:ext uri="{FF2B5EF4-FFF2-40B4-BE49-F238E27FC236}">
                  <a16:creationId xmlns:a16="http://schemas.microsoft.com/office/drawing/2014/main" id="{DD891A81-4141-4D10-A176-D46DAA584596}"/>
                </a:ext>
              </a:extLst>
            </p:cNvPr>
            <p:cNvGrpSpPr/>
            <p:nvPr/>
          </p:nvGrpSpPr>
          <p:grpSpPr>
            <a:xfrm>
              <a:off x="7333447" y="3855876"/>
              <a:ext cx="1210199" cy="1196140"/>
              <a:chOff x="6894172" y="4230771"/>
              <a:chExt cx="1210199" cy="1196140"/>
            </a:xfrm>
          </p:grpSpPr>
          <p:pic>
            <p:nvPicPr>
              <p:cNvPr id="15" name="그래픽 14" descr="모닥불">
                <a:extLst>
                  <a:ext uri="{FF2B5EF4-FFF2-40B4-BE49-F238E27FC236}">
                    <a16:creationId xmlns:a16="http://schemas.microsoft.com/office/drawing/2014/main" id="{5241B623-5246-4900-A62B-624B4C2B4EC0}"/>
                  </a:ext>
                </a:extLst>
              </p:cNvPr>
              <p:cNvPicPr>
                <a:picLocks noChangeAspect="1"/>
              </p:cNvPicPr>
              <p:nvPr/>
            </p:nvPicPr>
            <p:blipFill>
              <a:blip r:embed="rId8" cstate="email">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6894172" y="4230771"/>
                <a:ext cx="914400" cy="914400"/>
              </a:xfrm>
              <a:prstGeom prst="rect">
                <a:avLst/>
              </a:prstGeom>
            </p:spPr>
          </p:pic>
          <p:pic>
            <p:nvPicPr>
              <p:cNvPr id="16" name="그림 15">
                <a:extLst>
                  <a:ext uri="{FF2B5EF4-FFF2-40B4-BE49-F238E27FC236}">
                    <a16:creationId xmlns:a16="http://schemas.microsoft.com/office/drawing/2014/main" id="{9F852C1F-49E4-4169-A199-29406C665429}"/>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7191154" y="4472804"/>
                <a:ext cx="913217" cy="954107"/>
              </a:xfrm>
              <a:prstGeom prst="rect">
                <a:avLst/>
              </a:prstGeom>
            </p:spPr>
          </p:pic>
        </p:grpSp>
        <p:sp>
          <p:nvSpPr>
            <p:cNvPr id="17" name="TextBox 16">
              <a:extLst>
                <a:ext uri="{FF2B5EF4-FFF2-40B4-BE49-F238E27FC236}">
                  <a16:creationId xmlns:a16="http://schemas.microsoft.com/office/drawing/2014/main" id="{BDAF87F7-98F2-4538-96DF-1F9FD8F71574}"/>
                </a:ext>
              </a:extLst>
            </p:cNvPr>
            <p:cNvSpPr txBox="1"/>
            <p:nvPr/>
          </p:nvSpPr>
          <p:spPr>
            <a:xfrm>
              <a:off x="8746027" y="4016511"/>
              <a:ext cx="2657566" cy="584775"/>
            </a:xfrm>
            <a:prstGeom prst="rect">
              <a:avLst/>
            </a:prstGeom>
            <a:noFill/>
          </p:spPr>
          <p:txBody>
            <a:bodyPr wrap="square" rtlCol="0">
              <a:spAutoFit/>
            </a:bodyPr>
            <a:lstStyle/>
            <a:p>
              <a:r>
                <a:rPr lang="ko-KR" altLang="en-US" sz="3200" dirty="0">
                  <a:latin typeface="나눔스퀘어 Bold" panose="020B0600000101010101" pitchFamily="50" charset="-127"/>
                  <a:ea typeface="나눔스퀘어 Bold" panose="020B0600000101010101" pitchFamily="50" charset="-127"/>
                </a:rPr>
                <a:t>생존 육성 장르</a:t>
              </a:r>
              <a:endParaRPr lang="ko-KR" altLang="en-US" sz="2400" dirty="0">
                <a:latin typeface="나눔스퀘어 Bold" panose="020B0600000101010101" pitchFamily="50" charset="-127"/>
                <a:ea typeface="나눔스퀘어 Bold" panose="020B0600000101010101" pitchFamily="50" charset="-127"/>
              </a:endParaRPr>
            </a:p>
          </p:txBody>
        </p:sp>
        <p:sp>
          <p:nvSpPr>
            <p:cNvPr id="20" name="TextBox 19">
              <a:extLst>
                <a:ext uri="{FF2B5EF4-FFF2-40B4-BE49-F238E27FC236}">
                  <a16:creationId xmlns:a16="http://schemas.microsoft.com/office/drawing/2014/main" id="{0A7C6532-2CA0-411A-896D-6ADFE45F6B97}"/>
                </a:ext>
              </a:extLst>
            </p:cNvPr>
            <p:cNvSpPr txBox="1"/>
            <p:nvPr/>
          </p:nvSpPr>
          <p:spPr>
            <a:xfrm>
              <a:off x="8746027" y="5298033"/>
              <a:ext cx="2657566" cy="830997"/>
            </a:xfrm>
            <a:prstGeom prst="rect">
              <a:avLst/>
            </a:prstGeom>
            <a:noFill/>
          </p:spPr>
          <p:txBody>
            <a:bodyPr wrap="square" rtlCol="0">
              <a:spAutoFit/>
            </a:bodyPr>
            <a:lstStyle/>
            <a:p>
              <a:pPr fontAlgn="base"/>
              <a:r>
                <a:rPr lang="en-US" altLang="ko-KR" sz="2400" dirty="0">
                  <a:latin typeface="나눔스퀘어 Bold" panose="020B0600000101010101" pitchFamily="50" charset="-127"/>
                  <a:ea typeface="나눔스퀘어 Bold" panose="020B0600000101010101" pitchFamily="50" charset="-127"/>
                </a:rPr>
                <a:t>Unity ML-Agents</a:t>
              </a:r>
            </a:p>
            <a:p>
              <a:pPr fontAlgn="base"/>
              <a:r>
                <a:rPr lang="ko-KR" altLang="en-US" sz="2400" dirty="0">
                  <a:latin typeface="나눔스퀘어 Bold" panose="020B0600000101010101" pitchFamily="50" charset="-127"/>
                  <a:ea typeface="나눔스퀘어 Bold" panose="020B0600000101010101" pitchFamily="50" charset="-127"/>
                </a:rPr>
                <a:t>늑대 </a:t>
              </a:r>
              <a:r>
                <a:rPr lang="en-US" altLang="ko-KR" sz="2400" dirty="0">
                  <a:latin typeface="나눔스퀘어 Bold" panose="020B0600000101010101" pitchFamily="50" charset="-127"/>
                  <a:ea typeface="나눔스퀘어 Bold" panose="020B0600000101010101" pitchFamily="50" charset="-127"/>
                </a:rPr>
                <a:t>NPC</a:t>
              </a:r>
            </a:p>
          </p:txBody>
        </p:sp>
        <p:pic>
          <p:nvPicPr>
            <p:cNvPr id="22" name="그래픽 21" descr="머리와 톱니바퀴">
              <a:extLst>
                <a:ext uri="{FF2B5EF4-FFF2-40B4-BE49-F238E27FC236}">
                  <a16:creationId xmlns:a16="http://schemas.microsoft.com/office/drawing/2014/main" id="{082585B1-6CE7-4CCD-AD06-4D9950C76E75}"/>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7523879" y="5259904"/>
              <a:ext cx="914400" cy="914400"/>
            </a:xfrm>
            <a:prstGeom prst="rect">
              <a:avLst/>
            </a:prstGeom>
          </p:spPr>
        </p:pic>
      </p:grpSp>
    </p:spTree>
    <p:extLst>
      <p:ext uri="{BB962C8B-B14F-4D97-AF65-F5344CB8AC3E}">
        <p14:creationId xmlns:p14="http://schemas.microsoft.com/office/powerpoint/2010/main" val="288075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E4DB408-DDB8-4593-B168-86DCF31E1F1B}"/>
              </a:ext>
            </a:extLst>
          </p:cNvPr>
          <p:cNvSpPr txBox="1"/>
          <p:nvPr/>
        </p:nvSpPr>
        <p:spPr>
          <a:xfrm>
            <a:off x="216620" y="216620"/>
            <a:ext cx="2178802"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개발 내용</a:t>
            </a:r>
          </a:p>
        </p:txBody>
      </p:sp>
      <p:sp>
        <p:nvSpPr>
          <p:cNvPr id="18" name="슬라이드 번호 개체 틀 7">
            <a:extLst>
              <a:ext uri="{FF2B5EF4-FFF2-40B4-BE49-F238E27FC236}">
                <a16:creationId xmlns:a16="http://schemas.microsoft.com/office/drawing/2014/main" id="{3B44F484-1872-4C3A-80BA-E686D298E31A}"/>
              </a:ext>
            </a:extLst>
          </p:cNvPr>
          <p:cNvSpPr>
            <a:spLocks noGrp="1"/>
          </p:cNvSpPr>
          <p:nvPr>
            <p:ph type="sldNum" sz="quarter" idx="12"/>
          </p:nvPr>
        </p:nvSpPr>
        <p:spPr>
          <a:xfrm>
            <a:off x="5655033" y="6492875"/>
            <a:ext cx="882580" cy="365125"/>
          </a:xfrm>
        </p:spPr>
        <p:txBody>
          <a:bodyPr/>
          <a:lstStyle/>
          <a:p>
            <a:r>
              <a:rPr lang="en-US" altLang="ko-KR" sz="1600" dirty="0">
                <a:solidFill>
                  <a:schemeClr val="tx1"/>
                </a:solidFill>
                <a:latin typeface="나눔스퀘어 ExtraBold" panose="020B0600000101010101" pitchFamily="50" charset="-127"/>
                <a:ea typeface="나눔스퀘어 ExtraBold" panose="020B0600000101010101" pitchFamily="50" charset="-127"/>
              </a:rPr>
              <a:t>4</a:t>
            </a:r>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grpSp>
        <p:nvGrpSpPr>
          <p:cNvPr id="10" name="그룹 9">
            <a:extLst>
              <a:ext uri="{FF2B5EF4-FFF2-40B4-BE49-F238E27FC236}">
                <a16:creationId xmlns:a16="http://schemas.microsoft.com/office/drawing/2014/main" id="{CC85FBFC-4E53-4F37-A52A-D4858F4C522D}"/>
              </a:ext>
            </a:extLst>
          </p:cNvPr>
          <p:cNvGrpSpPr/>
          <p:nvPr/>
        </p:nvGrpSpPr>
        <p:grpSpPr>
          <a:xfrm>
            <a:off x="1306021" y="4439291"/>
            <a:ext cx="3528788" cy="1998141"/>
            <a:chOff x="216619" y="4196821"/>
            <a:chExt cx="3528788" cy="1998141"/>
          </a:xfrm>
        </p:grpSpPr>
        <p:sp>
          <p:nvSpPr>
            <p:cNvPr id="12" name="모서리가 둥근 직사각형 178">
              <a:extLst>
                <a:ext uri="{FF2B5EF4-FFF2-40B4-BE49-F238E27FC236}">
                  <a16:creationId xmlns:a16="http://schemas.microsoft.com/office/drawing/2014/main" id="{8215926A-3E18-4B70-886A-A30D8B5D6ECE}"/>
                </a:ext>
              </a:extLst>
            </p:cNvPr>
            <p:cNvSpPr/>
            <p:nvPr/>
          </p:nvSpPr>
          <p:spPr>
            <a:xfrm>
              <a:off x="216619" y="5140449"/>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342900" lvl="0" indent="-342900">
                <a:buFontTx/>
                <a:buChar char="-"/>
              </a:pP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Status</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 </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UI</a:t>
              </a:r>
            </a:p>
            <a:p>
              <a:pPr marL="342900" lvl="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움직임</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 </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공격 등 조작</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p:txBody>
        </p:sp>
        <p:sp>
          <p:nvSpPr>
            <p:cNvPr id="13" name="모서리가 둥근 직사각형 178">
              <a:extLst>
                <a:ext uri="{FF2B5EF4-FFF2-40B4-BE49-F238E27FC236}">
                  <a16:creationId xmlns:a16="http://schemas.microsoft.com/office/drawing/2014/main" id="{F9ABDCF0-BBC7-4EB2-9C84-375780860FE5}"/>
                </a:ext>
              </a:extLst>
            </p:cNvPr>
            <p:cNvSpPr/>
            <p:nvPr/>
          </p:nvSpPr>
          <p:spPr>
            <a:xfrm>
              <a:off x="216620" y="4196821"/>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플레이어</a:t>
              </a:r>
              <a:endPar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p:txBody>
        </p:sp>
      </p:grpSp>
      <p:grpSp>
        <p:nvGrpSpPr>
          <p:cNvPr id="17" name="그룹 16">
            <a:extLst>
              <a:ext uri="{FF2B5EF4-FFF2-40B4-BE49-F238E27FC236}">
                <a16:creationId xmlns:a16="http://schemas.microsoft.com/office/drawing/2014/main" id="{4259AB80-C223-44A5-BAB2-4C383D05179A}"/>
              </a:ext>
            </a:extLst>
          </p:cNvPr>
          <p:cNvGrpSpPr/>
          <p:nvPr/>
        </p:nvGrpSpPr>
        <p:grpSpPr>
          <a:xfrm>
            <a:off x="7357193" y="4499517"/>
            <a:ext cx="3528788" cy="1998141"/>
            <a:chOff x="216619" y="4196821"/>
            <a:chExt cx="3528788" cy="1998141"/>
          </a:xfrm>
        </p:grpSpPr>
        <p:sp>
          <p:nvSpPr>
            <p:cNvPr id="19" name="모서리가 둥근 직사각형 178">
              <a:extLst>
                <a:ext uri="{FF2B5EF4-FFF2-40B4-BE49-F238E27FC236}">
                  <a16:creationId xmlns:a16="http://schemas.microsoft.com/office/drawing/2014/main" id="{B8D86522-7A22-46F8-A13E-6184BFFB9B83}"/>
                </a:ext>
              </a:extLst>
            </p:cNvPr>
            <p:cNvSpPr/>
            <p:nvPr/>
          </p:nvSpPr>
          <p:spPr>
            <a:xfrm>
              <a:off x="216619" y="5140449"/>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34290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적 </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NPC</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 기본 스크립트 구현</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a:p>
              <a:pPr marL="342900" lvl="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공격형 </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NPC (</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여우</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a:t>
              </a:r>
            </a:p>
          </p:txBody>
        </p:sp>
        <p:sp>
          <p:nvSpPr>
            <p:cNvPr id="20" name="모서리가 둥근 직사각형 178">
              <a:extLst>
                <a:ext uri="{FF2B5EF4-FFF2-40B4-BE49-F238E27FC236}">
                  <a16:creationId xmlns:a16="http://schemas.microsoft.com/office/drawing/2014/main" id="{6AF03476-327F-4981-BB3B-7F3391705E21}"/>
                </a:ext>
              </a:extLst>
            </p:cNvPr>
            <p:cNvSpPr/>
            <p:nvPr/>
          </p:nvSpPr>
          <p:spPr>
            <a:xfrm>
              <a:off x="216620" y="4196821"/>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적 </a:t>
              </a:r>
              <a: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NPC</a:t>
              </a:r>
            </a:p>
          </p:txBody>
        </p:sp>
      </p:grpSp>
      <p:pic>
        <p:nvPicPr>
          <p:cNvPr id="21" name="그림 20">
            <a:extLst>
              <a:ext uri="{FF2B5EF4-FFF2-40B4-BE49-F238E27FC236}">
                <a16:creationId xmlns:a16="http://schemas.microsoft.com/office/drawing/2014/main" id="{0B3D68AF-1DAA-480C-8D1A-4402FC34C73D}"/>
              </a:ext>
            </a:extLst>
          </p:cNvPr>
          <p:cNvPicPr>
            <a:picLocks noChangeAspect="1"/>
          </p:cNvPicPr>
          <p:nvPr/>
        </p:nvPicPr>
        <p:blipFill rotWithShape="1">
          <a:blip r:embed="rId3"/>
          <a:srcRect t="20057"/>
          <a:stretch/>
        </p:blipFill>
        <p:spPr>
          <a:xfrm>
            <a:off x="6721287" y="1359412"/>
            <a:ext cx="4800600" cy="2923998"/>
          </a:xfrm>
          <a:prstGeom prst="rect">
            <a:avLst/>
          </a:prstGeom>
        </p:spPr>
      </p:pic>
      <p:pic>
        <p:nvPicPr>
          <p:cNvPr id="22" name="그림 21">
            <a:extLst>
              <a:ext uri="{FF2B5EF4-FFF2-40B4-BE49-F238E27FC236}">
                <a16:creationId xmlns:a16="http://schemas.microsoft.com/office/drawing/2014/main" id="{D9485D86-66E9-4F30-BA4A-5B3241FEDF55}"/>
              </a:ext>
            </a:extLst>
          </p:cNvPr>
          <p:cNvPicPr>
            <a:picLocks noChangeAspect="1"/>
          </p:cNvPicPr>
          <p:nvPr/>
        </p:nvPicPr>
        <p:blipFill rotWithShape="1">
          <a:blip r:embed="rId4"/>
          <a:srcRect r="19165"/>
          <a:stretch/>
        </p:blipFill>
        <p:spPr>
          <a:xfrm>
            <a:off x="670113" y="1365462"/>
            <a:ext cx="4800601" cy="2923998"/>
          </a:xfrm>
          <a:prstGeom prst="rect">
            <a:avLst/>
          </a:prstGeom>
        </p:spPr>
      </p:pic>
    </p:spTree>
    <p:extLst>
      <p:ext uri="{BB962C8B-B14F-4D97-AF65-F5344CB8AC3E}">
        <p14:creationId xmlns:p14="http://schemas.microsoft.com/office/powerpoint/2010/main" val="426883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E4DB408-DDB8-4593-B168-86DCF31E1F1B}"/>
              </a:ext>
            </a:extLst>
          </p:cNvPr>
          <p:cNvSpPr txBox="1"/>
          <p:nvPr/>
        </p:nvSpPr>
        <p:spPr>
          <a:xfrm>
            <a:off x="216620" y="216620"/>
            <a:ext cx="2178802"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개발 내용</a:t>
            </a:r>
          </a:p>
        </p:txBody>
      </p:sp>
      <p:sp>
        <p:nvSpPr>
          <p:cNvPr id="18" name="슬라이드 번호 개체 틀 7">
            <a:extLst>
              <a:ext uri="{FF2B5EF4-FFF2-40B4-BE49-F238E27FC236}">
                <a16:creationId xmlns:a16="http://schemas.microsoft.com/office/drawing/2014/main" id="{3B44F484-1872-4C3A-80BA-E686D298E31A}"/>
              </a:ext>
            </a:extLst>
          </p:cNvPr>
          <p:cNvSpPr>
            <a:spLocks noGrp="1"/>
          </p:cNvSpPr>
          <p:nvPr>
            <p:ph type="sldNum" sz="quarter" idx="12"/>
          </p:nvPr>
        </p:nvSpPr>
        <p:spPr>
          <a:xfrm>
            <a:off x="5655033" y="6492875"/>
            <a:ext cx="882580" cy="365125"/>
          </a:xfrm>
        </p:spPr>
        <p:txBody>
          <a:bodyPr/>
          <a:lstStyle/>
          <a:p>
            <a:r>
              <a:rPr lang="en-US" altLang="ko-KR" sz="1600" dirty="0">
                <a:solidFill>
                  <a:schemeClr val="tx1"/>
                </a:solidFill>
                <a:latin typeface="나눔스퀘어 ExtraBold" panose="020B0600000101010101" pitchFamily="50" charset="-127"/>
                <a:ea typeface="나눔스퀘어 ExtraBold" panose="020B0600000101010101" pitchFamily="50" charset="-127"/>
              </a:rPr>
              <a:t>5</a:t>
            </a:r>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grpSp>
        <p:nvGrpSpPr>
          <p:cNvPr id="20" name="그룹 19">
            <a:extLst>
              <a:ext uri="{FF2B5EF4-FFF2-40B4-BE49-F238E27FC236}">
                <a16:creationId xmlns:a16="http://schemas.microsoft.com/office/drawing/2014/main" id="{82808F48-6151-4425-B283-212EF251729C}"/>
              </a:ext>
            </a:extLst>
          </p:cNvPr>
          <p:cNvGrpSpPr/>
          <p:nvPr/>
        </p:nvGrpSpPr>
        <p:grpSpPr>
          <a:xfrm>
            <a:off x="1306021" y="4439291"/>
            <a:ext cx="3528788" cy="1998141"/>
            <a:chOff x="216619" y="4196821"/>
            <a:chExt cx="3528788" cy="1998141"/>
          </a:xfrm>
        </p:grpSpPr>
        <p:sp>
          <p:nvSpPr>
            <p:cNvPr id="21" name="모서리가 둥근 직사각형 178">
              <a:extLst>
                <a:ext uri="{FF2B5EF4-FFF2-40B4-BE49-F238E27FC236}">
                  <a16:creationId xmlns:a16="http://schemas.microsoft.com/office/drawing/2014/main" id="{9444605A-849B-49C3-9DF3-504C4B359F0B}"/>
                </a:ext>
              </a:extLst>
            </p:cNvPr>
            <p:cNvSpPr/>
            <p:nvPr/>
          </p:nvSpPr>
          <p:spPr>
            <a:xfrm>
              <a:off x="216619" y="5140449"/>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342900" lvl="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종류 구분</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a:p>
              <a:pPr marL="342900" lvl="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획득</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p:txBody>
        </p:sp>
        <p:sp>
          <p:nvSpPr>
            <p:cNvPr id="22" name="모서리가 둥근 직사각형 178">
              <a:extLst>
                <a:ext uri="{FF2B5EF4-FFF2-40B4-BE49-F238E27FC236}">
                  <a16:creationId xmlns:a16="http://schemas.microsoft.com/office/drawing/2014/main" id="{188863B0-2314-4AAD-A21D-078ACBA5087C}"/>
                </a:ext>
              </a:extLst>
            </p:cNvPr>
            <p:cNvSpPr/>
            <p:nvPr/>
          </p:nvSpPr>
          <p:spPr>
            <a:xfrm>
              <a:off x="216620" y="4196821"/>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아이템</a:t>
              </a:r>
              <a:endPar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p:txBody>
        </p:sp>
      </p:grpSp>
      <p:grpSp>
        <p:nvGrpSpPr>
          <p:cNvPr id="23" name="그룹 22">
            <a:extLst>
              <a:ext uri="{FF2B5EF4-FFF2-40B4-BE49-F238E27FC236}">
                <a16:creationId xmlns:a16="http://schemas.microsoft.com/office/drawing/2014/main" id="{8BA57B9E-FD3D-4285-8B1E-0F21E76E0E03}"/>
              </a:ext>
            </a:extLst>
          </p:cNvPr>
          <p:cNvGrpSpPr/>
          <p:nvPr/>
        </p:nvGrpSpPr>
        <p:grpSpPr>
          <a:xfrm>
            <a:off x="7357193" y="4499517"/>
            <a:ext cx="3528788" cy="1998141"/>
            <a:chOff x="216619" y="4196821"/>
            <a:chExt cx="3528788" cy="1998141"/>
          </a:xfrm>
        </p:grpSpPr>
        <p:sp>
          <p:nvSpPr>
            <p:cNvPr id="24" name="모서리가 둥근 직사각형 178">
              <a:extLst>
                <a:ext uri="{FF2B5EF4-FFF2-40B4-BE49-F238E27FC236}">
                  <a16:creationId xmlns:a16="http://schemas.microsoft.com/office/drawing/2014/main" id="{A8D67ED3-8E62-428F-AFDE-2E70FECA2782}"/>
                </a:ext>
              </a:extLst>
            </p:cNvPr>
            <p:cNvSpPr/>
            <p:nvPr/>
          </p:nvSpPr>
          <p:spPr>
            <a:xfrm>
              <a:off x="216619" y="5140449"/>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342900" lvl="0" indent="-342900">
                <a:buFontTx/>
                <a:buChar char="-"/>
              </a:pP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UI</a:t>
              </a:r>
            </a:p>
            <a:p>
              <a:pPr marL="342900" lvl="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아이템 </a:t>
              </a:r>
              <a:r>
                <a:rPr lang="en-US" altLang="ko-KR" sz="2000" dirty="0" err="1">
                  <a:solidFill>
                    <a:schemeClr val="tx1">
                      <a:lumMod val="75000"/>
                      <a:lumOff val="25000"/>
                    </a:schemeClr>
                  </a:solidFill>
                  <a:latin typeface="나눔스퀘어" panose="020B0600000101010101" pitchFamily="50" charset="-127"/>
                  <a:ea typeface="나눔스퀘어" panose="020B0600000101010101" pitchFamily="50" charset="-127"/>
                </a:rPr>
                <a:t>Drag&amp;Drop</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 </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및 사용</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p:txBody>
        </p:sp>
        <p:sp>
          <p:nvSpPr>
            <p:cNvPr id="25" name="모서리가 둥근 직사각형 178">
              <a:extLst>
                <a:ext uri="{FF2B5EF4-FFF2-40B4-BE49-F238E27FC236}">
                  <a16:creationId xmlns:a16="http://schemas.microsoft.com/office/drawing/2014/main" id="{239F6054-7B40-494B-A6F5-8B27C30FDDDE}"/>
                </a:ext>
              </a:extLst>
            </p:cNvPr>
            <p:cNvSpPr/>
            <p:nvPr/>
          </p:nvSpPr>
          <p:spPr>
            <a:xfrm>
              <a:off x="216620" y="4196821"/>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인벤토리</a:t>
              </a:r>
              <a:endPar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p:txBody>
        </p:sp>
      </p:grpSp>
      <p:pic>
        <p:nvPicPr>
          <p:cNvPr id="26" name="그림 25">
            <a:extLst>
              <a:ext uri="{FF2B5EF4-FFF2-40B4-BE49-F238E27FC236}">
                <a16:creationId xmlns:a16="http://schemas.microsoft.com/office/drawing/2014/main" id="{F33A85D4-4BE2-4370-BDA2-DFA33E19A608}"/>
              </a:ext>
            </a:extLst>
          </p:cNvPr>
          <p:cNvPicPr>
            <a:picLocks noChangeAspect="1"/>
          </p:cNvPicPr>
          <p:nvPr/>
        </p:nvPicPr>
        <p:blipFill rotWithShape="1">
          <a:blip r:embed="rId3"/>
          <a:srcRect l="33980" t="16664" r="38403" b="51471"/>
          <a:stretch/>
        </p:blipFill>
        <p:spPr>
          <a:xfrm>
            <a:off x="817746" y="1425686"/>
            <a:ext cx="4505336" cy="2923999"/>
          </a:xfrm>
          <a:prstGeom prst="rect">
            <a:avLst/>
          </a:prstGeom>
        </p:spPr>
      </p:pic>
      <p:pic>
        <p:nvPicPr>
          <p:cNvPr id="5" name="그림 4">
            <a:extLst>
              <a:ext uri="{FF2B5EF4-FFF2-40B4-BE49-F238E27FC236}">
                <a16:creationId xmlns:a16="http://schemas.microsoft.com/office/drawing/2014/main" id="{C249AAEE-EA08-4FFD-9CFC-521B745AABDD}"/>
              </a:ext>
            </a:extLst>
          </p:cNvPr>
          <p:cNvPicPr>
            <a:picLocks noChangeAspect="1"/>
          </p:cNvPicPr>
          <p:nvPr/>
        </p:nvPicPr>
        <p:blipFill rotWithShape="1">
          <a:blip r:embed="rId4"/>
          <a:srcRect l="6987" t="8920" r="40651" b="16843"/>
          <a:stretch/>
        </p:blipFill>
        <p:spPr>
          <a:xfrm>
            <a:off x="6868918" y="1425686"/>
            <a:ext cx="4505336" cy="2923999"/>
          </a:xfrm>
          <a:prstGeom prst="rect">
            <a:avLst/>
          </a:prstGeom>
        </p:spPr>
      </p:pic>
      <p:pic>
        <p:nvPicPr>
          <p:cNvPr id="4" name="그림 3">
            <a:extLst>
              <a:ext uri="{FF2B5EF4-FFF2-40B4-BE49-F238E27FC236}">
                <a16:creationId xmlns:a16="http://schemas.microsoft.com/office/drawing/2014/main" id="{95119C24-BA8B-4D59-8F9D-1BC01E2A28F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646709" y="3085354"/>
            <a:ext cx="429557" cy="343645"/>
          </a:xfrm>
          <a:prstGeom prst="rect">
            <a:avLst/>
          </a:prstGeom>
        </p:spPr>
      </p:pic>
    </p:spTree>
    <p:extLst>
      <p:ext uri="{BB962C8B-B14F-4D97-AF65-F5344CB8AC3E}">
        <p14:creationId xmlns:p14="http://schemas.microsoft.com/office/powerpoint/2010/main" val="280726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grpSp>
        <p:nvGrpSpPr>
          <p:cNvPr id="20" name="그룹 19">
            <a:extLst>
              <a:ext uri="{FF2B5EF4-FFF2-40B4-BE49-F238E27FC236}">
                <a16:creationId xmlns:a16="http://schemas.microsoft.com/office/drawing/2014/main" id="{8D20D196-8111-4469-B0CB-70C7223E7DC1}"/>
              </a:ext>
            </a:extLst>
          </p:cNvPr>
          <p:cNvGrpSpPr/>
          <p:nvPr/>
        </p:nvGrpSpPr>
        <p:grpSpPr>
          <a:xfrm>
            <a:off x="1306020" y="4439291"/>
            <a:ext cx="3528788" cy="1998141"/>
            <a:chOff x="216619" y="4196821"/>
            <a:chExt cx="3528788" cy="1998141"/>
          </a:xfrm>
        </p:grpSpPr>
        <p:sp>
          <p:nvSpPr>
            <p:cNvPr id="21" name="모서리가 둥근 직사각형 178">
              <a:extLst>
                <a:ext uri="{FF2B5EF4-FFF2-40B4-BE49-F238E27FC236}">
                  <a16:creationId xmlns:a16="http://schemas.microsoft.com/office/drawing/2014/main" id="{BA89645D-96B6-461D-9984-8100DDBADDAE}"/>
                </a:ext>
              </a:extLst>
            </p:cNvPr>
            <p:cNvSpPr/>
            <p:nvPr/>
          </p:nvSpPr>
          <p:spPr>
            <a:xfrm>
              <a:off x="216619" y="5140449"/>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342900" lvl="0" indent="-342900">
                <a:buFontTx/>
                <a:buChar char="-"/>
              </a:pPr>
              <a:r>
                <a:rPr lang="ko-KR" altLang="en-US" sz="2000" dirty="0" err="1">
                  <a:solidFill>
                    <a:schemeClr val="tx1">
                      <a:lumMod val="75000"/>
                      <a:lumOff val="25000"/>
                    </a:schemeClr>
                  </a:solidFill>
                  <a:latin typeface="나눔스퀘어" panose="020B0600000101010101" pitchFamily="50" charset="-127"/>
                  <a:ea typeface="나눔스퀘어" panose="020B0600000101010101" pitchFamily="50" charset="-127"/>
                </a:rPr>
                <a:t>터레인</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 제작</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p:txBody>
        </p:sp>
        <p:sp>
          <p:nvSpPr>
            <p:cNvPr id="22" name="모서리가 둥근 직사각형 178">
              <a:extLst>
                <a:ext uri="{FF2B5EF4-FFF2-40B4-BE49-F238E27FC236}">
                  <a16:creationId xmlns:a16="http://schemas.microsoft.com/office/drawing/2014/main" id="{6FCC16BB-513B-44EA-A03D-5DD0A3459DF7}"/>
                </a:ext>
              </a:extLst>
            </p:cNvPr>
            <p:cNvSpPr/>
            <p:nvPr/>
          </p:nvSpPr>
          <p:spPr>
            <a:xfrm>
              <a:off x="216620" y="4196821"/>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맵</a:t>
              </a:r>
              <a:endPar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p:txBody>
        </p:sp>
      </p:grpSp>
      <p:sp>
        <p:nvSpPr>
          <p:cNvPr id="2" name="TextBox 1">
            <a:extLst>
              <a:ext uri="{FF2B5EF4-FFF2-40B4-BE49-F238E27FC236}">
                <a16:creationId xmlns:a16="http://schemas.microsoft.com/office/drawing/2014/main" id="{035D06B2-F438-4154-84E3-2EA57A9E1BBD}"/>
              </a:ext>
            </a:extLst>
          </p:cNvPr>
          <p:cNvSpPr txBox="1"/>
          <p:nvPr/>
        </p:nvSpPr>
        <p:spPr>
          <a:xfrm>
            <a:off x="216620" y="216620"/>
            <a:ext cx="2178802"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개발 내용</a:t>
            </a:r>
          </a:p>
        </p:txBody>
      </p:sp>
      <p:grpSp>
        <p:nvGrpSpPr>
          <p:cNvPr id="17" name="그룹 16">
            <a:extLst>
              <a:ext uri="{FF2B5EF4-FFF2-40B4-BE49-F238E27FC236}">
                <a16:creationId xmlns:a16="http://schemas.microsoft.com/office/drawing/2014/main" id="{942A615B-0096-45E3-AF01-F3B45459FEF7}"/>
              </a:ext>
            </a:extLst>
          </p:cNvPr>
          <p:cNvGrpSpPr/>
          <p:nvPr/>
        </p:nvGrpSpPr>
        <p:grpSpPr>
          <a:xfrm>
            <a:off x="1506348" y="1151994"/>
            <a:ext cx="3128130" cy="3212381"/>
            <a:chOff x="329783" y="1072534"/>
            <a:chExt cx="5422793" cy="5568847"/>
          </a:xfrm>
        </p:grpSpPr>
        <p:pic>
          <p:nvPicPr>
            <p:cNvPr id="7" name="그림 6">
              <a:extLst>
                <a:ext uri="{FF2B5EF4-FFF2-40B4-BE49-F238E27FC236}">
                  <a16:creationId xmlns:a16="http://schemas.microsoft.com/office/drawing/2014/main" id="{4F1A3246-60D7-4A2F-ADF9-FE0DCD7BE930}"/>
                </a:ext>
              </a:extLst>
            </p:cNvPr>
            <p:cNvPicPr>
              <a:picLocks noChangeAspect="1"/>
            </p:cNvPicPr>
            <p:nvPr/>
          </p:nvPicPr>
          <p:blipFill rotWithShape="1">
            <a:blip r:embed="rId3"/>
            <a:srcRect t="-1" b="2868"/>
            <a:stretch/>
          </p:blipFill>
          <p:spPr>
            <a:xfrm rot="5400000">
              <a:off x="256756" y="1145561"/>
              <a:ext cx="5568847" cy="5422793"/>
            </a:xfrm>
            <a:prstGeom prst="rect">
              <a:avLst/>
            </a:prstGeom>
          </p:spPr>
        </p:pic>
        <p:grpSp>
          <p:nvGrpSpPr>
            <p:cNvPr id="8" name="그룹 7">
              <a:extLst>
                <a:ext uri="{FF2B5EF4-FFF2-40B4-BE49-F238E27FC236}">
                  <a16:creationId xmlns:a16="http://schemas.microsoft.com/office/drawing/2014/main" id="{11455A58-E696-461A-AC34-2A882F4899D5}"/>
                </a:ext>
              </a:extLst>
            </p:cNvPr>
            <p:cNvGrpSpPr/>
            <p:nvPr/>
          </p:nvGrpSpPr>
          <p:grpSpPr>
            <a:xfrm>
              <a:off x="3061102" y="4950586"/>
              <a:ext cx="646605" cy="654597"/>
              <a:chOff x="2464404" y="4636383"/>
              <a:chExt cx="646605" cy="654597"/>
            </a:xfrm>
          </p:grpSpPr>
          <p:sp>
            <p:nvSpPr>
              <p:cNvPr id="9" name="타원 8">
                <a:extLst>
                  <a:ext uri="{FF2B5EF4-FFF2-40B4-BE49-F238E27FC236}">
                    <a16:creationId xmlns:a16="http://schemas.microsoft.com/office/drawing/2014/main" id="{1D5BCB5E-1865-410C-987F-4E3B02BD515A}"/>
                  </a:ext>
                </a:extLst>
              </p:cNvPr>
              <p:cNvSpPr/>
              <p:nvPr/>
            </p:nvSpPr>
            <p:spPr>
              <a:xfrm>
                <a:off x="2464404" y="4636383"/>
                <a:ext cx="646605" cy="654597"/>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래픽 12" descr="집">
                <a:extLst>
                  <a:ext uri="{FF2B5EF4-FFF2-40B4-BE49-F238E27FC236}">
                    <a16:creationId xmlns:a16="http://schemas.microsoft.com/office/drawing/2014/main" id="{DA20AAA6-4EB7-4B29-961D-70CC8E393713}"/>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529668" y="4677922"/>
                <a:ext cx="516077" cy="516077"/>
              </a:xfrm>
              <a:prstGeom prst="rect">
                <a:avLst/>
              </a:prstGeom>
            </p:spPr>
          </p:pic>
        </p:grpSp>
        <p:grpSp>
          <p:nvGrpSpPr>
            <p:cNvPr id="11" name="그룹 10">
              <a:extLst>
                <a:ext uri="{FF2B5EF4-FFF2-40B4-BE49-F238E27FC236}">
                  <a16:creationId xmlns:a16="http://schemas.microsoft.com/office/drawing/2014/main" id="{70A89038-6813-4A04-8BAA-EE03FDB8C4C8}"/>
                </a:ext>
              </a:extLst>
            </p:cNvPr>
            <p:cNvGrpSpPr/>
            <p:nvPr/>
          </p:nvGrpSpPr>
          <p:grpSpPr>
            <a:xfrm>
              <a:off x="2120713" y="5508202"/>
              <a:ext cx="646605" cy="654597"/>
              <a:chOff x="2019941" y="5321283"/>
              <a:chExt cx="646605" cy="654597"/>
            </a:xfrm>
          </p:grpSpPr>
          <p:sp>
            <p:nvSpPr>
              <p:cNvPr id="15" name="타원 14">
                <a:extLst>
                  <a:ext uri="{FF2B5EF4-FFF2-40B4-BE49-F238E27FC236}">
                    <a16:creationId xmlns:a16="http://schemas.microsoft.com/office/drawing/2014/main" id="{3D6134F3-9BFD-4AC5-85C3-FF56E7100526}"/>
                  </a:ext>
                </a:extLst>
              </p:cNvPr>
              <p:cNvSpPr/>
              <p:nvPr/>
            </p:nvSpPr>
            <p:spPr>
              <a:xfrm>
                <a:off x="2019941" y="5321283"/>
                <a:ext cx="646605" cy="654597"/>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 name="그래픽 17" descr="카누">
                <a:extLst>
                  <a:ext uri="{FF2B5EF4-FFF2-40B4-BE49-F238E27FC236}">
                    <a16:creationId xmlns:a16="http://schemas.microsoft.com/office/drawing/2014/main" id="{EBDF275C-CB79-4944-B992-BECB33F130B1}"/>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089441" y="5376503"/>
                <a:ext cx="507605" cy="507605"/>
              </a:xfrm>
              <a:prstGeom prst="rect">
                <a:avLst/>
              </a:prstGeom>
            </p:spPr>
          </p:pic>
        </p:grpSp>
        <p:grpSp>
          <p:nvGrpSpPr>
            <p:cNvPr id="14" name="그룹 13">
              <a:extLst>
                <a:ext uri="{FF2B5EF4-FFF2-40B4-BE49-F238E27FC236}">
                  <a16:creationId xmlns:a16="http://schemas.microsoft.com/office/drawing/2014/main" id="{0D54E636-AAD9-4F5A-A36A-245678B62FF6}"/>
                </a:ext>
              </a:extLst>
            </p:cNvPr>
            <p:cNvGrpSpPr/>
            <p:nvPr/>
          </p:nvGrpSpPr>
          <p:grpSpPr>
            <a:xfrm>
              <a:off x="3707707" y="2774403"/>
              <a:ext cx="646605" cy="654597"/>
              <a:chOff x="3517960" y="1765093"/>
              <a:chExt cx="646605" cy="654597"/>
            </a:xfrm>
          </p:grpSpPr>
          <p:sp>
            <p:nvSpPr>
              <p:cNvPr id="16" name="타원 15">
                <a:extLst>
                  <a:ext uri="{FF2B5EF4-FFF2-40B4-BE49-F238E27FC236}">
                    <a16:creationId xmlns:a16="http://schemas.microsoft.com/office/drawing/2014/main" id="{38E3C871-8098-4B92-9A6F-B8138D4C4871}"/>
                  </a:ext>
                </a:extLst>
              </p:cNvPr>
              <p:cNvSpPr/>
              <p:nvPr/>
            </p:nvSpPr>
            <p:spPr>
              <a:xfrm>
                <a:off x="3517960" y="1765093"/>
                <a:ext cx="646605" cy="654597"/>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30" name="Picture 6" descr="Bear icon. This is a picture of a bear with no mouth. He has a large snout that comes downward and two small eyes. His ears are also pretty small and are circular. The bottom of his face is much wider than the top of his head.">
                <a:extLst>
                  <a:ext uri="{FF2B5EF4-FFF2-40B4-BE49-F238E27FC236}">
                    <a16:creationId xmlns:a16="http://schemas.microsoft.com/office/drawing/2014/main" id="{B4379A1B-C1D9-4795-BE18-F5453ED73191}"/>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623866" y="1874995"/>
                <a:ext cx="434793" cy="43479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 name="그룹 22">
            <a:extLst>
              <a:ext uri="{FF2B5EF4-FFF2-40B4-BE49-F238E27FC236}">
                <a16:creationId xmlns:a16="http://schemas.microsoft.com/office/drawing/2014/main" id="{0F7D3002-E098-40CB-AFF0-EB1DAC01F3D6}"/>
              </a:ext>
            </a:extLst>
          </p:cNvPr>
          <p:cNvGrpSpPr/>
          <p:nvPr/>
        </p:nvGrpSpPr>
        <p:grpSpPr>
          <a:xfrm>
            <a:off x="7357194" y="4439291"/>
            <a:ext cx="3528788" cy="1998141"/>
            <a:chOff x="216619" y="4196821"/>
            <a:chExt cx="3528788" cy="1998141"/>
          </a:xfrm>
        </p:grpSpPr>
        <p:sp>
          <p:nvSpPr>
            <p:cNvPr id="24" name="모서리가 둥근 직사각형 178">
              <a:extLst>
                <a:ext uri="{FF2B5EF4-FFF2-40B4-BE49-F238E27FC236}">
                  <a16:creationId xmlns:a16="http://schemas.microsoft.com/office/drawing/2014/main" id="{F952E887-9BD6-44B6-8376-C11F0E9E70F7}"/>
                </a:ext>
              </a:extLst>
            </p:cNvPr>
            <p:cNvSpPr/>
            <p:nvPr/>
          </p:nvSpPr>
          <p:spPr>
            <a:xfrm>
              <a:off x="216619" y="5140449"/>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342900" lvl="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플레이어</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 동물 모델링</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p:txBody>
        </p:sp>
        <p:sp>
          <p:nvSpPr>
            <p:cNvPr id="25" name="모서리가 둥근 직사각형 178">
              <a:extLst>
                <a:ext uri="{FF2B5EF4-FFF2-40B4-BE49-F238E27FC236}">
                  <a16:creationId xmlns:a16="http://schemas.microsoft.com/office/drawing/2014/main" id="{E46657B4-A392-4759-960B-916346DB4978}"/>
                </a:ext>
              </a:extLst>
            </p:cNvPr>
            <p:cNvSpPr/>
            <p:nvPr/>
          </p:nvSpPr>
          <p:spPr>
            <a:xfrm>
              <a:off x="216620" y="4196821"/>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모델링</a:t>
              </a:r>
              <a:endPar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p:txBody>
        </p:sp>
      </p:grpSp>
      <p:pic>
        <p:nvPicPr>
          <p:cNvPr id="3" name="그림 2">
            <a:extLst>
              <a:ext uri="{FF2B5EF4-FFF2-40B4-BE49-F238E27FC236}">
                <a16:creationId xmlns:a16="http://schemas.microsoft.com/office/drawing/2014/main" id="{0C1A41FD-E386-4AA3-AEE3-A26007FAD2C7}"/>
              </a:ext>
            </a:extLst>
          </p:cNvPr>
          <p:cNvPicPr>
            <a:picLocks noChangeAspect="1"/>
          </p:cNvPicPr>
          <p:nvPr/>
        </p:nvPicPr>
        <p:blipFill>
          <a:blip r:embed="rId9"/>
          <a:stretch>
            <a:fillRect/>
          </a:stretch>
        </p:blipFill>
        <p:spPr>
          <a:xfrm>
            <a:off x="6418387" y="1624912"/>
            <a:ext cx="5406400" cy="2337673"/>
          </a:xfrm>
          <a:prstGeom prst="rect">
            <a:avLst/>
          </a:prstGeom>
        </p:spPr>
      </p:pic>
      <p:sp>
        <p:nvSpPr>
          <p:cNvPr id="26" name="슬라이드 번호 개체 틀 7">
            <a:extLst>
              <a:ext uri="{FF2B5EF4-FFF2-40B4-BE49-F238E27FC236}">
                <a16:creationId xmlns:a16="http://schemas.microsoft.com/office/drawing/2014/main" id="{79695C1A-1343-4466-A2F8-6224ADD0B1C0}"/>
              </a:ext>
            </a:extLst>
          </p:cNvPr>
          <p:cNvSpPr>
            <a:spLocks noGrp="1"/>
          </p:cNvSpPr>
          <p:nvPr>
            <p:ph type="sldNum" sz="quarter" idx="12"/>
          </p:nvPr>
        </p:nvSpPr>
        <p:spPr>
          <a:xfrm>
            <a:off x="5655033" y="6492875"/>
            <a:ext cx="882580" cy="365125"/>
          </a:xfrm>
        </p:spPr>
        <p:txBody>
          <a:bodyPr/>
          <a:lstStyle/>
          <a:p>
            <a:fld id="{9BCF461A-3AF3-4CC9-9849-D888A2C01A79}" type="slidenum">
              <a:rPr lang="en-US" altLang="ko-KR" sz="1600" dirty="0">
                <a:solidFill>
                  <a:schemeClr val="tx1"/>
                </a:solidFill>
                <a:latin typeface="나눔스퀘어 ExtraBold" panose="020B0600000101010101" pitchFamily="50" charset="-127"/>
                <a:ea typeface="나눔스퀘어 ExtraBold" panose="020B0600000101010101" pitchFamily="50" charset="-127"/>
              </a:rPr>
              <a:t>6</a:t>
            </a:fld>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79418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E4DB408-DDB8-4593-B168-86DCF31E1F1B}"/>
              </a:ext>
            </a:extLst>
          </p:cNvPr>
          <p:cNvSpPr txBox="1"/>
          <p:nvPr/>
        </p:nvSpPr>
        <p:spPr>
          <a:xfrm>
            <a:off x="216620" y="216620"/>
            <a:ext cx="4041491"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개발 일정</a:t>
            </a:r>
            <a:r>
              <a:rPr lang="en-US" altLang="ko-KR" sz="4000" dirty="0">
                <a:latin typeface="나눔스퀘어 ExtraBold" panose="020B0600000101010101" pitchFamily="50" charset="-127"/>
                <a:ea typeface="나눔스퀘어 ExtraBold" panose="020B0600000101010101" pitchFamily="50" charset="-127"/>
              </a:rPr>
              <a:t>: </a:t>
            </a:r>
            <a:r>
              <a:rPr lang="ko-KR" altLang="en-US" sz="4000" dirty="0">
                <a:latin typeface="나눔스퀘어 ExtraBold" panose="020B0600000101010101" pitchFamily="50" charset="-127"/>
                <a:ea typeface="나눔스퀘어 ExtraBold" panose="020B0600000101010101" pitchFamily="50" charset="-127"/>
              </a:rPr>
              <a:t>수정 전</a:t>
            </a:r>
          </a:p>
        </p:txBody>
      </p:sp>
      <p:graphicFrame>
        <p:nvGraphicFramePr>
          <p:cNvPr id="2" name="표 1">
            <a:extLst>
              <a:ext uri="{FF2B5EF4-FFF2-40B4-BE49-F238E27FC236}">
                <a16:creationId xmlns:a16="http://schemas.microsoft.com/office/drawing/2014/main" id="{84C33FEA-FE37-450B-BCDA-4A117A366406}"/>
              </a:ext>
            </a:extLst>
          </p:cNvPr>
          <p:cNvGraphicFramePr>
            <a:graphicFrameLocks noGrp="1"/>
          </p:cNvGraphicFramePr>
          <p:nvPr>
            <p:extLst>
              <p:ext uri="{D42A27DB-BD31-4B8C-83A1-F6EECF244321}">
                <p14:modId xmlns:p14="http://schemas.microsoft.com/office/powerpoint/2010/main" val="2569041012"/>
              </p:ext>
            </p:extLst>
          </p:nvPr>
        </p:nvGraphicFramePr>
        <p:xfrm>
          <a:off x="640225" y="1504335"/>
          <a:ext cx="10911562" cy="4894080"/>
        </p:xfrm>
        <a:graphic>
          <a:graphicData uri="http://schemas.openxmlformats.org/drawingml/2006/table">
            <a:tbl>
              <a:tblPr firstRow="1" bandRow="1">
                <a:tableStyleId>{073A0DAA-6AF3-43AB-8588-CEC1D06C72B9}</a:tableStyleId>
              </a:tblPr>
              <a:tblGrid>
                <a:gridCol w="784915">
                  <a:extLst>
                    <a:ext uri="{9D8B030D-6E8A-4147-A177-3AD203B41FA5}">
                      <a16:colId xmlns:a16="http://schemas.microsoft.com/office/drawing/2014/main" val="4096015936"/>
                    </a:ext>
                  </a:extLst>
                </a:gridCol>
                <a:gridCol w="1125183">
                  <a:extLst>
                    <a:ext uri="{9D8B030D-6E8A-4147-A177-3AD203B41FA5}">
                      <a16:colId xmlns:a16="http://schemas.microsoft.com/office/drawing/2014/main" val="393052622"/>
                    </a:ext>
                  </a:extLst>
                </a:gridCol>
                <a:gridCol w="1125183">
                  <a:extLst>
                    <a:ext uri="{9D8B030D-6E8A-4147-A177-3AD203B41FA5}">
                      <a16:colId xmlns:a16="http://schemas.microsoft.com/office/drawing/2014/main" val="3330252476"/>
                    </a:ext>
                  </a:extLst>
                </a:gridCol>
                <a:gridCol w="1125183">
                  <a:extLst>
                    <a:ext uri="{9D8B030D-6E8A-4147-A177-3AD203B41FA5}">
                      <a16:colId xmlns:a16="http://schemas.microsoft.com/office/drawing/2014/main" val="2809279741"/>
                    </a:ext>
                  </a:extLst>
                </a:gridCol>
                <a:gridCol w="1125183">
                  <a:extLst>
                    <a:ext uri="{9D8B030D-6E8A-4147-A177-3AD203B41FA5}">
                      <a16:colId xmlns:a16="http://schemas.microsoft.com/office/drawing/2014/main" val="2979466733"/>
                    </a:ext>
                  </a:extLst>
                </a:gridCol>
                <a:gridCol w="1125183">
                  <a:extLst>
                    <a:ext uri="{9D8B030D-6E8A-4147-A177-3AD203B41FA5}">
                      <a16:colId xmlns:a16="http://schemas.microsoft.com/office/drawing/2014/main" val="3047379848"/>
                    </a:ext>
                  </a:extLst>
                </a:gridCol>
                <a:gridCol w="1125183">
                  <a:extLst>
                    <a:ext uri="{9D8B030D-6E8A-4147-A177-3AD203B41FA5}">
                      <a16:colId xmlns:a16="http://schemas.microsoft.com/office/drawing/2014/main" val="3297793489"/>
                    </a:ext>
                  </a:extLst>
                </a:gridCol>
                <a:gridCol w="1125183">
                  <a:extLst>
                    <a:ext uri="{9D8B030D-6E8A-4147-A177-3AD203B41FA5}">
                      <a16:colId xmlns:a16="http://schemas.microsoft.com/office/drawing/2014/main" val="3998740307"/>
                    </a:ext>
                  </a:extLst>
                </a:gridCol>
                <a:gridCol w="1125183">
                  <a:extLst>
                    <a:ext uri="{9D8B030D-6E8A-4147-A177-3AD203B41FA5}">
                      <a16:colId xmlns:a16="http://schemas.microsoft.com/office/drawing/2014/main" val="789577786"/>
                    </a:ext>
                  </a:extLst>
                </a:gridCol>
                <a:gridCol w="1125183">
                  <a:extLst>
                    <a:ext uri="{9D8B030D-6E8A-4147-A177-3AD203B41FA5}">
                      <a16:colId xmlns:a16="http://schemas.microsoft.com/office/drawing/2014/main" val="3813241193"/>
                    </a:ext>
                  </a:extLst>
                </a:gridCol>
              </a:tblGrid>
              <a:tr h="319874">
                <a:tc gridSpan="2">
                  <a:txBody>
                    <a:bodyPr/>
                    <a:lstStyle/>
                    <a:p>
                      <a:pPr algn="ctr" latinLnBrk="1"/>
                      <a:endParaRPr lang="ko-KR" altLang="en-US" sz="1400" dirty="0">
                        <a:latin typeface="나눔스퀘어 ExtraBold" panose="020B0600000101010101" pitchFamily="50" charset="-127"/>
                        <a:ea typeface="나눔스퀘어 ExtraBold" panose="020B0600000101010101" pitchFamily="50" charset="-127"/>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96D1CF"/>
                    </a:solidFill>
                  </a:tcPr>
                </a:tc>
                <a:tc hMerge="1">
                  <a:txBody>
                    <a:bodyPr/>
                    <a:lstStyle/>
                    <a:p>
                      <a:pPr algn="ctr" latinLnBrk="1"/>
                      <a:endParaRPr lang="ko-KR" altLang="en-US" sz="1400" dirty="0">
                        <a:latin typeface="나눔스퀘어 ExtraBold" panose="020B0600000101010101" pitchFamily="50" charset="-127"/>
                        <a:ea typeface="나눔스퀘어 ExtraBold" panose="020B0600000101010101" pitchFamily="50" charset="-127"/>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1</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2</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3</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4</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5</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6</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7</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8</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96D1CF"/>
                    </a:solidFill>
                  </a:tcPr>
                </a:tc>
                <a:extLst>
                  <a:ext uri="{0D108BD9-81ED-4DB2-BD59-A6C34878D82A}">
                    <a16:rowId xmlns:a16="http://schemas.microsoft.com/office/drawing/2014/main" val="771819033"/>
                  </a:ext>
                </a:extLst>
              </a:tr>
              <a:tr h="351862">
                <a:tc gridSpan="2">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머신 러닝 공부</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hMerge="1">
                  <a:txBody>
                    <a:bodyPr/>
                    <a:lstStyle/>
                    <a:p>
                      <a:pPr latinLnBrk="1"/>
                      <a:endParaRPr lang="ko-KR" altLang="en-US" dirty="0">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extLst>
                  <a:ext uri="{0D108BD9-81ED-4DB2-BD59-A6C34878D82A}">
                    <a16:rowId xmlns:a16="http://schemas.microsoft.com/office/drawing/2014/main" val="3859283248"/>
                  </a:ext>
                </a:extLst>
              </a:tr>
              <a:tr h="351862">
                <a:tc gridSpan="2">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기획</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hMerge="1">
                  <a:txBody>
                    <a:bodyPr/>
                    <a:lstStyle/>
                    <a:p>
                      <a:pPr latinLnBrk="1"/>
                      <a:endParaRPr lang="ko-KR" altLang="en-US" dirty="0">
                        <a:solidFill>
                          <a:srgbClr val="FFFFFF"/>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191687244"/>
                  </a:ext>
                </a:extLst>
              </a:tr>
              <a:tr h="351862">
                <a:tc rowSpan="3">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리소스</a:t>
                      </a:r>
                      <a:endPar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제작</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모델링</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extLst>
                  <a:ext uri="{0D108BD9-81ED-4DB2-BD59-A6C34878D82A}">
                    <a16:rowId xmlns:a16="http://schemas.microsoft.com/office/drawing/2014/main" val="2424766280"/>
                  </a:ext>
                </a:extLst>
              </a:tr>
              <a:tr h="351862">
                <a:tc vMerge="1">
                  <a:txBody>
                    <a:bodyPr/>
                    <a:lstStyle/>
                    <a:p>
                      <a:pPr latinLnBrk="1"/>
                      <a:endParaRPr lang="ko-KR" altLang="en-US"/>
                    </a:p>
                  </a:txBody>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리깅</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512232684"/>
                  </a:ext>
                </a:extLst>
              </a:tr>
              <a:tr h="351862">
                <a:tc vMerge="1">
                  <a:txBody>
                    <a:bodyPr/>
                    <a:lstStyle/>
                    <a:p>
                      <a:pPr latinLnBrk="1"/>
                      <a:endParaRPr lang="ko-KR" altLang="en-US"/>
                    </a:p>
                  </a:txBody>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애니메이션</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extLst>
                  <a:ext uri="{0D108BD9-81ED-4DB2-BD59-A6C34878D82A}">
                    <a16:rowId xmlns:a16="http://schemas.microsoft.com/office/drawing/2014/main" val="4226295430"/>
                  </a:ext>
                </a:extLst>
              </a:tr>
              <a:tr h="351862">
                <a:tc rowSpan="5">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게임 </a:t>
                      </a:r>
                      <a:endPar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제작</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프레임워크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442371282"/>
                  </a:ext>
                </a:extLst>
              </a:tr>
              <a:tr h="351862">
                <a:tc vMerge="1">
                  <a:txBody>
                    <a:bodyPr/>
                    <a:lstStyle/>
                    <a:p>
                      <a:pPr latinLnBrk="1"/>
                      <a:endParaRPr lang="ko-KR" altLang="en-US"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유저 조작</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extLst>
                  <a:ext uri="{0D108BD9-81ED-4DB2-BD59-A6C34878D82A}">
                    <a16:rowId xmlns:a16="http://schemas.microsoft.com/office/drawing/2014/main" val="3031414465"/>
                  </a:ext>
                </a:extLst>
              </a:tr>
              <a:tr h="351862">
                <a:tc vMerge="1">
                  <a:txBody>
                    <a:bodyPr/>
                    <a:lstStyle/>
                    <a:p>
                      <a:pPr latinLnBrk="1"/>
                      <a:endParaRPr lang="ko-KR" altLang="en-US"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맵</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76213774"/>
                  </a:ext>
                </a:extLst>
              </a:tr>
              <a:tr h="351862">
                <a:tc vMerge="1">
                  <a:txBody>
                    <a:bodyPr/>
                    <a:lstStyle/>
                    <a:p>
                      <a:pPr latinLnBrk="1"/>
                      <a:endParaRPr lang="ko-KR" altLang="en-US"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적 </a:t>
                      </a:r>
                      <a:r>
                        <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NPC</a:t>
                      </a:r>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extLst>
                  <a:ext uri="{0D108BD9-81ED-4DB2-BD59-A6C34878D82A}">
                    <a16:rowId xmlns:a16="http://schemas.microsoft.com/office/drawing/2014/main" val="661792334"/>
                  </a:ext>
                </a:extLst>
              </a:tr>
              <a:tr h="351862">
                <a:tc vMerge="1">
                  <a:txBody>
                    <a:bodyPr/>
                    <a:lstStyle/>
                    <a:p>
                      <a:pPr latinLnBrk="1"/>
                      <a:endParaRPr lang="ko-KR" altLang="en-US"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아이템</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485642697"/>
                  </a:ext>
                </a:extLst>
              </a:tr>
              <a:tr h="351862">
                <a:tc gridSpan="2">
                  <a:txBody>
                    <a:bodyPr/>
                    <a:lstStyle/>
                    <a:p>
                      <a:pPr algn="ctr" latinLnBrk="1"/>
                      <a:r>
                        <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ML-Agents </a:t>
                      </a:r>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구현</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hMerge="1">
                  <a:txBody>
                    <a:bodyPr/>
                    <a:lstStyle/>
                    <a:p>
                      <a:pPr latinLnBrk="1"/>
                      <a:endParaRPr lang="ko-KR" altLang="en-US"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9F0E1"/>
                    </a:solidFill>
                  </a:tcPr>
                </a:tc>
                <a:extLst>
                  <a:ext uri="{0D108BD9-81ED-4DB2-BD59-A6C34878D82A}">
                    <a16:rowId xmlns:a16="http://schemas.microsoft.com/office/drawing/2014/main" val="3308744136"/>
                  </a:ext>
                </a:extLst>
              </a:tr>
              <a:tr h="351862">
                <a:tc gridSpan="2">
                  <a:txBody>
                    <a:bodyPr/>
                    <a:lstStyle/>
                    <a:p>
                      <a:pPr algn="ctr" latinLnBrk="1"/>
                      <a:r>
                        <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UI </a:t>
                      </a:r>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구현</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975461336"/>
                  </a:ext>
                </a:extLst>
              </a:tr>
              <a:tr h="351862">
                <a:tc gridSpan="2">
                  <a:txBody>
                    <a:bodyPr/>
                    <a:lstStyle/>
                    <a:p>
                      <a:pPr algn="ctr" latinLnBrk="1"/>
                      <a:r>
                        <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Bug</a:t>
                      </a:r>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 </a:t>
                      </a:r>
                      <a:r>
                        <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Fix</a:t>
                      </a:r>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hMerge="1">
                  <a:txBody>
                    <a:bodyPr/>
                    <a:lstStyle/>
                    <a:p>
                      <a:pPr latinLnBrk="1"/>
                      <a:endParaRPr lang="ko-KR" altLang="en-US"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F6B7E"/>
                    </a:solidFill>
                  </a:tcPr>
                </a:tc>
                <a:extLst>
                  <a:ext uri="{0D108BD9-81ED-4DB2-BD59-A6C34878D82A}">
                    <a16:rowId xmlns:a16="http://schemas.microsoft.com/office/drawing/2014/main" val="2423918310"/>
                  </a:ext>
                </a:extLst>
              </a:tr>
            </a:tbl>
          </a:graphicData>
        </a:graphic>
      </p:graphicFrame>
      <p:sp>
        <p:nvSpPr>
          <p:cNvPr id="5" name="슬라이드 번호 개체 틀 7">
            <a:extLst>
              <a:ext uri="{FF2B5EF4-FFF2-40B4-BE49-F238E27FC236}">
                <a16:creationId xmlns:a16="http://schemas.microsoft.com/office/drawing/2014/main" id="{9264AF2B-85A3-4199-A25B-CAADEE737B66}"/>
              </a:ext>
            </a:extLst>
          </p:cNvPr>
          <p:cNvSpPr>
            <a:spLocks noGrp="1"/>
          </p:cNvSpPr>
          <p:nvPr>
            <p:ph type="sldNum" sz="quarter" idx="12"/>
          </p:nvPr>
        </p:nvSpPr>
        <p:spPr>
          <a:xfrm>
            <a:off x="5655033" y="6492875"/>
            <a:ext cx="882580" cy="365125"/>
          </a:xfrm>
        </p:spPr>
        <p:txBody>
          <a:bodyPr/>
          <a:lstStyle/>
          <a:p>
            <a:fld id="{9BCF461A-3AF3-4CC9-9849-D888A2C01A79}" type="slidenum">
              <a:rPr lang="en-US" altLang="ko-KR" sz="1600" dirty="0">
                <a:solidFill>
                  <a:schemeClr val="tx1"/>
                </a:solidFill>
                <a:latin typeface="나눔스퀘어 ExtraBold" panose="020B0600000101010101" pitchFamily="50" charset="-127"/>
                <a:ea typeface="나눔스퀘어 ExtraBold" panose="020B0600000101010101" pitchFamily="50" charset="-127"/>
              </a:rPr>
              <a:t>7</a:t>
            </a:fld>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301873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E4DB408-DDB8-4593-B168-86DCF31E1F1B}"/>
              </a:ext>
            </a:extLst>
          </p:cNvPr>
          <p:cNvSpPr txBox="1"/>
          <p:nvPr/>
        </p:nvSpPr>
        <p:spPr>
          <a:xfrm>
            <a:off x="216620" y="216620"/>
            <a:ext cx="4041491"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개발 일정</a:t>
            </a:r>
            <a:r>
              <a:rPr lang="en-US" altLang="ko-KR" sz="4000" dirty="0">
                <a:latin typeface="나눔스퀘어 ExtraBold" panose="020B0600000101010101" pitchFamily="50" charset="-127"/>
                <a:ea typeface="나눔스퀘어 ExtraBold" panose="020B0600000101010101" pitchFamily="50" charset="-127"/>
              </a:rPr>
              <a:t>: </a:t>
            </a:r>
            <a:r>
              <a:rPr lang="ko-KR" altLang="en-US" sz="4000" dirty="0">
                <a:latin typeface="나눔스퀘어 ExtraBold" panose="020B0600000101010101" pitchFamily="50" charset="-127"/>
                <a:ea typeface="나눔스퀘어 ExtraBold" panose="020B0600000101010101" pitchFamily="50" charset="-127"/>
              </a:rPr>
              <a:t>수정 후</a:t>
            </a:r>
          </a:p>
        </p:txBody>
      </p:sp>
      <p:graphicFrame>
        <p:nvGraphicFramePr>
          <p:cNvPr id="2" name="표 1">
            <a:extLst>
              <a:ext uri="{FF2B5EF4-FFF2-40B4-BE49-F238E27FC236}">
                <a16:creationId xmlns:a16="http://schemas.microsoft.com/office/drawing/2014/main" id="{84C33FEA-FE37-450B-BCDA-4A117A366406}"/>
              </a:ext>
            </a:extLst>
          </p:cNvPr>
          <p:cNvGraphicFramePr>
            <a:graphicFrameLocks noGrp="1"/>
          </p:cNvGraphicFramePr>
          <p:nvPr>
            <p:extLst>
              <p:ext uri="{D42A27DB-BD31-4B8C-83A1-F6EECF244321}">
                <p14:modId xmlns:p14="http://schemas.microsoft.com/office/powerpoint/2010/main" val="659922443"/>
              </p:ext>
            </p:extLst>
          </p:nvPr>
        </p:nvGraphicFramePr>
        <p:xfrm>
          <a:off x="640219" y="1185637"/>
          <a:ext cx="10911562" cy="5212778"/>
        </p:xfrm>
        <a:graphic>
          <a:graphicData uri="http://schemas.openxmlformats.org/drawingml/2006/table">
            <a:tbl>
              <a:tblPr firstRow="1" bandRow="1">
                <a:tableStyleId>{073A0DAA-6AF3-43AB-8588-CEC1D06C72B9}</a:tableStyleId>
              </a:tblPr>
              <a:tblGrid>
                <a:gridCol w="784915">
                  <a:extLst>
                    <a:ext uri="{9D8B030D-6E8A-4147-A177-3AD203B41FA5}">
                      <a16:colId xmlns:a16="http://schemas.microsoft.com/office/drawing/2014/main" val="4096015936"/>
                    </a:ext>
                  </a:extLst>
                </a:gridCol>
                <a:gridCol w="1125183">
                  <a:extLst>
                    <a:ext uri="{9D8B030D-6E8A-4147-A177-3AD203B41FA5}">
                      <a16:colId xmlns:a16="http://schemas.microsoft.com/office/drawing/2014/main" val="393052622"/>
                    </a:ext>
                  </a:extLst>
                </a:gridCol>
                <a:gridCol w="1125183">
                  <a:extLst>
                    <a:ext uri="{9D8B030D-6E8A-4147-A177-3AD203B41FA5}">
                      <a16:colId xmlns:a16="http://schemas.microsoft.com/office/drawing/2014/main" val="3330252476"/>
                    </a:ext>
                  </a:extLst>
                </a:gridCol>
                <a:gridCol w="1125183">
                  <a:extLst>
                    <a:ext uri="{9D8B030D-6E8A-4147-A177-3AD203B41FA5}">
                      <a16:colId xmlns:a16="http://schemas.microsoft.com/office/drawing/2014/main" val="2809279741"/>
                    </a:ext>
                  </a:extLst>
                </a:gridCol>
                <a:gridCol w="1125183">
                  <a:extLst>
                    <a:ext uri="{9D8B030D-6E8A-4147-A177-3AD203B41FA5}">
                      <a16:colId xmlns:a16="http://schemas.microsoft.com/office/drawing/2014/main" val="2979466733"/>
                    </a:ext>
                  </a:extLst>
                </a:gridCol>
                <a:gridCol w="1125183">
                  <a:extLst>
                    <a:ext uri="{9D8B030D-6E8A-4147-A177-3AD203B41FA5}">
                      <a16:colId xmlns:a16="http://schemas.microsoft.com/office/drawing/2014/main" val="3047379848"/>
                    </a:ext>
                  </a:extLst>
                </a:gridCol>
                <a:gridCol w="1125183">
                  <a:extLst>
                    <a:ext uri="{9D8B030D-6E8A-4147-A177-3AD203B41FA5}">
                      <a16:colId xmlns:a16="http://schemas.microsoft.com/office/drawing/2014/main" val="3297793489"/>
                    </a:ext>
                  </a:extLst>
                </a:gridCol>
                <a:gridCol w="1125183">
                  <a:extLst>
                    <a:ext uri="{9D8B030D-6E8A-4147-A177-3AD203B41FA5}">
                      <a16:colId xmlns:a16="http://schemas.microsoft.com/office/drawing/2014/main" val="3998740307"/>
                    </a:ext>
                  </a:extLst>
                </a:gridCol>
                <a:gridCol w="1125183">
                  <a:extLst>
                    <a:ext uri="{9D8B030D-6E8A-4147-A177-3AD203B41FA5}">
                      <a16:colId xmlns:a16="http://schemas.microsoft.com/office/drawing/2014/main" val="789577786"/>
                    </a:ext>
                  </a:extLst>
                </a:gridCol>
                <a:gridCol w="1125183">
                  <a:extLst>
                    <a:ext uri="{9D8B030D-6E8A-4147-A177-3AD203B41FA5}">
                      <a16:colId xmlns:a16="http://schemas.microsoft.com/office/drawing/2014/main" val="3813241193"/>
                    </a:ext>
                  </a:extLst>
                </a:gridCol>
              </a:tblGrid>
              <a:tr h="319874">
                <a:tc gridSpan="2">
                  <a:txBody>
                    <a:bodyPr/>
                    <a:lstStyle/>
                    <a:p>
                      <a:pPr algn="ctr" latinLnBrk="1"/>
                      <a:endParaRPr lang="ko-KR" altLang="en-US" sz="1400" dirty="0">
                        <a:latin typeface="나눔스퀘어 ExtraBold" panose="020B0600000101010101" pitchFamily="50" charset="-127"/>
                        <a:ea typeface="나눔스퀘어 ExtraBold" panose="020B0600000101010101" pitchFamily="50" charset="-127"/>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96D1CF"/>
                    </a:solidFill>
                  </a:tcPr>
                </a:tc>
                <a:tc hMerge="1">
                  <a:txBody>
                    <a:bodyPr/>
                    <a:lstStyle/>
                    <a:p>
                      <a:pPr algn="ctr" latinLnBrk="1"/>
                      <a:endParaRPr lang="ko-KR" altLang="en-US" sz="1400" dirty="0">
                        <a:latin typeface="나눔스퀘어 ExtraBold" panose="020B0600000101010101" pitchFamily="50" charset="-127"/>
                        <a:ea typeface="나눔스퀘어 ExtraBold" panose="020B0600000101010101" pitchFamily="50" charset="-127"/>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1</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2</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3</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4</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5</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6</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7</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6D1CF"/>
                    </a:solidFill>
                  </a:tcPr>
                </a:tc>
                <a:tc>
                  <a:txBody>
                    <a:bodyPr/>
                    <a:lstStyle/>
                    <a:p>
                      <a:pPr algn="ctr" latinLnBrk="1"/>
                      <a:r>
                        <a:rPr lang="en-US" altLang="ko-KR" sz="1400" dirty="0">
                          <a:latin typeface="나눔스퀘어 ExtraBold" panose="020B0600000101010101" pitchFamily="50" charset="-127"/>
                          <a:ea typeface="나눔스퀘어 ExtraBold" panose="020B0600000101010101" pitchFamily="50" charset="-127"/>
                        </a:rPr>
                        <a:t>8</a:t>
                      </a:r>
                      <a:r>
                        <a:rPr lang="ko-KR" altLang="en-US" sz="1400" dirty="0">
                          <a:latin typeface="나눔스퀘어 ExtraBold" panose="020B0600000101010101" pitchFamily="50" charset="-127"/>
                          <a:ea typeface="나눔스퀘어 ExtraBold" panose="020B0600000101010101" pitchFamily="50" charset="-127"/>
                        </a:rPr>
                        <a:t>월</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6D1CF"/>
                    </a:solidFill>
                  </a:tcPr>
                </a:tc>
                <a:extLst>
                  <a:ext uri="{0D108BD9-81ED-4DB2-BD59-A6C34878D82A}">
                    <a16:rowId xmlns:a16="http://schemas.microsoft.com/office/drawing/2014/main" val="771819033"/>
                  </a:ext>
                </a:extLst>
              </a:tr>
              <a:tr h="351862">
                <a:tc gridSpan="2">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머신 러닝 공부</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hMerge="1">
                  <a:txBody>
                    <a:bodyPr/>
                    <a:lstStyle/>
                    <a:p>
                      <a:pPr latinLnBrk="1"/>
                      <a:endParaRPr lang="ko-KR" altLang="en-US" dirty="0">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extLst>
                  <a:ext uri="{0D108BD9-81ED-4DB2-BD59-A6C34878D82A}">
                    <a16:rowId xmlns:a16="http://schemas.microsoft.com/office/drawing/2014/main" val="3859283248"/>
                  </a:ext>
                </a:extLst>
              </a:tr>
              <a:tr h="175931">
                <a:tc gridSpan="2">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기획</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hMerge="1">
                  <a:txBody>
                    <a:bodyPr/>
                    <a:lstStyle/>
                    <a:p>
                      <a:pPr latinLnBrk="1"/>
                      <a:endParaRPr lang="ko-KR" altLang="en-US" dirty="0">
                        <a:solidFill>
                          <a:srgbClr val="FFFFFF"/>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1687244"/>
                  </a:ext>
                </a:extLst>
              </a:tr>
              <a:tr h="175931">
                <a:tc gridSpan="2">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유니티 공부</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hMerge="1">
                  <a:txBody>
                    <a:bodyPr/>
                    <a:lstStyle/>
                    <a:p>
                      <a:pPr latinLnBrk="1"/>
                      <a:endParaRPr lang="ko-KR" altLang="en-US"/>
                    </a:p>
                  </a:txBody>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extLst>
                  <a:ext uri="{0D108BD9-81ED-4DB2-BD59-A6C34878D82A}">
                    <a16:rowId xmlns:a16="http://schemas.microsoft.com/office/drawing/2014/main" val="3979661245"/>
                  </a:ext>
                </a:extLst>
              </a:tr>
              <a:tr h="351862">
                <a:tc rowSpan="3">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리소스</a:t>
                      </a:r>
                      <a:endPar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제작</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모델링</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4766280"/>
                  </a:ext>
                </a:extLst>
              </a:tr>
              <a:tr h="351862">
                <a:tc vMerge="1">
                  <a:txBody>
                    <a:bodyPr/>
                    <a:lstStyle/>
                    <a:p>
                      <a:pPr latinLnBrk="1"/>
                      <a:endParaRPr lang="ko-KR" altLang="en-US"/>
                    </a:p>
                  </a:txBody>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리깅</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extLst>
                  <a:ext uri="{0D108BD9-81ED-4DB2-BD59-A6C34878D82A}">
                    <a16:rowId xmlns:a16="http://schemas.microsoft.com/office/drawing/2014/main" val="512232684"/>
                  </a:ext>
                </a:extLst>
              </a:tr>
              <a:tr h="351862">
                <a:tc vMerge="1">
                  <a:txBody>
                    <a:bodyPr/>
                    <a:lstStyle/>
                    <a:p>
                      <a:pPr latinLnBrk="1"/>
                      <a:endParaRPr lang="ko-KR" altLang="en-US"/>
                    </a:p>
                  </a:txBody>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애니메이션</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6295430"/>
                  </a:ext>
                </a:extLst>
              </a:tr>
              <a:tr h="351862">
                <a:tc rowSpan="5">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게임 </a:t>
                      </a:r>
                      <a:endPar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제작</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프레임워크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extLst>
                  <a:ext uri="{0D108BD9-81ED-4DB2-BD59-A6C34878D82A}">
                    <a16:rowId xmlns:a16="http://schemas.microsoft.com/office/drawing/2014/main" val="2442371282"/>
                  </a:ext>
                </a:extLst>
              </a:tr>
              <a:tr h="351862">
                <a:tc vMerge="1">
                  <a:txBody>
                    <a:bodyPr/>
                    <a:lstStyle/>
                    <a:p>
                      <a:pPr latinLnBrk="1"/>
                      <a:endParaRPr lang="ko-KR" altLang="en-US"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유저 조작</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1414465"/>
                  </a:ext>
                </a:extLst>
              </a:tr>
              <a:tr h="351862">
                <a:tc vMerge="1">
                  <a:txBody>
                    <a:bodyPr/>
                    <a:lstStyle/>
                    <a:p>
                      <a:pPr latinLnBrk="1"/>
                      <a:endParaRPr lang="ko-KR" altLang="en-US"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맵</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extLst>
                  <a:ext uri="{0D108BD9-81ED-4DB2-BD59-A6C34878D82A}">
                    <a16:rowId xmlns:a16="http://schemas.microsoft.com/office/drawing/2014/main" val="776213774"/>
                  </a:ext>
                </a:extLst>
              </a:tr>
              <a:tr h="351862">
                <a:tc vMerge="1">
                  <a:txBody>
                    <a:bodyPr/>
                    <a:lstStyle/>
                    <a:p>
                      <a:pPr latinLnBrk="1"/>
                      <a:endParaRPr lang="ko-KR" altLang="en-US"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적 </a:t>
                      </a:r>
                      <a:r>
                        <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NPC</a:t>
                      </a:r>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1792334"/>
                  </a:ext>
                </a:extLst>
              </a:tr>
              <a:tr h="351862">
                <a:tc vMerge="1">
                  <a:txBody>
                    <a:bodyPr/>
                    <a:lstStyle/>
                    <a:p>
                      <a:pPr latinLnBrk="1"/>
                      <a:endParaRPr lang="ko-KR" altLang="en-US"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아이템</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extLst>
                  <a:ext uri="{0D108BD9-81ED-4DB2-BD59-A6C34878D82A}">
                    <a16:rowId xmlns:a16="http://schemas.microsoft.com/office/drawing/2014/main" val="3485642697"/>
                  </a:ext>
                </a:extLst>
              </a:tr>
              <a:tr h="351862">
                <a:tc gridSpan="2">
                  <a:txBody>
                    <a:bodyPr/>
                    <a:lstStyle/>
                    <a:p>
                      <a:pPr algn="ctr" latinLnBrk="1"/>
                      <a:r>
                        <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ML-Agents </a:t>
                      </a:r>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구현</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hMerge="1">
                  <a:txBody>
                    <a:bodyPr/>
                    <a:lstStyle/>
                    <a:p>
                      <a:pPr latinLnBrk="1"/>
                      <a:endParaRPr lang="ko-KR" altLang="en-US"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8744136"/>
                  </a:ext>
                </a:extLst>
              </a:tr>
              <a:tr h="351862">
                <a:tc gridSpan="2">
                  <a:txBody>
                    <a:bodyPr/>
                    <a:lstStyle/>
                    <a:p>
                      <a:pPr algn="ctr" latinLnBrk="1"/>
                      <a:r>
                        <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UI </a:t>
                      </a:r>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구현</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9F0E1"/>
                    </a:solidFill>
                  </a:tcPr>
                </a:tc>
                <a:tc hMerge="1">
                  <a:txBody>
                    <a:bodyPr/>
                    <a:lstStyle/>
                    <a:p>
                      <a:pPr latinLnBrk="1"/>
                      <a:endParaRPr lang="ko-KR" altLang="en-US"/>
                    </a:p>
                  </a:txBody>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0E1"/>
                    </a:solidFill>
                  </a:tcPr>
                </a:tc>
                <a:extLst>
                  <a:ext uri="{0D108BD9-81ED-4DB2-BD59-A6C34878D82A}">
                    <a16:rowId xmlns:a16="http://schemas.microsoft.com/office/drawing/2014/main" val="2975461336"/>
                  </a:ext>
                </a:extLst>
              </a:tr>
              <a:tr h="351862">
                <a:tc gridSpan="2">
                  <a:txBody>
                    <a:bodyPr/>
                    <a:lstStyle/>
                    <a:p>
                      <a:pPr algn="ctr" latinLnBrk="1"/>
                      <a:r>
                        <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Bug</a:t>
                      </a:r>
                      <a:r>
                        <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 </a:t>
                      </a:r>
                      <a:r>
                        <a:rPr lang="en-US" altLang="ko-KR"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rPr>
                        <a:t>Fix</a:t>
                      </a:r>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hMerge="1">
                  <a:txBody>
                    <a:bodyPr/>
                    <a:lstStyle/>
                    <a:p>
                      <a:pPr latinLnBrk="1"/>
                      <a:endParaRPr lang="ko-KR" altLang="en-US"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B7E"/>
                    </a:solidFill>
                  </a:tcPr>
                </a:tc>
                <a:tc>
                  <a:txBody>
                    <a:bodyPr/>
                    <a:lstStyle/>
                    <a:p>
                      <a:pPr algn="ctr" latinLnBrk="1"/>
                      <a:endParaRPr lang="ko-KR" altLang="en-US" sz="1600" dirty="0">
                        <a:solidFill>
                          <a:schemeClr val="tx1">
                            <a:lumMod val="65000"/>
                            <a:lumOff val="35000"/>
                          </a:schemeClr>
                        </a:solidFill>
                        <a:latin typeface="나눔스퀘어 ExtraBold" panose="020B0600000101010101" pitchFamily="50" charset="-127"/>
                        <a:ea typeface="나눔스퀘어 Extra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B7E"/>
                    </a:solidFill>
                  </a:tcPr>
                </a:tc>
                <a:extLst>
                  <a:ext uri="{0D108BD9-81ED-4DB2-BD59-A6C34878D82A}">
                    <a16:rowId xmlns:a16="http://schemas.microsoft.com/office/drawing/2014/main" val="2423918310"/>
                  </a:ext>
                </a:extLst>
              </a:tr>
            </a:tbl>
          </a:graphicData>
        </a:graphic>
      </p:graphicFrame>
      <p:sp>
        <p:nvSpPr>
          <p:cNvPr id="3" name="직사각형 2">
            <a:extLst>
              <a:ext uri="{FF2B5EF4-FFF2-40B4-BE49-F238E27FC236}">
                <a16:creationId xmlns:a16="http://schemas.microsoft.com/office/drawing/2014/main" id="{C1E4BB73-6905-4A82-98C0-358656C6A050}"/>
              </a:ext>
            </a:extLst>
          </p:cNvPr>
          <p:cNvSpPr/>
          <p:nvPr/>
        </p:nvSpPr>
        <p:spPr>
          <a:xfrm>
            <a:off x="2560852" y="1491175"/>
            <a:ext cx="4905486" cy="4907240"/>
          </a:xfrm>
          <a:prstGeom prst="rect">
            <a:avLst/>
          </a:prstGeom>
          <a:solidFill>
            <a:schemeClr val="tx1">
              <a:lumMod val="95000"/>
              <a:lumOff val="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7">
            <a:extLst>
              <a:ext uri="{FF2B5EF4-FFF2-40B4-BE49-F238E27FC236}">
                <a16:creationId xmlns:a16="http://schemas.microsoft.com/office/drawing/2014/main" id="{69EEF221-3995-4B65-9EA0-4E1F8BB831B6}"/>
              </a:ext>
            </a:extLst>
          </p:cNvPr>
          <p:cNvSpPr>
            <a:spLocks noGrp="1"/>
          </p:cNvSpPr>
          <p:nvPr>
            <p:ph type="sldNum" sz="quarter" idx="12"/>
          </p:nvPr>
        </p:nvSpPr>
        <p:spPr>
          <a:xfrm>
            <a:off x="5655033" y="6492875"/>
            <a:ext cx="882580" cy="365125"/>
          </a:xfrm>
        </p:spPr>
        <p:txBody>
          <a:bodyPr/>
          <a:lstStyle/>
          <a:p>
            <a:fld id="{9BCF461A-3AF3-4CC9-9849-D888A2C01A79}" type="slidenum">
              <a:rPr lang="en-US" altLang="ko-KR" sz="1600" dirty="0">
                <a:solidFill>
                  <a:schemeClr val="tx1"/>
                </a:solidFill>
                <a:latin typeface="나눔스퀘어 ExtraBold" panose="020B0600000101010101" pitchFamily="50" charset="-127"/>
                <a:ea typeface="나눔스퀘어 ExtraBold" panose="020B0600000101010101" pitchFamily="50" charset="-127"/>
              </a:rPr>
              <a:t>8</a:t>
            </a:fld>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290525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E8E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D06B2-F438-4154-84E3-2EA57A9E1BBD}"/>
              </a:ext>
            </a:extLst>
          </p:cNvPr>
          <p:cNvSpPr txBox="1"/>
          <p:nvPr/>
        </p:nvSpPr>
        <p:spPr>
          <a:xfrm>
            <a:off x="216620" y="216620"/>
            <a:ext cx="2178802" cy="707886"/>
          </a:xfrm>
          <a:prstGeom prst="rect">
            <a:avLst/>
          </a:prstGeom>
          <a:noFill/>
        </p:spPr>
        <p:txBody>
          <a:bodyPr wrap="none" rtlCol="0">
            <a:spAutoFit/>
          </a:bodyPr>
          <a:lstStyle/>
          <a:p>
            <a:r>
              <a:rPr lang="ko-KR" altLang="en-US" sz="4000" dirty="0">
                <a:latin typeface="나눔스퀘어 ExtraBold" panose="020B0600000101010101" pitchFamily="50" charset="-127"/>
                <a:ea typeface="나눔스퀘어 ExtraBold" panose="020B0600000101010101" pitchFamily="50" charset="-127"/>
              </a:rPr>
              <a:t>향후 계획</a:t>
            </a:r>
          </a:p>
        </p:txBody>
      </p:sp>
      <p:grpSp>
        <p:nvGrpSpPr>
          <p:cNvPr id="43" name="그룹 42">
            <a:extLst>
              <a:ext uri="{FF2B5EF4-FFF2-40B4-BE49-F238E27FC236}">
                <a16:creationId xmlns:a16="http://schemas.microsoft.com/office/drawing/2014/main" id="{F29B13FE-41DB-4C67-A058-4A0FFD17FCC8}"/>
              </a:ext>
            </a:extLst>
          </p:cNvPr>
          <p:cNvGrpSpPr/>
          <p:nvPr/>
        </p:nvGrpSpPr>
        <p:grpSpPr>
          <a:xfrm>
            <a:off x="1678280" y="1365394"/>
            <a:ext cx="8882543" cy="4686594"/>
            <a:chOff x="1678280" y="1245472"/>
            <a:chExt cx="8882543" cy="4686594"/>
          </a:xfrm>
        </p:grpSpPr>
        <p:grpSp>
          <p:nvGrpSpPr>
            <p:cNvPr id="36" name="그룹 35">
              <a:extLst>
                <a:ext uri="{FF2B5EF4-FFF2-40B4-BE49-F238E27FC236}">
                  <a16:creationId xmlns:a16="http://schemas.microsoft.com/office/drawing/2014/main" id="{8CB90C39-DB50-47D0-A9FE-D0ACDC3A009C}"/>
                </a:ext>
              </a:extLst>
            </p:cNvPr>
            <p:cNvGrpSpPr/>
            <p:nvPr/>
          </p:nvGrpSpPr>
          <p:grpSpPr>
            <a:xfrm>
              <a:off x="1678280" y="1245472"/>
              <a:ext cx="3528788" cy="1998141"/>
              <a:chOff x="1277894" y="1588793"/>
              <a:chExt cx="3528788" cy="1998141"/>
            </a:xfrm>
          </p:grpSpPr>
          <p:sp>
            <p:nvSpPr>
              <p:cNvPr id="26" name="모서리가 둥근 직사각형 178">
                <a:extLst>
                  <a:ext uri="{FF2B5EF4-FFF2-40B4-BE49-F238E27FC236}">
                    <a16:creationId xmlns:a16="http://schemas.microsoft.com/office/drawing/2014/main" id="{A9ED3612-8910-413C-87F4-FD678B7E00EC}"/>
                  </a:ext>
                </a:extLst>
              </p:cNvPr>
              <p:cNvSpPr/>
              <p:nvPr/>
            </p:nvSpPr>
            <p:spPr>
              <a:xfrm>
                <a:off x="1277894" y="2532421"/>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342900" lvl="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아이템 조합 기능 추가</a:t>
                </a:r>
              </a:p>
              <a:p>
                <a:pPr marL="342900" lvl="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조합 </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UI</a:t>
                </a:r>
              </a:p>
            </p:txBody>
          </p:sp>
          <p:sp>
            <p:nvSpPr>
              <p:cNvPr id="28" name="모서리가 둥근 직사각형 178">
                <a:extLst>
                  <a:ext uri="{FF2B5EF4-FFF2-40B4-BE49-F238E27FC236}">
                    <a16:creationId xmlns:a16="http://schemas.microsoft.com/office/drawing/2014/main" id="{7FF1742D-E791-4183-8685-583A1CC188BE}"/>
                  </a:ext>
                </a:extLst>
              </p:cNvPr>
              <p:cNvSpPr/>
              <p:nvPr/>
            </p:nvSpPr>
            <p:spPr>
              <a:xfrm>
                <a:off x="1277895" y="1588793"/>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아이템 </a:t>
                </a:r>
                <a: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 </a:t>
                </a: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조합</a:t>
                </a:r>
                <a:endPar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endParaRPr>
              </a:p>
            </p:txBody>
          </p:sp>
        </p:grpSp>
        <p:grpSp>
          <p:nvGrpSpPr>
            <p:cNvPr id="27" name="그룹 26">
              <a:extLst>
                <a:ext uri="{FF2B5EF4-FFF2-40B4-BE49-F238E27FC236}">
                  <a16:creationId xmlns:a16="http://schemas.microsoft.com/office/drawing/2014/main" id="{EB70969B-467B-4653-B7A1-82CC2817A266}"/>
                </a:ext>
              </a:extLst>
            </p:cNvPr>
            <p:cNvGrpSpPr/>
            <p:nvPr/>
          </p:nvGrpSpPr>
          <p:grpSpPr>
            <a:xfrm>
              <a:off x="7032035" y="3933925"/>
              <a:ext cx="3528788" cy="1998141"/>
              <a:chOff x="1035702" y="1558873"/>
              <a:chExt cx="3528788" cy="1998141"/>
            </a:xfrm>
          </p:grpSpPr>
          <p:sp>
            <p:nvSpPr>
              <p:cNvPr id="30" name="모서리가 둥근 직사각형 178">
                <a:extLst>
                  <a:ext uri="{FF2B5EF4-FFF2-40B4-BE49-F238E27FC236}">
                    <a16:creationId xmlns:a16="http://schemas.microsoft.com/office/drawing/2014/main" id="{7E172794-59DB-4FC6-8BF9-247B06F3563E}"/>
                  </a:ext>
                </a:extLst>
              </p:cNvPr>
              <p:cNvSpPr/>
              <p:nvPr/>
            </p:nvSpPr>
            <p:spPr>
              <a:xfrm>
                <a:off x="1035702" y="2502501"/>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342900" lvl="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늑대</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(agent)</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상태에 따른</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
                </a:r>
                <a:b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b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지속적인 타겟 수정 추가</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a:p>
                <a:pPr marL="342900" lvl="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늑대</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(agent) </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가능 행동 추가</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p:txBody>
          </p:sp>
          <p:sp>
            <p:nvSpPr>
              <p:cNvPr id="31" name="모서리가 둥근 직사각형 178">
                <a:extLst>
                  <a:ext uri="{FF2B5EF4-FFF2-40B4-BE49-F238E27FC236}">
                    <a16:creationId xmlns:a16="http://schemas.microsoft.com/office/drawing/2014/main" id="{EDBB9A37-524A-4A92-BBE7-51B43130ED46}"/>
                  </a:ext>
                </a:extLst>
              </p:cNvPr>
              <p:cNvSpPr/>
              <p:nvPr/>
            </p:nvSpPr>
            <p:spPr>
              <a:xfrm>
                <a:off x="1035703" y="1558873"/>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ML-Agents</a:t>
                </a:r>
              </a:p>
            </p:txBody>
          </p:sp>
        </p:grpSp>
        <p:grpSp>
          <p:nvGrpSpPr>
            <p:cNvPr id="25" name="그룹 24">
              <a:extLst>
                <a:ext uri="{FF2B5EF4-FFF2-40B4-BE49-F238E27FC236}">
                  <a16:creationId xmlns:a16="http://schemas.microsoft.com/office/drawing/2014/main" id="{3575318E-6C6D-4005-AA16-FEE7F7098776}"/>
                </a:ext>
              </a:extLst>
            </p:cNvPr>
            <p:cNvGrpSpPr/>
            <p:nvPr/>
          </p:nvGrpSpPr>
          <p:grpSpPr>
            <a:xfrm>
              <a:off x="1678281" y="3933925"/>
              <a:ext cx="3528788" cy="1998141"/>
              <a:chOff x="1188102" y="1711273"/>
              <a:chExt cx="3528788" cy="1998141"/>
            </a:xfrm>
          </p:grpSpPr>
          <p:sp>
            <p:nvSpPr>
              <p:cNvPr id="32" name="모서리가 둥근 직사각형 178">
                <a:extLst>
                  <a:ext uri="{FF2B5EF4-FFF2-40B4-BE49-F238E27FC236}">
                    <a16:creationId xmlns:a16="http://schemas.microsoft.com/office/drawing/2014/main" id="{314525C4-6EDA-46E0-B879-6EEF593187F4}"/>
                  </a:ext>
                </a:extLst>
              </p:cNvPr>
              <p:cNvSpPr/>
              <p:nvPr/>
            </p:nvSpPr>
            <p:spPr>
              <a:xfrm>
                <a:off x="1188102" y="2654901"/>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342900" lvl="0" indent="-342900">
                  <a:buFontTx/>
                  <a:buChar char="-"/>
                </a:pP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도망형</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토끼</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 사슴</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a:t>
                </a:r>
                <a:b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b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보스</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곰</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 </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호랑이</a:t>
                </a:r>
                <a:r>
                  <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rPr>
                  <a:t>)</a:t>
                </a:r>
                <a:r>
                  <a:rPr lang="ko-KR" altLang="en-US" sz="2000" dirty="0">
                    <a:solidFill>
                      <a:schemeClr val="tx1">
                        <a:lumMod val="75000"/>
                        <a:lumOff val="25000"/>
                      </a:schemeClr>
                    </a:solidFill>
                    <a:latin typeface="나눔스퀘어" panose="020B0600000101010101" pitchFamily="50" charset="-127"/>
                    <a:ea typeface="나눔스퀘어" panose="020B0600000101010101" pitchFamily="50" charset="-127"/>
                  </a:rPr>
                  <a:t> 종류 추가</a:t>
                </a:r>
                <a:endParaRPr lang="en-US" altLang="ko-KR" sz="2000" dirty="0">
                  <a:solidFill>
                    <a:schemeClr val="tx1">
                      <a:lumMod val="75000"/>
                      <a:lumOff val="25000"/>
                    </a:schemeClr>
                  </a:solidFill>
                  <a:latin typeface="나눔스퀘어" panose="020B0600000101010101" pitchFamily="50" charset="-127"/>
                  <a:ea typeface="나눔스퀘어" panose="020B0600000101010101" pitchFamily="50" charset="-127"/>
                </a:endParaRPr>
              </a:p>
            </p:txBody>
          </p:sp>
          <p:sp>
            <p:nvSpPr>
              <p:cNvPr id="33" name="모서리가 둥근 직사각형 178">
                <a:extLst>
                  <a:ext uri="{FF2B5EF4-FFF2-40B4-BE49-F238E27FC236}">
                    <a16:creationId xmlns:a16="http://schemas.microsoft.com/office/drawing/2014/main" id="{1E7A3AE1-376B-4A09-89A6-F26D2B436200}"/>
                  </a:ext>
                </a:extLst>
              </p:cNvPr>
              <p:cNvSpPr/>
              <p:nvPr/>
            </p:nvSpPr>
            <p:spPr>
              <a:xfrm>
                <a:off x="1188103" y="1711273"/>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적 </a:t>
                </a:r>
                <a:r>
                  <a:rPr lang="en-US" altLang="ko-KR"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NPC</a:t>
                </a:r>
              </a:p>
            </p:txBody>
          </p:sp>
        </p:grpSp>
        <p:grpSp>
          <p:nvGrpSpPr>
            <p:cNvPr id="37" name="그룹 36">
              <a:extLst>
                <a:ext uri="{FF2B5EF4-FFF2-40B4-BE49-F238E27FC236}">
                  <a16:creationId xmlns:a16="http://schemas.microsoft.com/office/drawing/2014/main" id="{5D170214-AEEF-40A6-9C8A-0853C56D75D4}"/>
                </a:ext>
              </a:extLst>
            </p:cNvPr>
            <p:cNvGrpSpPr/>
            <p:nvPr/>
          </p:nvGrpSpPr>
          <p:grpSpPr>
            <a:xfrm>
              <a:off x="7032035" y="1245472"/>
              <a:ext cx="3528788" cy="1998141"/>
              <a:chOff x="8446591" y="924506"/>
              <a:chExt cx="3528788" cy="1998141"/>
            </a:xfrm>
          </p:grpSpPr>
          <p:sp>
            <p:nvSpPr>
              <p:cNvPr id="34" name="모서리가 둥근 직사각형 178">
                <a:extLst>
                  <a:ext uri="{FF2B5EF4-FFF2-40B4-BE49-F238E27FC236}">
                    <a16:creationId xmlns:a16="http://schemas.microsoft.com/office/drawing/2014/main" id="{A94B9384-87AC-46A2-982A-5D6268213D45}"/>
                  </a:ext>
                </a:extLst>
              </p:cNvPr>
              <p:cNvSpPr/>
              <p:nvPr/>
            </p:nvSpPr>
            <p:spPr>
              <a:xfrm>
                <a:off x="8446592" y="1868134"/>
                <a:ext cx="3528787" cy="1054513"/>
              </a:xfrm>
              <a:prstGeom prst="roundRect">
                <a:avLst>
                  <a:gd name="adj" fmla="val 20001"/>
                </a:avLst>
              </a:prstGeom>
              <a:solidFill>
                <a:schemeClr val="bg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342900" lvl="0" indent="-342900">
                  <a:buFontTx/>
                  <a:buChar char="-"/>
                </a:pPr>
                <a:r>
                  <a:rPr lang="ko-KR" altLang="en-US" sz="1600" dirty="0">
                    <a:solidFill>
                      <a:schemeClr val="tx1">
                        <a:lumMod val="75000"/>
                        <a:lumOff val="25000"/>
                      </a:schemeClr>
                    </a:solidFill>
                    <a:latin typeface="나눔스퀘어" panose="020B0600000101010101" pitchFamily="50" charset="-127"/>
                    <a:ea typeface="나눔스퀘어" panose="020B0600000101010101" pitchFamily="50" charset="-127"/>
                  </a:rPr>
                  <a:t>플레이어 팔 모델 제작 예정</a:t>
                </a:r>
                <a:endParaRPr lang="en-US" altLang="ko-KR" sz="1600" dirty="0">
                  <a:solidFill>
                    <a:schemeClr val="tx1">
                      <a:lumMod val="75000"/>
                      <a:lumOff val="25000"/>
                    </a:schemeClr>
                  </a:solidFill>
                  <a:latin typeface="나눔스퀘어" panose="020B0600000101010101" pitchFamily="50" charset="-127"/>
                  <a:ea typeface="나눔스퀘어" panose="020B0600000101010101" pitchFamily="50" charset="-127"/>
                </a:endParaRPr>
              </a:p>
              <a:p>
                <a:pPr marL="342900" lvl="0" indent="-342900">
                  <a:buFontTx/>
                  <a:buChar char="-"/>
                </a:pPr>
                <a:r>
                  <a:rPr lang="ko-KR" altLang="en-US" sz="1600" dirty="0">
                    <a:solidFill>
                      <a:schemeClr val="tx1">
                        <a:lumMod val="75000"/>
                        <a:lumOff val="25000"/>
                      </a:schemeClr>
                    </a:solidFill>
                    <a:latin typeface="나눔스퀘어" panose="020B0600000101010101" pitchFamily="50" charset="-127"/>
                    <a:ea typeface="나눔스퀘어" panose="020B0600000101010101" pitchFamily="50" charset="-127"/>
                  </a:rPr>
                  <a:t>게임 플레이와 </a:t>
                </a:r>
                <a:r>
                  <a:rPr lang="en-US" altLang="ko-KR" sz="1600" dirty="0">
                    <a:solidFill>
                      <a:schemeClr val="tx1">
                        <a:lumMod val="75000"/>
                        <a:lumOff val="25000"/>
                      </a:schemeClr>
                    </a:solidFill>
                    <a:latin typeface="나눔스퀘어" panose="020B0600000101010101" pitchFamily="50" charset="-127"/>
                    <a:ea typeface="나눔스퀘어" panose="020B0600000101010101" pitchFamily="50" charset="-127"/>
                  </a:rPr>
                  <a:t>ML-Agents</a:t>
                </a:r>
                <a:r>
                  <a:rPr lang="ko-KR" altLang="en-US" sz="1600" dirty="0">
                    <a:solidFill>
                      <a:schemeClr val="tx1">
                        <a:lumMod val="75000"/>
                        <a:lumOff val="25000"/>
                      </a:schemeClr>
                    </a:solidFill>
                    <a:latin typeface="나눔스퀘어" panose="020B0600000101010101" pitchFamily="50" charset="-127"/>
                    <a:ea typeface="나눔스퀘어" panose="020B0600000101010101" pitchFamily="50" charset="-127"/>
                  </a:rPr>
                  <a:t>를 우선적으로 개발 후 제작 할 예정 </a:t>
                </a:r>
                <a:endParaRPr lang="en-US" altLang="ko-KR" sz="1600" dirty="0">
                  <a:solidFill>
                    <a:schemeClr val="tx1">
                      <a:lumMod val="75000"/>
                      <a:lumOff val="25000"/>
                    </a:schemeClr>
                  </a:solidFill>
                  <a:latin typeface="나눔스퀘어" panose="020B0600000101010101" pitchFamily="50" charset="-127"/>
                  <a:ea typeface="나눔스퀘어" panose="020B0600000101010101" pitchFamily="50" charset="-127"/>
                </a:endParaRPr>
              </a:p>
            </p:txBody>
          </p:sp>
          <p:sp>
            <p:nvSpPr>
              <p:cNvPr id="35" name="모서리가 둥근 직사각형 178">
                <a:extLst>
                  <a:ext uri="{FF2B5EF4-FFF2-40B4-BE49-F238E27FC236}">
                    <a16:creationId xmlns:a16="http://schemas.microsoft.com/office/drawing/2014/main" id="{366D1AE8-B4AE-443B-AE6E-23AE7C745745}"/>
                  </a:ext>
                </a:extLst>
              </p:cNvPr>
              <p:cNvSpPr/>
              <p:nvPr/>
            </p:nvSpPr>
            <p:spPr>
              <a:xfrm>
                <a:off x="8446591" y="924506"/>
                <a:ext cx="3528787" cy="793797"/>
              </a:xfrm>
              <a:prstGeom prst="roundRect">
                <a:avLst>
                  <a:gd name="adj" fmla="val 20001"/>
                </a:avLst>
              </a:prstGeom>
              <a:solidFill>
                <a:srgbClr val="F9F0E1"/>
              </a:solidFill>
              <a:ln w="28575">
                <a:solidFill>
                  <a:srgbClr val="AAD2D5"/>
                </a:solidFill>
              </a:ln>
              <a:effectLst>
                <a:glow rad="63500">
                  <a:srgbClr val="96D1CF">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ko-KR" altLang="en-US" sz="2400" dirty="0">
                    <a:solidFill>
                      <a:schemeClr val="tx1">
                        <a:lumMod val="75000"/>
                        <a:lumOff val="25000"/>
                      </a:schemeClr>
                    </a:solidFill>
                    <a:latin typeface="나눔스퀘어 ExtraBold" panose="020B0600000101010101" pitchFamily="50" charset="-127"/>
                    <a:ea typeface="나눔스퀘어 ExtraBold" panose="020B0600000101010101" pitchFamily="50" charset="-127"/>
                  </a:rPr>
                  <a:t>리깅 및 애니메이션</a:t>
                </a:r>
              </a:p>
            </p:txBody>
          </p:sp>
        </p:grpSp>
      </p:grpSp>
      <p:sp>
        <p:nvSpPr>
          <p:cNvPr id="17" name="슬라이드 번호 개체 틀 7">
            <a:extLst>
              <a:ext uri="{FF2B5EF4-FFF2-40B4-BE49-F238E27FC236}">
                <a16:creationId xmlns:a16="http://schemas.microsoft.com/office/drawing/2014/main" id="{464A95EE-08C3-4075-92DA-2EE0CE03979E}"/>
              </a:ext>
            </a:extLst>
          </p:cNvPr>
          <p:cNvSpPr>
            <a:spLocks noGrp="1"/>
          </p:cNvSpPr>
          <p:nvPr>
            <p:ph type="sldNum" sz="quarter" idx="12"/>
          </p:nvPr>
        </p:nvSpPr>
        <p:spPr>
          <a:xfrm>
            <a:off x="5655033" y="6492875"/>
            <a:ext cx="882580" cy="365125"/>
          </a:xfrm>
        </p:spPr>
        <p:txBody>
          <a:bodyPr/>
          <a:lstStyle/>
          <a:p>
            <a:fld id="{9BCF461A-3AF3-4CC9-9849-D888A2C01A79}" type="slidenum">
              <a:rPr lang="en-US" altLang="ko-KR" sz="1600" dirty="0">
                <a:solidFill>
                  <a:schemeClr val="tx1"/>
                </a:solidFill>
                <a:latin typeface="나눔스퀘어 ExtraBold" panose="020B0600000101010101" pitchFamily="50" charset="-127"/>
                <a:ea typeface="나눔스퀘어 ExtraBold" panose="020B0600000101010101" pitchFamily="50" charset="-127"/>
              </a:rPr>
              <a:t>9</a:t>
            </a:fld>
            <a:endParaRPr lang="ko-KR" altLang="en-US" sz="1600" dirty="0">
              <a:solidFill>
                <a:schemeClr val="tx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813549432"/>
      </p:ext>
    </p:extLst>
  </p:cSld>
  <p:clrMapOvr>
    <a:masterClrMapping/>
  </p:clrMapOvr>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TotalTime>
  <Words>737</Words>
  <Application>Microsoft Office PowerPoint</Application>
  <PresentationFormat>와이드스크린</PresentationFormat>
  <Paragraphs>281</Paragraphs>
  <Slides>22</Slides>
  <Notes>17</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22</vt:i4>
      </vt:variant>
    </vt:vector>
  </HeadingPairs>
  <TitlesOfParts>
    <vt:vector size="28" baseType="lpstr">
      <vt:lpstr>맑은 고딕</vt:lpstr>
      <vt:lpstr>나눔스퀘어</vt:lpstr>
      <vt:lpstr>나눔스퀘어 ExtraBold</vt:lpstr>
      <vt:lpstr>나눔스퀘어 Bold</vt:lpstr>
      <vt:lpstr>Arial</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박하연,고희정,이혜리</dc:creator>
  <cp:lastModifiedBy>user</cp:lastModifiedBy>
  <cp:revision>188</cp:revision>
  <dcterms:created xsi:type="dcterms:W3CDTF">2018-08-02T07:05:36Z</dcterms:created>
  <dcterms:modified xsi:type="dcterms:W3CDTF">2020-04-28T01:40:54Z</dcterms:modified>
</cp:coreProperties>
</file>