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  <p:sldId id="258" r:id="rId3"/>
    <p:sldId id="264" r:id="rId4"/>
    <p:sldId id="270" r:id="rId5"/>
    <p:sldId id="265" r:id="rId6"/>
    <p:sldId id="268" r:id="rId7"/>
    <p:sldId id="269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6699"/>
    <a:srgbClr val="C61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3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5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9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7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7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2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7E18-F8AC-4002-8F62-2FC00CB349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92703" y="3908303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게임공학과 </a:t>
            </a:r>
            <a:r>
              <a:rPr lang="en-US" altLang="ko-KR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2014180022 </a:t>
            </a: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박하은</a:t>
            </a:r>
            <a:endParaRPr lang="en-US" altLang="ko-KR" sz="12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0" latinLnBrk="0">
              <a:defRPr/>
            </a:pP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게임공학과 </a:t>
            </a:r>
            <a:r>
              <a:rPr lang="en-US" altLang="ko-KR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2015182016 </a:t>
            </a:r>
            <a:r>
              <a:rPr lang="ko-KR" altLang="en-US" sz="1200" kern="0" dirty="0" err="1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손채영</a:t>
            </a:r>
            <a:endParaRPr lang="en-US" altLang="ko-KR" sz="12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493202" y="2484230"/>
            <a:ext cx="9256304" cy="1773840"/>
            <a:chOff x="1531302" y="2484230"/>
            <a:chExt cx="9256304" cy="1773840"/>
          </a:xfrm>
        </p:grpSpPr>
        <p:sp>
          <p:nvSpPr>
            <p:cNvPr id="26" name="왼쪽 대괄호 25"/>
            <p:cNvSpPr/>
            <p:nvPr/>
          </p:nvSpPr>
          <p:spPr>
            <a:xfrm flipH="1">
              <a:off x="10405630" y="337579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913278" y="3375794"/>
              <a:ext cx="8492352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225630" y="407807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flipH="1">
              <a:off x="3259472" y="248423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531302" y="2574230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1913278" y="2574231"/>
              <a:ext cx="1346194" cy="1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468484" y="2150299"/>
            <a:ext cx="750431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수도권 자전거 정보 알림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</a:t>
            </a:r>
          </a:p>
          <a:p>
            <a:pPr lvl="0" latinLnBrk="0">
              <a:defRPr/>
            </a:pPr>
            <a:r>
              <a:rPr lang="en-US" altLang="ko-KR" sz="14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2020 </a:t>
            </a:r>
            <a:r>
              <a:rPr lang="ko-KR" altLang="en-US" sz="14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스크립트 언어 기획 발표</a:t>
            </a:r>
            <a:endParaRPr lang="ko-KR" altLang="en-US" sz="96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02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832907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목차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82311"/>
              </p:ext>
            </p:extLst>
          </p:nvPr>
        </p:nvGraphicFramePr>
        <p:xfrm>
          <a:off x="1266262" y="2588771"/>
          <a:ext cx="9659476" cy="181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01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구현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02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주차 별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03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790631" y="665940"/>
            <a:ext cx="10736920" cy="5657935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496322" y="1056673"/>
              <a:ext cx="263387" cy="16316"/>
              <a:chOff x="6384" y="671"/>
              <a:chExt cx="226" cy="14"/>
            </a:xfrm>
          </p:grpSpPr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52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56818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구현 내용 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21A34-5C95-4CBD-8972-BCFDB262E7AD}"/>
              </a:ext>
            </a:extLst>
          </p:cNvPr>
          <p:cNvSpPr/>
          <p:nvPr/>
        </p:nvSpPr>
        <p:spPr>
          <a:xfrm>
            <a:off x="1102291" y="2489561"/>
            <a:ext cx="10332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API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연동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경기도 데이터 포털의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자전거 보관소 조회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를 활용하여 보관소 이름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도로명 주소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지번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전화번호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위도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경도 등을 얻어 올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Google Map 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를 활용하여 위에서 얻어온 위도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경도를 기반으로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Map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을 띄운다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API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기반 기능 구현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	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구 기반으로 검색 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차적으로 동을 입력하여 보관소들을 나열 할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	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나열된 보관소들을 클릭 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Google Map API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와 연동해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Google Map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을 띄운다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32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56818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구현 내용 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0" name="자유형 48">
            <a:extLst>
              <a:ext uri="{FF2B5EF4-FFF2-40B4-BE49-F238E27FC236}">
                <a16:creationId xmlns:a16="http://schemas.microsoft.com/office/drawing/2014/main" id="{00523747-4D8E-48BC-9F2A-33DAE258AEA9}"/>
              </a:ext>
            </a:extLst>
          </p:cNvPr>
          <p:cNvSpPr/>
          <p:nvPr/>
        </p:nvSpPr>
        <p:spPr>
          <a:xfrm>
            <a:off x="1421105" y="1617571"/>
            <a:ext cx="1903921" cy="492845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49">
            <a:extLst>
              <a:ext uri="{FF2B5EF4-FFF2-40B4-BE49-F238E27FC236}">
                <a16:creationId xmlns:a16="http://schemas.microsoft.com/office/drawing/2014/main" id="{45BAE655-CC1B-454B-9B3C-01D26156265B}"/>
              </a:ext>
            </a:extLst>
          </p:cNvPr>
          <p:cNvSpPr/>
          <p:nvPr/>
        </p:nvSpPr>
        <p:spPr>
          <a:xfrm>
            <a:off x="1188736" y="2097524"/>
            <a:ext cx="2335892" cy="1843047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DF9E58-1D52-4278-9D72-CA3C43169FAB}"/>
              </a:ext>
            </a:extLst>
          </p:cNvPr>
          <p:cNvSpPr/>
          <p:nvPr/>
        </p:nvSpPr>
        <p:spPr>
          <a:xfrm>
            <a:off x="1525852" y="2210546"/>
            <a:ext cx="1639709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지도 연동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4FA1-DFDF-48AB-9529-BD972B5A3C0E}"/>
              </a:ext>
            </a:extLst>
          </p:cNvPr>
          <p:cNvSpPr txBox="1"/>
          <p:nvPr/>
        </p:nvSpPr>
        <p:spPr>
          <a:xfrm>
            <a:off x="1180996" y="2931115"/>
            <a:ext cx="2335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검색한 주소에 따라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화면에 지도를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31C6C6-8957-401A-9427-BD0DDD952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91" y="1217922"/>
            <a:ext cx="893833" cy="893833"/>
          </a:xfrm>
          <a:prstGeom prst="rect">
            <a:avLst/>
          </a:prstGeom>
        </p:spPr>
      </p:pic>
      <p:sp>
        <p:nvSpPr>
          <p:cNvPr id="39" name="자유형 48">
            <a:extLst>
              <a:ext uri="{FF2B5EF4-FFF2-40B4-BE49-F238E27FC236}">
                <a16:creationId xmlns:a16="http://schemas.microsoft.com/office/drawing/2014/main" id="{0852916E-83F9-4E5C-9077-E4C3B4C0F459}"/>
              </a:ext>
            </a:extLst>
          </p:cNvPr>
          <p:cNvSpPr/>
          <p:nvPr/>
        </p:nvSpPr>
        <p:spPr>
          <a:xfrm>
            <a:off x="3202550" y="3991029"/>
            <a:ext cx="1885393" cy="488049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49">
            <a:extLst>
              <a:ext uri="{FF2B5EF4-FFF2-40B4-BE49-F238E27FC236}">
                <a16:creationId xmlns:a16="http://schemas.microsoft.com/office/drawing/2014/main" id="{B71F94ED-D96B-4582-95B1-13507B3C2F13}"/>
              </a:ext>
            </a:extLst>
          </p:cNvPr>
          <p:cNvSpPr/>
          <p:nvPr/>
        </p:nvSpPr>
        <p:spPr>
          <a:xfrm>
            <a:off x="2989004" y="4468592"/>
            <a:ext cx="2313163" cy="1825114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6F84BD-84B9-4483-BFD5-F8776E169024}"/>
              </a:ext>
            </a:extLst>
          </p:cNvPr>
          <p:cNvSpPr/>
          <p:nvPr/>
        </p:nvSpPr>
        <p:spPr>
          <a:xfrm>
            <a:off x="3250094" y="4603696"/>
            <a:ext cx="16237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이미지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9C4A2-2378-4F27-9E84-8EFD5E2C540B}"/>
              </a:ext>
            </a:extLst>
          </p:cNvPr>
          <p:cNvSpPr txBox="1"/>
          <p:nvPr/>
        </p:nvSpPr>
        <p:spPr>
          <a:xfrm>
            <a:off x="2988666" y="5292463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근처에 사고 다발 지역이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있을 때 경고 이미지 출력</a:t>
            </a:r>
          </a:p>
        </p:txBody>
      </p:sp>
      <p:sp>
        <p:nvSpPr>
          <p:cNvPr id="56" name="자유형 48">
            <a:extLst>
              <a:ext uri="{FF2B5EF4-FFF2-40B4-BE49-F238E27FC236}">
                <a16:creationId xmlns:a16="http://schemas.microsoft.com/office/drawing/2014/main" id="{32FB6B2D-877A-49A9-AD72-A1805E16F326}"/>
              </a:ext>
            </a:extLst>
          </p:cNvPr>
          <p:cNvSpPr/>
          <p:nvPr/>
        </p:nvSpPr>
        <p:spPr>
          <a:xfrm>
            <a:off x="5236856" y="1602270"/>
            <a:ext cx="1903921" cy="492845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49">
            <a:extLst>
              <a:ext uri="{FF2B5EF4-FFF2-40B4-BE49-F238E27FC236}">
                <a16:creationId xmlns:a16="http://schemas.microsoft.com/office/drawing/2014/main" id="{50147215-40BC-4F51-A81C-B7388AA7783B}"/>
              </a:ext>
            </a:extLst>
          </p:cNvPr>
          <p:cNvSpPr/>
          <p:nvPr/>
        </p:nvSpPr>
        <p:spPr>
          <a:xfrm>
            <a:off x="5010335" y="2101461"/>
            <a:ext cx="2335892" cy="1843047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0E94C3-516A-4C73-B5D7-5037270D59D9}"/>
              </a:ext>
            </a:extLst>
          </p:cNvPr>
          <p:cNvSpPr/>
          <p:nvPr/>
        </p:nvSpPr>
        <p:spPr>
          <a:xfrm>
            <a:off x="5302137" y="2210963"/>
            <a:ext cx="1639709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검색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0A4F4F-0FE6-44EA-8B79-6ABB8DB2032B}"/>
              </a:ext>
            </a:extLst>
          </p:cNvPr>
          <p:cNvSpPr txBox="1"/>
          <p:nvPr/>
        </p:nvSpPr>
        <p:spPr>
          <a:xfrm>
            <a:off x="5020869" y="2905314"/>
            <a:ext cx="233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주소를 검색했을 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관련된 정보 리스트 출력</a:t>
            </a:r>
          </a:p>
        </p:txBody>
      </p:sp>
      <p:sp>
        <p:nvSpPr>
          <p:cNvPr id="66" name="자유형 48">
            <a:extLst>
              <a:ext uri="{FF2B5EF4-FFF2-40B4-BE49-F238E27FC236}">
                <a16:creationId xmlns:a16="http://schemas.microsoft.com/office/drawing/2014/main" id="{CE1CDF9E-3579-434B-A820-515290B7567D}"/>
              </a:ext>
            </a:extLst>
          </p:cNvPr>
          <p:cNvSpPr/>
          <p:nvPr/>
        </p:nvSpPr>
        <p:spPr>
          <a:xfrm>
            <a:off x="7167339" y="3991029"/>
            <a:ext cx="1885395" cy="488049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49">
            <a:extLst>
              <a:ext uri="{FF2B5EF4-FFF2-40B4-BE49-F238E27FC236}">
                <a16:creationId xmlns:a16="http://schemas.microsoft.com/office/drawing/2014/main" id="{93064E30-F962-4907-98D1-ABF7F5AD7EB9}"/>
              </a:ext>
            </a:extLst>
          </p:cNvPr>
          <p:cNvSpPr/>
          <p:nvPr/>
        </p:nvSpPr>
        <p:spPr>
          <a:xfrm>
            <a:off x="6953794" y="4473142"/>
            <a:ext cx="2313163" cy="1825114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68B8AC-FD51-4DFE-A194-8F985DD9DE5A}"/>
              </a:ext>
            </a:extLst>
          </p:cNvPr>
          <p:cNvSpPr/>
          <p:nvPr/>
        </p:nvSpPr>
        <p:spPr>
          <a:xfrm>
            <a:off x="7298158" y="4667664"/>
            <a:ext cx="16237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갱신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F3855-B1C4-4C67-84FF-33DD18B076A4}"/>
              </a:ext>
            </a:extLst>
          </p:cNvPr>
          <p:cNvSpPr txBox="1"/>
          <p:nvPr/>
        </p:nvSpPr>
        <p:spPr>
          <a:xfrm>
            <a:off x="6953454" y="5403979"/>
            <a:ext cx="231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인터넷을 연결하여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최근 업데이트된 정보 갱신</a:t>
            </a:r>
          </a:p>
        </p:txBody>
      </p:sp>
      <p:sp>
        <p:nvSpPr>
          <p:cNvPr id="82" name="자유형 48">
            <a:extLst>
              <a:ext uri="{FF2B5EF4-FFF2-40B4-BE49-F238E27FC236}">
                <a16:creationId xmlns:a16="http://schemas.microsoft.com/office/drawing/2014/main" id="{1FDDF36E-021E-4EAF-83EA-380750B82601}"/>
              </a:ext>
            </a:extLst>
          </p:cNvPr>
          <p:cNvSpPr/>
          <p:nvPr/>
        </p:nvSpPr>
        <p:spPr>
          <a:xfrm>
            <a:off x="9264612" y="1640312"/>
            <a:ext cx="1885395" cy="488049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49">
            <a:extLst>
              <a:ext uri="{FF2B5EF4-FFF2-40B4-BE49-F238E27FC236}">
                <a16:creationId xmlns:a16="http://schemas.microsoft.com/office/drawing/2014/main" id="{D3030EC8-CAAD-476D-9FD0-09C456C44AAA}"/>
              </a:ext>
            </a:extLst>
          </p:cNvPr>
          <p:cNvSpPr/>
          <p:nvPr/>
        </p:nvSpPr>
        <p:spPr>
          <a:xfrm>
            <a:off x="9051066" y="2133113"/>
            <a:ext cx="2313163" cy="1825114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B819346-5818-49F0-ADB0-763464DD6F66}"/>
              </a:ext>
            </a:extLst>
          </p:cNvPr>
          <p:cNvSpPr/>
          <p:nvPr/>
        </p:nvSpPr>
        <p:spPr>
          <a:xfrm>
            <a:off x="9286947" y="2222907"/>
            <a:ext cx="1771408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Gmail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C76547-5EEA-4A61-A5F4-ACD5BCCABA33}"/>
              </a:ext>
            </a:extLst>
          </p:cNvPr>
          <p:cNvSpPr txBox="1"/>
          <p:nvPr/>
        </p:nvSpPr>
        <p:spPr>
          <a:xfrm>
            <a:off x="9040530" y="2934846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공공 자전거 대여 정보를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이메일로 송신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E6D389-2E14-44B5-8C2C-890A6AF53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83" y="3668494"/>
            <a:ext cx="803819" cy="803819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AB3771C2-3017-4081-B06D-20CF3D0C4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19" y="1272747"/>
            <a:ext cx="798172" cy="7981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D71F454-D193-43E7-BB16-8695A70D4E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20" y="3654430"/>
            <a:ext cx="889232" cy="889232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4A8A1DA-433D-45C3-B11E-CD9CD7086C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12" y="1420791"/>
            <a:ext cx="679794" cy="6797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4AB31CE-57C2-4173-9CDA-363D9B6D217E}"/>
              </a:ext>
            </a:extLst>
          </p:cNvPr>
          <p:cNvSpPr/>
          <p:nvPr/>
        </p:nvSpPr>
        <p:spPr>
          <a:xfrm>
            <a:off x="862194" y="1178241"/>
            <a:ext cx="3068143" cy="30681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730029D-2701-41C2-8CC9-53BDD290EED6}"/>
              </a:ext>
            </a:extLst>
          </p:cNvPr>
          <p:cNvSpPr/>
          <p:nvPr/>
        </p:nvSpPr>
        <p:spPr>
          <a:xfrm>
            <a:off x="4645567" y="1188603"/>
            <a:ext cx="3068143" cy="30681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46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구현 내용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EF2200-FC19-407A-ABEC-407C2754F37F}"/>
              </a:ext>
            </a:extLst>
          </p:cNvPr>
          <p:cNvSpPr/>
          <p:nvPr/>
        </p:nvSpPr>
        <p:spPr>
          <a:xfrm>
            <a:off x="1180996" y="1099697"/>
            <a:ext cx="301449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보관소 정보 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94556C-0426-4E68-A2F2-2D9CA3D328FA}"/>
              </a:ext>
            </a:extLst>
          </p:cNvPr>
          <p:cNvSpPr/>
          <p:nvPr/>
        </p:nvSpPr>
        <p:spPr>
          <a:xfrm>
            <a:off x="1065172" y="1630286"/>
            <a:ext cx="4563272" cy="46727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2C9A1765-8945-4192-B819-D5DB4647A653}"/>
              </a:ext>
            </a:extLst>
          </p:cNvPr>
          <p:cNvSpPr/>
          <p:nvPr/>
        </p:nvSpPr>
        <p:spPr>
          <a:xfrm>
            <a:off x="1146406" y="1755485"/>
            <a:ext cx="1519463" cy="56161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수도권 자전거 관련 정보 </a:t>
            </a:r>
            <a:r>
              <a:rPr lang="ko-KR" altLang="en-US" sz="900" dirty="0" err="1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알리미</a:t>
            </a:r>
            <a:endParaRPr lang="ko-KR" altLang="en-US" sz="9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B767339D-9501-4A4C-A0CE-949D66EE46CD}"/>
              </a:ext>
            </a:extLst>
          </p:cNvPr>
          <p:cNvSpPr/>
          <p:nvPr/>
        </p:nvSpPr>
        <p:spPr>
          <a:xfrm>
            <a:off x="1146406" y="2423723"/>
            <a:ext cx="1029406" cy="584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보관소 정보</a:t>
            </a: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72816B1-41A3-42C1-8C3E-B927F4912ED3}"/>
              </a:ext>
            </a:extLst>
          </p:cNvPr>
          <p:cNvSpPr/>
          <p:nvPr/>
        </p:nvSpPr>
        <p:spPr>
          <a:xfrm>
            <a:off x="2301196" y="2421140"/>
            <a:ext cx="1029406" cy="5840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자전거 도로 정보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6C9532D3-CC21-4188-9F0E-4AD308EAC961}"/>
              </a:ext>
            </a:extLst>
          </p:cNvPr>
          <p:cNvSpPr/>
          <p:nvPr/>
        </p:nvSpPr>
        <p:spPr>
          <a:xfrm>
            <a:off x="3455986" y="2421140"/>
            <a:ext cx="1029406" cy="5840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공공 자전거 대여 정보</a:t>
            </a: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BAB6CB83-3F79-46DE-9938-DAA97ADFBDAD}"/>
              </a:ext>
            </a:extLst>
          </p:cNvPr>
          <p:cNvSpPr/>
          <p:nvPr/>
        </p:nvSpPr>
        <p:spPr>
          <a:xfrm>
            <a:off x="3380770" y="1915730"/>
            <a:ext cx="1104622" cy="29259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사고다발지역 정보 제공</a:t>
            </a:r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3C70FB56-BBDA-4EFD-AC9A-A7033076BCA6}"/>
              </a:ext>
            </a:extLst>
          </p:cNvPr>
          <p:cNvSpPr/>
          <p:nvPr/>
        </p:nvSpPr>
        <p:spPr>
          <a:xfrm>
            <a:off x="1119737" y="3114347"/>
            <a:ext cx="4462330" cy="30748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01C50997-68AD-47BB-BE93-5A783B3F8175}"/>
              </a:ext>
            </a:extLst>
          </p:cNvPr>
          <p:cNvSpPr/>
          <p:nvPr/>
        </p:nvSpPr>
        <p:spPr>
          <a:xfrm>
            <a:off x="1233709" y="3468286"/>
            <a:ext cx="1972819" cy="247757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7E5D42D7-42CA-4A06-A3DD-DFB8AEF2DFF1}"/>
              </a:ext>
            </a:extLst>
          </p:cNvPr>
          <p:cNvSpPr/>
          <p:nvPr/>
        </p:nvSpPr>
        <p:spPr>
          <a:xfrm>
            <a:off x="3407535" y="3468286"/>
            <a:ext cx="2020137" cy="247757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CC60D7FD-C68F-4BDE-BC4C-163547CEBE3A}"/>
              </a:ext>
            </a:extLst>
          </p:cNvPr>
          <p:cNvSpPr/>
          <p:nvPr/>
        </p:nvSpPr>
        <p:spPr>
          <a:xfrm>
            <a:off x="1295085" y="3583317"/>
            <a:ext cx="1823615" cy="28757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</a:t>
            </a:r>
            <a:r>
              <a:rPr lang="en-US" altLang="ko-KR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군</a:t>
            </a:r>
            <a:r>
              <a:rPr lang="en-US" altLang="ko-KR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동 주소 및 역 이름 검색</a:t>
            </a: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3A88FE00-A3B0-4DDE-AFAB-EC61FE02A2A2}"/>
              </a:ext>
            </a:extLst>
          </p:cNvPr>
          <p:cNvSpPr/>
          <p:nvPr/>
        </p:nvSpPr>
        <p:spPr>
          <a:xfrm>
            <a:off x="3617937" y="3698347"/>
            <a:ext cx="1587374" cy="207054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보관소 지도 이미지</a:t>
            </a: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FA13081B-2719-475B-80EB-7CB8FFE29F2E}"/>
              </a:ext>
            </a:extLst>
          </p:cNvPr>
          <p:cNvSpPr/>
          <p:nvPr/>
        </p:nvSpPr>
        <p:spPr>
          <a:xfrm>
            <a:off x="1295085" y="4138559"/>
            <a:ext cx="1823615" cy="163033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검색된 보관소 정보 주소 리스트</a:t>
            </a:r>
            <a:endParaRPr lang="en-US" altLang="ko-KR" sz="105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*</a:t>
            </a:r>
            <a:r>
              <a:rPr lang="ko-KR" altLang="en-US" sz="9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리스트 요소 클릭 시 </a:t>
            </a:r>
            <a:r>
              <a:rPr lang="ko-KR" altLang="en-US" sz="900" dirty="0">
                <a:solidFill>
                  <a:srgbClr val="C0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지도 갱신</a:t>
            </a:r>
          </a:p>
        </p:txBody>
      </p:sp>
      <p:cxnSp>
        <p:nvCxnSpPr>
          <p:cNvPr id="102" name="Straight Arrow Connector 19">
            <a:extLst>
              <a:ext uri="{FF2B5EF4-FFF2-40B4-BE49-F238E27FC236}">
                <a16:creationId xmlns:a16="http://schemas.microsoft.com/office/drawing/2014/main" id="{DA2ACD1B-95D1-423B-B76C-7D737C31A50F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3118700" y="4733621"/>
            <a:ext cx="499237" cy="238420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id="{C73B04B0-B944-4019-A3FB-2D5A4CEB2317}"/>
              </a:ext>
            </a:extLst>
          </p:cNvPr>
          <p:cNvCxnSpPr>
            <a:cxnSpLocks/>
          </p:cNvCxnSpPr>
          <p:nvPr/>
        </p:nvCxnSpPr>
        <p:spPr>
          <a:xfrm flipV="1">
            <a:off x="3219706" y="2123316"/>
            <a:ext cx="151481" cy="300406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67427AC8-4E2B-4698-BA68-23F8828D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10" y="1813769"/>
            <a:ext cx="4985103" cy="39308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8887A3-43BF-46FB-9A69-18D80C815AB1}"/>
              </a:ext>
            </a:extLst>
          </p:cNvPr>
          <p:cNvCxnSpPr/>
          <p:nvPr/>
        </p:nvCxnSpPr>
        <p:spPr>
          <a:xfrm>
            <a:off x="5591650" y="3698347"/>
            <a:ext cx="5906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7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일정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7E3C6DC-5D8D-4AB3-A539-785658D9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23894"/>
              </p:ext>
            </p:extLst>
          </p:nvPr>
        </p:nvGraphicFramePr>
        <p:xfrm>
          <a:off x="1180996" y="1578725"/>
          <a:ext cx="9900861" cy="39548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7371">
                  <a:extLst>
                    <a:ext uri="{9D8B030D-6E8A-4147-A177-3AD203B41FA5}">
                      <a16:colId xmlns:a16="http://schemas.microsoft.com/office/drawing/2014/main" val="654190645"/>
                    </a:ext>
                  </a:extLst>
                </a:gridCol>
                <a:gridCol w="4379053">
                  <a:extLst>
                    <a:ext uri="{9D8B030D-6E8A-4147-A177-3AD203B41FA5}">
                      <a16:colId xmlns:a16="http://schemas.microsoft.com/office/drawing/2014/main" val="3931482209"/>
                    </a:ext>
                  </a:extLst>
                </a:gridCol>
                <a:gridCol w="3934437">
                  <a:extLst>
                    <a:ext uri="{9D8B030D-6E8A-4147-A177-3AD203B41FA5}">
                      <a16:colId xmlns:a16="http://schemas.microsoft.com/office/drawing/2014/main" val="282442947"/>
                    </a:ext>
                  </a:extLst>
                </a:gridCol>
              </a:tblGrid>
              <a:tr h="56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계획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세부 계획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574095114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(5/21 – 5/27)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기획 및 발표</a:t>
                      </a: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주제 결정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Open API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조사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기획 발표</a:t>
                      </a: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82484"/>
                  </a:ext>
                </a:extLst>
              </a:tr>
              <a:tr h="779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(5/28 – 6/3)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프레임워크 구성 및 애플리케이션 제작</a:t>
                      </a: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tkinter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배치 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지역 기반 자전거 보관소 정보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18379"/>
                  </a:ext>
                </a:extLst>
              </a:tr>
              <a:tr h="779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(6/4 – 6/10)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 및 발표</a:t>
                      </a: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지역 기반 자전거 보관소 정보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중간 시연 발표</a:t>
                      </a:r>
                    </a:p>
                  </a:txBody>
                  <a:tcPr marL="79711" marR="79711" marT="39856" marB="398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234334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(6/11 – 6/17)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도로 정보 및 사고 다발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1881001578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(6/18 – 6/23)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 및 발표 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–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공공 자전거 대여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최종 구현 발표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37846283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D066FC-9F6D-40AB-B227-7F92C5EBE64B}"/>
              </a:ext>
            </a:extLst>
          </p:cNvPr>
          <p:cNvSpPr/>
          <p:nvPr/>
        </p:nvSpPr>
        <p:spPr>
          <a:xfrm>
            <a:off x="1180996" y="5577963"/>
            <a:ext cx="2612572" cy="82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기획 발표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due 5/25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중간 시연 발표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due 6/9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최종 구현 발표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due 6/23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 rot="16200000">
            <a:off x="3335905" y="-1896837"/>
            <a:ext cx="5340191" cy="10556921"/>
          </a:xfrm>
          <a:prstGeom prst="round2SameRect">
            <a:avLst>
              <a:gd name="adj1" fmla="val 7868"/>
              <a:gd name="adj2" fmla="val 0"/>
            </a:avLst>
          </a:prstGeom>
          <a:pattFill prst="dot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103473-80CE-4C6C-B919-BB9945A1CF6F}"/>
              </a:ext>
            </a:extLst>
          </p:cNvPr>
          <p:cNvSpPr/>
          <p:nvPr/>
        </p:nvSpPr>
        <p:spPr>
          <a:xfrm>
            <a:off x="2673248" y="2761937"/>
            <a:ext cx="8299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시연으로 넘어가겠습니다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lvl="0" algn="ctr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감사합니다 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  <a:sym typeface="Wingdings" panose="05000000000000000000" pitchFamily="2" charset="2"/>
              </a:rPr>
              <a:t></a:t>
            </a:r>
            <a:endParaRPr lang="ko-KR" altLang="en-US" sz="8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2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349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a고딕15</vt:lpstr>
      <vt:lpstr>Calibri</vt:lpstr>
      <vt:lpstr>Calibri Light</vt:lpstr>
      <vt:lpstr>a타이틀고딕2</vt:lpstr>
      <vt:lpstr>a고딕13</vt:lpstr>
      <vt:lpstr>Wingdings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 </cp:lastModifiedBy>
  <cp:revision>35</cp:revision>
  <dcterms:created xsi:type="dcterms:W3CDTF">2020-05-07T03:52:24Z</dcterms:created>
  <dcterms:modified xsi:type="dcterms:W3CDTF">2020-06-09T12:36:25Z</dcterms:modified>
</cp:coreProperties>
</file>