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6" r:id="rId7"/>
    <p:sldId id="265" r:id="rId8"/>
    <p:sldId id="267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B94D6-494E-2F67-EA8C-77DFE0A8B6FA}" v="177" dt="2024-05-24T09:00:44.175"/>
    <p1510:client id="{DF212C1B-22A5-4BD8-4D7C-A70FB99842A9}" v="796" dt="2024-05-23T14:43:4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E5BB4-76C4-4AFB-BE4C-2186D1302787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10553C-3EE5-469D-86B4-FB41685A47FD}">
      <dgm:prSet phldrT="[Text]" phldr="0"/>
      <dgm:spPr/>
      <dgm:t>
        <a:bodyPr/>
        <a:lstStyle/>
        <a:p>
          <a:r>
            <a:rPr lang="en-US" dirty="0">
              <a:latin typeface="Trebuchet MS" panose="020B0603020202020204"/>
            </a:rPr>
            <a:t>CVFEM</a:t>
          </a:r>
          <a:endParaRPr lang="en-US" dirty="0"/>
        </a:p>
      </dgm:t>
    </dgm:pt>
    <dgm:pt modelId="{A2177EB4-E29C-46A4-937D-878299C4E020}" type="parTrans" cxnId="{57CEAC6C-3EC9-43A3-8271-447C3D037E4E}">
      <dgm:prSet/>
      <dgm:spPr/>
      <dgm:t>
        <a:bodyPr/>
        <a:lstStyle/>
        <a:p>
          <a:endParaRPr lang="en-US"/>
        </a:p>
      </dgm:t>
    </dgm:pt>
    <dgm:pt modelId="{1D64E982-CFB2-4363-A52D-5E22860FFA7C}" type="sibTrans" cxnId="{57CEAC6C-3EC9-43A3-8271-447C3D037E4E}">
      <dgm:prSet/>
      <dgm:spPr/>
      <dgm:t>
        <a:bodyPr/>
        <a:lstStyle/>
        <a:p>
          <a:endParaRPr lang="en-US"/>
        </a:p>
      </dgm:t>
    </dgm:pt>
    <dgm:pt modelId="{70ECF9C1-8E68-4BED-9B0B-71890D7F9493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Mesh structures </a:t>
          </a:r>
          <a:endParaRPr lang="en-US" dirty="0"/>
        </a:p>
      </dgm:t>
    </dgm:pt>
    <dgm:pt modelId="{836D0BA3-3AE7-4750-857E-99DE9231A682}" type="parTrans" cxnId="{65725BEF-D0BD-40EE-A4B7-DB0C0DEA96A7}">
      <dgm:prSet/>
      <dgm:spPr/>
      <dgm:t>
        <a:bodyPr/>
        <a:lstStyle/>
        <a:p>
          <a:endParaRPr lang="en-US"/>
        </a:p>
      </dgm:t>
    </dgm:pt>
    <dgm:pt modelId="{312A0329-018F-40A9-9451-C148A1AB1A7B}" type="sibTrans" cxnId="{65725BEF-D0BD-40EE-A4B7-DB0C0DEA96A7}">
      <dgm:prSet/>
      <dgm:spPr/>
      <dgm:t>
        <a:bodyPr/>
        <a:lstStyle/>
        <a:p>
          <a:endParaRPr lang="en-US"/>
        </a:p>
      </dgm:t>
    </dgm:pt>
    <dgm:pt modelId="{47626EF9-8550-4FC8-B3EF-EB254CB879BF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Delaunay triangles</a:t>
          </a:r>
          <a:endParaRPr lang="en-US" dirty="0"/>
        </a:p>
      </dgm:t>
    </dgm:pt>
    <dgm:pt modelId="{AECE0921-6727-4CDA-8880-6177C5D1D620}" type="parTrans" cxnId="{0C150F4A-1A9E-414A-8CAF-FD1512706555}">
      <dgm:prSet/>
      <dgm:spPr/>
      <dgm:t>
        <a:bodyPr/>
        <a:lstStyle/>
        <a:p>
          <a:endParaRPr lang="en-US"/>
        </a:p>
      </dgm:t>
    </dgm:pt>
    <dgm:pt modelId="{EB79498B-EDF1-4035-B6DE-83C01814F384}" type="sibTrans" cxnId="{0C150F4A-1A9E-414A-8CAF-FD1512706555}">
      <dgm:prSet/>
      <dgm:spPr/>
      <dgm:t>
        <a:bodyPr/>
        <a:lstStyle/>
        <a:p>
          <a:endParaRPr lang="en-US"/>
        </a:p>
      </dgm:t>
    </dgm:pt>
    <dgm:pt modelId="{79359D7B-E5B4-4666-850D-20C38B683ECE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Voronoi cells</a:t>
          </a:r>
        </a:p>
      </dgm:t>
    </dgm:pt>
    <dgm:pt modelId="{6CAC42EC-5688-471F-B73D-8CDB5BE252D3}" type="parTrans" cxnId="{7828E73A-7481-46B2-A1C5-E184E500C5FB}">
      <dgm:prSet/>
      <dgm:spPr/>
      <dgm:t>
        <a:bodyPr/>
        <a:lstStyle/>
        <a:p>
          <a:endParaRPr lang="en-US"/>
        </a:p>
      </dgm:t>
    </dgm:pt>
    <dgm:pt modelId="{9F01D784-4643-46F8-8EA2-4326FC20233E}" type="sibTrans" cxnId="{7828E73A-7481-46B2-A1C5-E184E500C5FB}">
      <dgm:prSet/>
      <dgm:spPr/>
      <dgm:t>
        <a:bodyPr/>
        <a:lstStyle/>
        <a:p>
          <a:endParaRPr lang="en-US"/>
        </a:p>
      </dgm:t>
    </dgm:pt>
    <dgm:pt modelId="{E28FE134-1A65-4FA3-808B-716E968D10C8}">
      <dgm:prSet phldrT="[Text]"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Pressure FEM </a:t>
          </a:r>
          <a:endParaRPr lang="en-US" dirty="0"/>
        </a:p>
      </dgm:t>
    </dgm:pt>
    <dgm:pt modelId="{B0426D5A-733C-456B-AB29-309395CD6385}" type="parTrans" cxnId="{3C6EB5B2-60E0-4AC2-B3E1-B1A20C9F8A72}">
      <dgm:prSet/>
      <dgm:spPr/>
      <dgm:t>
        <a:bodyPr/>
        <a:lstStyle/>
        <a:p>
          <a:endParaRPr lang="en-US"/>
        </a:p>
      </dgm:t>
    </dgm:pt>
    <dgm:pt modelId="{22252939-30FB-486F-9723-A156523DA250}" type="sibTrans" cxnId="{3C6EB5B2-60E0-4AC2-B3E1-B1A20C9F8A72}">
      <dgm:prSet/>
      <dgm:spPr/>
      <dgm:t>
        <a:bodyPr/>
        <a:lstStyle/>
        <a:p>
          <a:endParaRPr lang="en-US"/>
        </a:p>
      </dgm:t>
    </dgm:pt>
    <dgm:pt modelId="{E1800C2F-3D8C-4855-8339-06C00CEE010E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Velocity FVM</a:t>
          </a:r>
        </a:p>
      </dgm:t>
    </dgm:pt>
    <dgm:pt modelId="{B5DD1637-6C35-4628-8543-150E0D62DEAB}" type="parTrans" cxnId="{D03A9DCB-47B8-4111-BB7B-DDB11C0ABCF0}">
      <dgm:prSet/>
      <dgm:spPr/>
    </dgm:pt>
    <dgm:pt modelId="{4B9FFFB6-9615-4AA7-A8AA-EB694C45CA6E}" type="sibTrans" cxnId="{D03A9DCB-47B8-4111-BB7B-DDB11C0ABCF0}">
      <dgm:prSet/>
      <dgm:spPr/>
    </dgm:pt>
    <dgm:pt modelId="{856CE75A-0CCA-4862-96CB-BC5FECFB4A27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PDE features</a:t>
          </a:r>
        </a:p>
      </dgm:t>
    </dgm:pt>
    <dgm:pt modelId="{87359DCD-E58D-4E8F-8B46-D33859F43192}" type="parTrans" cxnId="{08AA5429-1C90-4685-BFF1-61FFD17ECBB8}">
      <dgm:prSet/>
      <dgm:spPr/>
    </dgm:pt>
    <dgm:pt modelId="{A7B4138F-0F75-461F-8D78-03A8BCA51DA5}" type="sibTrans" cxnId="{08AA5429-1C90-4685-BFF1-61FFD17ECBB8}">
      <dgm:prSet/>
      <dgm:spPr/>
    </dgm:pt>
    <dgm:pt modelId="{AB81FD1C-D7BE-4934-A1C8-955F36AF8384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Darcy laws</a:t>
          </a:r>
        </a:p>
      </dgm:t>
    </dgm:pt>
    <dgm:pt modelId="{2F41FD06-C13E-4B49-A7D4-6FC8A8B3B2D7}" type="parTrans" cxnId="{7EDCB208-1B81-4406-B0F2-1FE3BB7D3F20}">
      <dgm:prSet/>
      <dgm:spPr/>
    </dgm:pt>
    <dgm:pt modelId="{99A419C5-87EB-42C7-9EC3-4448F813B841}" type="sibTrans" cxnId="{7EDCB208-1B81-4406-B0F2-1FE3BB7D3F20}">
      <dgm:prSet/>
      <dgm:spPr/>
    </dgm:pt>
    <dgm:pt modelId="{60607984-9C55-4D24-A002-0B214FD65B7D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Extras</a:t>
          </a:r>
        </a:p>
      </dgm:t>
    </dgm:pt>
    <dgm:pt modelId="{5675272F-E89B-4488-A7A6-55723A76A1FA}" type="parTrans" cxnId="{CBA8AC65-13FC-4556-8FEC-E933EB2C13C0}">
      <dgm:prSet/>
      <dgm:spPr/>
    </dgm:pt>
    <dgm:pt modelId="{FE7B254D-A76B-43BE-A4C6-ACBDFAB9F596}" type="sibTrans" cxnId="{CBA8AC65-13FC-4556-8FEC-E933EB2C13C0}">
      <dgm:prSet/>
      <dgm:spPr/>
    </dgm:pt>
    <dgm:pt modelId="{4EF7D070-A4BC-4E38-85EE-392CC13AD7E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User specific code</a:t>
          </a:r>
        </a:p>
      </dgm:t>
    </dgm:pt>
    <dgm:pt modelId="{877D9230-209C-41EB-9EDC-D54EB83DE34D}" type="parTrans" cxnId="{095C3813-93F5-40B4-A5BB-3E0D27F7001D}">
      <dgm:prSet/>
      <dgm:spPr/>
    </dgm:pt>
    <dgm:pt modelId="{C22A7E37-BA97-4347-9C80-77A55CFC2AD9}" type="sibTrans" cxnId="{095C3813-93F5-40B4-A5BB-3E0D27F7001D}">
      <dgm:prSet/>
      <dgm:spPr/>
    </dgm:pt>
    <dgm:pt modelId="{B2FF1EE2-3D81-4021-9DA3-71ACEA52BD83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Visualise</a:t>
          </a:r>
        </a:p>
      </dgm:t>
    </dgm:pt>
    <dgm:pt modelId="{5292D227-B256-4369-9FD0-21841481789E}" type="parTrans" cxnId="{5914E0BD-3012-4BED-BD01-37FE3A70604F}">
      <dgm:prSet/>
      <dgm:spPr/>
    </dgm:pt>
    <dgm:pt modelId="{01137533-D507-40FE-AB1C-C07C5417656C}" type="sibTrans" cxnId="{5914E0BD-3012-4BED-BD01-37FE3A70604F}">
      <dgm:prSet/>
      <dgm:spPr/>
    </dgm:pt>
    <dgm:pt modelId="{AFDC8E95-A58D-49C5-BB82-B25BE5C824DA}">
      <dgm:prSet phldr="0"/>
      <dgm:spPr/>
      <dgm:t>
        <a:bodyPr/>
        <a:lstStyle/>
        <a:p>
          <a:r>
            <a:rPr lang="en-US" dirty="0">
              <a:latin typeface="Trebuchet MS" panose="020B0603020202020204"/>
            </a:rPr>
            <a:t>Solution components</a:t>
          </a:r>
          <a:endParaRPr lang="en-US" dirty="0"/>
        </a:p>
      </dgm:t>
    </dgm:pt>
    <dgm:pt modelId="{47C3FE01-D457-4EB8-A300-CDB4FB56A8DB}" type="parTrans" cxnId="{8A22DB89-C525-4FBF-833C-CEEDFC191187}">
      <dgm:prSet/>
      <dgm:spPr/>
    </dgm:pt>
    <dgm:pt modelId="{2CE46F01-A78D-4AC7-94D6-C25C593996EB}" type="sibTrans" cxnId="{8A22DB89-C525-4FBF-833C-CEEDFC191187}">
      <dgm:prSet/>
      <dgm:spPr/>
    </dgm:pt>
    <dgm:pt modelId="{89576512-C21F-4414-A910-8274137FAE7B}" type="pres">
      <dgm:prSet presAssocID="{9A5E5BB4-76C4-4AFB-BE4C-2186D13027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09E6EC-80E8-4D97-B000-EAB16CF44B8D}" type="pres">
      <dgm:prSet presAssocID="{C210553C-3EE5-469D-86B4-FB41685A47FD}" presName="hierRoot1" presStyleCnt="0"/>
      <dgm:spPr/>
    </dgm:pt>
    <dgm:pt modelId="{70063B8B-C9DE-451F-9E73-55AF0E99FD81}" type="pres">
      <dgm:prSet presAssocID="{C210553C-3EE5-469D-86B4-FB41685A47FD}" presName="composite" presStyleCnt="0"/>
      <dgm:spPr/>
    </dgm:pt>
    <dgm:pt modelId="{52B95C99-EB46-4DB7-A84A-5135FCA73192}" type="pres">
      <dgm:prSet presAssocID="{C210553C-3EE5-469D-86B4-FB41685A47FD}" presName="background" presStyleLbl="node0" presStyleIdx="0" presStyleCnt="1"/>
      <dgm:spPr/>
    </dgm:pt>
    <dgm:pt modelId="{BE7D3D38-A6FA-49E4-BAB4-AEFF1CE45B95}" type="pres">
      <dgm:prSet presAssocID="{C210553C-3EE5-469D-86B4-FB41685A47FD}" presName="text" presStyleLbl="fgAcc0" presStyleIdx="0" presStyleCnt="1">
        <dgm:presLayoutVars>
          <dgm:chPref val="3"/>
        </dgm:presLayoutVars>
      </dgm:prSet>
      <dgm:spPr/>
    </dgm:pt>
    <dgm:pt modelId="{99362CA3-C783-4B05-81E2-11D426A7E701}" type="pres">
      <dgm:prSet presAssocID="{C210553C-3EE5-469D-86B4-FB41685A47FD}" presName="hierChild2" presStyleCnt="0"/>
      <dgm:spPr/>
    </dgm:pt>
    <dgm:pt modelId="{7C5F47C7-2AD5-4602-BAFD-9FB43DBF341D}" type="pres">
      <dgm:prSet presAssocID="{836D0BA3-3AE7-4750-857E-99DE9231A682}" presName="Name10" presStyleLbl="parChTrans1D2" presStyleIdx="0" presStyleCnt="4"/>
      <dgm:spPr/>
    </dgm:pt>
    <dgm:pt modelId="{D915C81A-CD46-43DA-A782-81EBB1A0F682}" type="pres">
      <dgm:prSet presAssocID="{70ECF9C1-8E68-4BED-9B0B-71890D7F9493}" presName="hierRoot2" presStyleCnt="0"/>
      <dgm:spPr/>
    </dgm:pt>
    <dgm:pt modelId="{687A55D7-7920-4E80-9775-562ABB075720}" type="pres">
      <dgm:prSet presAssocID="{70ECF9C1-8E68-4BED-9B0B-71890D7F9493}" presName="composite2" presStyleCnt="0"/>
      <dgm:spPr/>
    </dgm:pt>
    <dgm:pt modelId="{41F3D326-ED12-4ED1-B5C6-B5C9E6210E0A}" type="pres">
      <dgm:prSet presAssocID="{70ECF9C1-8E68-4BED-9B0B-71890D7F9493}" presName="background2" presStyleLbl="node2" presStyleIdx="0" presStyleCnt="4"/>
      <dgm:spPr/>
    </dgm:pt>
    <dgm:pt modelId="{3A6D4A9A-CE54-4797-8CA3-B3530648B949}" type="pres">
      <dgm:prSet presAssocID="{70ECF9C1-8E68-4BED-9B0B-71890D7F9493}" presName="text2" presStyleLbl="fgAcc2" presStyleIdx="0" presStyleCnt="4">
        <dgm:presLayoutVars>
          <dgm:chPref val="3"/>
        </dgm:presLayoutVars>
      </dgm:prSet>
      <dgm:spPr/>
    </dgm:pt>
    <dgm:pt modelId="{79035EE4-9D33-49DF-B403-0365686AC2FC}" type="pres">
      <dgm:prSet presAssocID="{70ECF9C1-8E68-4BED-9B0B-71890D7F9493}" presName="hierChild3" presStyleCnt="0"/>
      <dgm:spPr/>
    </dgm:pt>
    <dgm:pt modelId="{5E41ED45-EFB8-4AE1-85F7-D72D0D8D1B18}" type="pres">
      <dgm:prSet presAssocID="{AECE0921-6727-4CDA-8880-6177C5D1D620}" presName="Name17" presStyleLbl="parChTrans1D3" presStyleIdx="0" presStyleCnt="7"/>
      <dgm:spPr/>
    </dgm:pt>
    <dgm:pt modelId="{B8904999-DFB2-4F97-9442-B430DFC5FC2F}" type="pres">
      <dgm:prSet presAssocID="{47626EF9-8550-4FC8-B3EF-EB254CB879BF}" presName="hierRoot3" presStyleCnt="0"/>
      <dgm:spPr/>
    </dgm:pt>
    <dgm:pt modelId="{595D58BD-2217-4A8B-861C-2D39512FCE29}" type="pres">
      <dgm:prSet presAssocID="{47626EF9-8550-4FC8-B3EF-EB254CB879BF}" presName="composite3" presStyleCnt="0"/>
      <dgm:spPr/>
    </dgm:pt>
    <dgm:pt modelId="{058494C7-5C8F-4811-A391-71AFF14EB1FE}" type="pres">
      <dgm:prSet presAssocID="{47626EF9-8550-4FC8-B3EF-EB254CB879BF}" presName="background3" presStyleLbl="node3" presStyleIdx="0" presStyleCnt="7"/>
      <dgm:spPr/>
    </dgm:pt>
    <dgm:pt modelId="{5AE2380F-A339-475B-9897-B259944CA867}" type="pres">
      <dgm:prSet presAssocID="{47626EF9-8550-4FC8-B3EF-EB254CB879BF}" presName="text3" presStyleLbl="fgAcc3" presStyleIdx="0" presStyleCnt="7">
        <dgm:presLayoutVars>
          <dgm:chPref val="3"/>
        </dgm:presLayoutVars>
      </dgm:prSet>
      <dgm:spPr/>
    </dgm:pt>
    <dgm:pt modelId="{E13AE095-EC35-407F-97D7-2FDB797A52DC}" type="pres">
      <dgm:prSet presAssocID="{47626EF9-8550-4FC8-B3EF-EB254CB879BF}" presName="hierChild4" presStyleCnt="0"/>
      <dgm:spPr/>
    </dgm:pt>
    <dgm:pt modelId="{E3C515F6-3DD2-4B2B-BB4A-795D9CBB0870}" type="pres">
      <dgm:prSet presAssocID="{6CAC42EC-5688-471F-B73D-8CDB5BE252D3}" presName="Name17" presStyleLbl="parChTrans1D3" presStyleIdx="1" presStyleCnt="7"/>
      <dgm:spPr/>
    </dgm:pt>
    <dgm:pt modelId="{941F585C-2DC1-4BF2-9279-9147E659B610}" type="pres">
      <dgm:prSet presAssocID="{79359D7B-E5B4-4666-850D-20C38B683ECE}" presName="hierRoot3" presStyleCnt="0"/>
      <dgm:spPr/>
    </dgm:pt>
    <dgm:pt modelId="{A9CDB47E-CCEC-4470-8C82-5F06A73E2FAA}" type="pres">
      <dgm:prSet presAssocID="{79359D7B-E5B4-4666-850D-20C38B683ECE}" presName="composite3" presStyleCnt="0"/>
      <dgm:spPr/>
    </dgm:pt>
    <dgm:pt modelId="{BEF76B51-8FC6-4249-BAAB-8CB04797B773}" type="pres">
      <dgm:prSet presAssocID="{79359D7B-E5B4-4666-850D-20C38B683ECE}" presName="background3" presStyleLbl="node3" presStyleIdx="1" presStyleCnt="7"/>
      <dgm:spPr/>
    </dgm:pt>
    <dgm:pt modelId="{B87A6E9E-94D7-4C1B-8738-A62E3780F628}" type="pres">
      <dgm:prSet presAssocID="{79359D7B-E5B4-4666-850D-20C38B683ECE}" presName="text3" presStyleLbl="fgAcc3" presStyleIdx="1" presStyleCnt="7">
        <dgm:presLayoutVars>
          <dgm:chPref val="3"/>
        </dgm:presLayoutVars>
      </dgm:prSet>
      <dgm:spPr/>
    </dgm:pt>
    <dgm:pt modelId="{5AA4B2D6-5E9C-4315-8014-CFA0099845BF}" type="pres">
      <dgm:prSet presAssocID="{79359D7B-E5B4-4666-850D-20C38B683ECE}" presName="hierChild4" presStyleCnt="0"/>
      <dgm:spPr/>
    </dgm:pt>
    <dgm:pt modelId="{7882B4E9-DFA9-43AE-A718-03026B3F4244}" type="pres">
      <dgm:prSet presAssocID="{47C3FE01-D457-4EB8-A300-CDB4FB56A8DB}" presName="Name10" presStyleLbl="parChTrans1D2" presStyleIdx="1" presStyleCnt="4"/>
      <dgm:spPr/>
    </dgm:pt>
    <dgm:pt modelId="{D282BE98-CA9F-4668-9F83-B4FED4545239}" type="pres">
      <dgm:prSet presAssocID="{AFDC8E95-A58D-49C5-BB82-B25BE5C824DA}" presName="hierRoot2" presStyleCnt="0"/>
      <dgm:spPr/>
    </dgm:pt>
    <dgm:pt modelId="{AC599975-61C8-465E-B32E-E2C5BF461EA9}" type="pres">
      <dgm:prSet presAssocID="{AFDC8E95-A58D-49C5-BB82-B25BE5C824DA}" presName="composite2" presStyleCnt="0"/>
      <dgm:spPr/>
    </dgm:pt>
    <dgm:pt modelId="{4BE704E2-52FE-4DAE-AC64-18D65F92F4C7}" type="pres">
      <dgm:prSet presAssocID="{AFDC8E95-A58D-49C5-BB82-B25BE5C824DA}" presName="background2" presStyleLbl="node2" presStyleIdx="1" presStyleCnt="4"/>
      <dgm:spPr/>
    </dgm:pt>
    <dgm:pt modelId="{C584ED25-017C-4271-A6AE-B8E5AF1D664B}" type="pres">
      <dgm:prSet presAssocID="{AFDC8E95-A58D-49C5-BB82-B25BE5C824DA}" presName="text2" presStyleLbl="fgAcc2" presStyleIdx="1" presStyleCnt="4">
        <dgm:presLayoutVars>
          <dgm:chPref val="3"/>
        </dgm:presLayoutVars>
      </dgm:prSet>
      <dgm:spPr/>
    </dgm:pt>
    <dgm:pt modelId="{D9473AF1-7A49-4402-AD6A-BF977449D018}" type="pres">
      <dgm:prSet presAssocID="{AFDC8E95-A58D-49C5-BB82-B25BE5C824DA}" presName="hierChild3" presStyleCnt="0"/>
      <dgm:spPr/>
    </dgm:pt>
    <dgm:pt modelId="{061BFA02-5340-42B7-9CD2-C75E1A5F2896}" type="pres">
      <dgm:prSet presAssocID="{B0426D5A-733C-456B-AB29-309395CD6385}" presName="Name17" presStyleLbl="parChTrans1D3" presStyleIdx="2" presStyleCnt="7"/>
      <dgm:spPr/>
    </dgm:pt>
    <dgm:pt modelId="{97F739AD-288B-44A9-BED0-55CB9B3AE59F}" type="pres">
      <dgm:prSet presAssocID="{E28FE134-1A65-4FA3-808B-716E968D10C8}" presName="hierRoot3" presStyleCnt="0"/>
      <dgm:spPr/>
    </dgm:pt>
    <dgm:pt modelId="{D4277E92-DE6A-4D9A-82A7-36E3C63114BD}" type="pres">
      <dgm:prSet presAssocID="{E28FE134-1A65-4FA3-808B-716E968D10C8}" presName="composite3" presStyleCnt="0"/>
      <dgm:spPr/>
    </dgm:pt>
    <dgm:pt modelId="{322FDF61-EDD1-4681-A98D-D7C0DACEAAEB}" type="pres">
      <dgm:prSet presAssocID="{E28FE134-1A65-4FA3-808B-716E968D10C8}" presName="background3" presStyleLbl="node3" presStyleIdx="2" presStyleCnt="7"/>
      <dgm:spPr/>
    </dgm:pt>
    <dgm:pt modelId="{F51C3441-5C79-4A34-AF36-58A13A82EABA}" type="pres">
      <dgm:prSet presAssocID="{E28FE134-1A65-4FA3-808B-716E968D10C8}" presName="text3" presStyleLbl="fgAcc3" presStyleIdx="2" presStyleCnt="7">
        <dgm:presLayoutVars>
          <dgm:chPref val="3"/>
        </dgm:presLayoutVars>
      </dgm:prSet>
      <dgm:spPr/>
    </dgm:pt>
    <dgm:pt modelId="{45C3E57B-C03F-4B2D-9E3C-DA2846D016E9}" type="pres">
      <dgm:prSet presAssocID="{E28FE134-1A65-4FA3-808B-716E968D10C8}" presName="hierChild4" presStyleCnt="0"/>
      <dgm:spPr/>
    </dgm:pt>
    <dgm:pt modelId="{B79C605B-E38B-4251-80D9-23A61A0E31CD}" type="pres">
      <dgm:prSet presAssocID="{B5DD1637-6C35-4628-8543-150E0D62DEAB}" presName="Name17" presStyleLbl="parChTrans1D3" presStyleIdx="3" presStyleCnt="7"/>
      <dgm:spPr/>
    </dgm:pt>
    <dgm:pt modelId="{5FE6A5E0-32D5-4CD6-BF36-91ABC7BC2E75}" type="pres">
      <dgm:prSet presAssocID="{E1800C2F-3D8C-4855-8339-06C00CEE010E}" presName="hierRoot3" presStyleCnt="0"/>
      <dgm:spPr/>
    </dgm:pt>
    <dgm:pt modelId="{F282B3BF-ACBF-442C-8E10-E70EEDC17665}" type="pres">
      <dgm:prSet presAssocID="{E1800C2F-3D8C-4855-8339-06C00CEE010E}" presName="composite3" presStyleCnt="0"/>
      <dgm:spPr/>
    </dgm:pt>
    <dgm:pt modelId="{2F36D72A-158E-4EAB-9478-65BC946270BF}" type="pres">
      <dgm:prSet presAssocID="{E1800C2F-3D8C-4855-8339-06C00CEE010E}" presName="background3" presStyleLbl="node3" presStyleIdx="3" presStyleCnt="7"/>
      <dgm:spPr/>
    </dgm:pt>
    <dgm:pt modelId="{7BB5BB82-716E-4C9A-8BA4-B0C63E2616D1}" type="pres">
      <dgm:prSet presAssocID="{E1800C2F-3D8C-4855-8339-06C00CEE010E}" presName="text3" presStyleLbl="fgAcc3" presStyleIdx="3" presStyleCnt="7">
        <dgm:presLayoutVars>
          <dgm:chPref val="3"/>
        </dgm:presLayoutVars>
      </dgm:prSet>
      <dgm:spPr/>
    </dgm:pt>
    <dgm:pt modelId="{55769E35-FCE2-4BA5-9C25-DE367C1C7B25}" type="pres">
      <dgm:prSet presAssocID="{E1800C2F-3D8C-4855-8339-06C00CEE010E}" presName="hierChild4" presStyleCnt="0"/>
      <dgm:spPr/>
    </dgm:pt>
    <dgm:pt modelId="{2575D8FD-CE93-4A6B-ADAE-B42512B3D290}" type="pres">
      <dgm:prSet presAssocID="{87359DCD-E58D-4E8F-8B46-D33859F43192}" presName="Name10" presStyleLbl="parChTrans1D2" presStyleIdx="2" presStyleCnt="4"/>
      <dgm:spPr/>
    </dgm:pt>
    <dgm:pt modelId="{A6320928-F4FD-40CF-B642-D45BC00CE319}" type="pres">
      <dgm:prSet presAssocID="{856CE75A-0CCA-4862-96CB-BC5FECFB4A27}" presName="hierRoot2" presStyleCnt="0"/>
      <dgm:spPr/>
    </dgm:pt>
    <dgm:pt modelId="{90A25842-C177-408C-9482-B771871F59C5}" type="pres">
      <dgm:prSet presAssocID="{856CE75A-0CCA-4862-96CB-BC5FECFB4A27}" presName="composite2" presStyleCnt="0"/>
      <dgm:spPr/>
    </dgm:pt>
    <dgm:pt modelId="{4C9D2288-6D01-4683-B1B6-A0C68485343C}" type="pres">
      <dgm:prSet presAssocID="{856CE75A-0CCA-4862-96CB-BC5FECFB4A27}" presName="background2" presStyleLbl="node2" presStyleIdx="2" presStyleCnt="4"/>
      <dgm:spPr/>
    </dgm:pt>
    <dgm:pt modelId="{EA8D2505-0AFE-4D6B-89F1-137FDC4F290D}" type="pres">
      <dgm:prSet presAssocID="{856CE75A-0CCA-4862-96CB-BC5FECFB4A27}" presName="text2" presStyleLbl="fgAcc2" presStyleIdx="2" presStyleCnt="4">
        <dgm:presLayoutVars>
          <dgm:chPref val="3"/>
        </dgm:presLayoutVars>
      </dgm:prSet>
      <dgm:spPr/>
    </dgm:pt>
    <dgm:pt modelId="{0378409D-BEDA-4A7A-8A0F-E90B981D1E76}" type="pres">
      <dgm:prSet presAssocID="{856CE75A-0CCA-4862-96CB-BC5FECFB4A27}" presName="hierChild3" presStyleCnt="0"/>
      <dgm:spPr/>
    </dgm:pt>
    <dgm:pt modelId="{2A920141-7285-4945-B76E-34D918472BCE}" type="pres">
      <dgm:prSet presAssocID="{2F41FD06-C13E-4B49-A7D4-6FC8A8B3B2D7}" presName="Name17" presStyleLbl="parChTrans1D3" presStyleIdx="4" presStyleCnt="7"/>
      <dgm:spPr/>
    </dgm:pt>
    <dgm:pt modelId="{A9FD42E7-9D00-49D3-A7C7-2890965D5A89}" type="pres">
      <dgm:prSet presAssocID="{AB81FD1C-D7BE-4934-A1C8-955F36AF8384}" presName="hierRoot3" presStyleCnt="0"/>
      <dgm:spPr/>
    </dgm:pt>
    <dgm:pt modelId="{9A7321F3-9098-4767-AE6A-7B5669CBE670}" type="pres">
      <dgm:prSet presAssocID="{AB81FD1C-D7BE-4934-A1C8-955F36AF8384}" presName="composite3" presStyleCnt="0"/>
      <dgm:spPr/>
    </dgm:pt>
    <dgm:pt modelId="{5F214D84-7ACF-4DA7-A2D5-5DA557F3278A}" type="pres">
      <dgm:prSet presAssocID="{AB81FD1C-D7BE-4934-A1C8-955F36AF8384}" presName="background3" presStyleLbl="node3" presStyleIdx="4" presStyleCnt="7"/>
      <dgm:spPr/>
    </dgm:pt>
    <dgm:pt modelId="{EFABE6ED-F53E-4CC3-A256-F3A6E5559316}" type="pres">
      <dgm:prSet presAssocID="{AB81FD1C-D7BE-4934-A1C8-955F36AF8384}" presName="text3" presStyleLbl="fgAcc3" presStyleIdx="4" presStyleCnt="7">
        <dgm:presLayoutVars>
          <dgm:chPref val="3"/>
        </dgm:presLayoutVars>
      </dgm:prSet>
      <dgm:spPr/>
    </dgm:pt>
    <dgm:pt modelId="{A9844729-AFD5-4734-8EF1-FD7FDF6E651C}" type="pres">
      <dgm:prSet presAssocID="{AB81FD1C-D7BE-4934-A1C8-955F36AF8384}" presName="hierChild4" presStyleCnt="0"/>
      <dgm:spPr/>
    </dgm:pt>
    <dgm:pt modelId="{3110F46B-1115-4D9E-982D-62F57C74F133}" type="pres">
      <dgm:prSet presAssocID="{5675272F-E89B-4488-A7A6-55723A76A1FA}" presName="Name10" presStyleLbl="parChTrans1D2" presStyleIdx="3" presStyleCnt="4"/>
      <dgm:spPr/>
    </dgm:pt>
    <dgm:pt modelId="{0C8BD7DD-F58B-40D1-AC38-B77C55B78AAC}" type="pres">
      <dgm:prSet presAssocID="{60607984-9C55-4D24-A002-0B214FD65B7D}" presName="hierRoot2" presStyleCnt="0"/>
      <dgm:spPr/>
    </dgm:pt>
    <dgm:pt modelId="{D8BF42B6-A813-4680-894B-D1EF770C5A5F}" type="pres">
      <dgm:prSet presAssocID="{60607984-9C55-4D24-A002-0B214FD65B7D}" presName="composite2" presStyleCnt="0"/>
      <dgm:spPr/>
    </dgm:pt>
    <dgm:pt modelId="{A464EFAE-A869-4E30-90D1-67C36D431268}" type="pres">
      <dgm:prSet presAssocID="{60607984-9C55-4D24-A002-0B214FD65B7D}" presName="background2" presStyleLbl="node2" presStyleIdx="3" presStyleCnt="4"/>
      <dgm:spPr/>
    </dgm:pt>
    <dgm:pt modelId="{E3A12839-783C-43B7-AFF3-102D21E3871F}" type="pres">
      <dgm:prSet presAssocID="{60607984-9C55-4D24-A002-0B214FD65B7D}" presName="text2" presStyleLbl="fgAcc2" presStyleIdx="3" presStyleCnt="4">
        <dgm:presLayoutVars>
          <dgm:chPref val="3"/>
        </dgm:presLayoutVars>
      </dgm:prSet>
      <dgm:spPr/>
    </dgm:pt>
    <dgm:pt modelId="{F30C81F3-9C0A-410A-AFBA-389A2D5FE0C1}" type="pres">
      <dgm:prSet presAssocID="{60607984-9C55-4D24-A002-0B214FD65B7D}" presName="hierChild3" presStyleCnt="0"/>
      <dgm:spPr/>
    </dgm:pt>
    <dgm:pt modelId="{529974B2-4CCA-400E-86CE-ABA862D49F1D}" type="pres">
      <dgm:prSet presAssocID="{5292D227-B256-4369-9FD0-21841481789E}" presName="Name17" presStyleLbl="parChTrans1D3" presStyleIdx="5" presStyleCnt="7"/>
      <dgm:spPr/>
    </dgm:pt>
    <dgm:pt modelId="{45AC7FA3-9590-400D-90EB-F27199FDA246}" type="pres">
      <dgm:prSet presAssocID="{B2FF1EE2-3D81-4021-9DA3-71ACEA52BD83}" presName="hierRoot3" presStyleCnt="0"/>
      <dgm:spPr/>
    </dgm:pt>
    <dgm:pt modelId="{0FF3C35B-E28F-4566-B311-ED1F9A0372D9}" type="pres">
      <dgm:prSet presAssocID="{B2FF1EE2-3D81-4021-9DA3-71ACEA52BD83}" presName="composite3" presStyleCnt="0"/>
      <dgm:spPr/>
    </dgm:pt>
    <dgm:pt modelId="{2636C93B-C9A2-40D9-8D77-BB2227986698}" type="pres">
      <dgm:prSet presAssocID="{B2FF1EE2-3D81-4021-9DA3-71ACEA52BD83}" presName="background3" presStyleLbl="node3" presStyleIdx="5" presStyleCnt="7"/>
      <dgm:spPr/>
    </dgm:pt>
    <dgm:pt modelId="{986D8DE3-D8A0-4C62-ADAE-7610382D3EFD}" type="pres">
      <dgm:prSet presAssocID="{B2FF1EE2-3D81-4021-9DA3-71ACEA52BD83}" presName="text3" presStyleLbl="fgAcc3" presStyleIdx="5" presStyleCnt="7">
        <dgm:presLayoutVars>
          <dgm:chPref val="3"/>
        </dgm:presLayoutVars>
      </dgm:prSet>
      <dgm:spPr/>
    </dgm:pt>
    <dgm:pt modelId="{A4900781-DCA3-4FE6-9971-A13DEE40F99E}" type="pres">
      <dgm:prSet presAssocID="{B2FF1EE2-3D81-4021-9DA3-71ACEA52BD83}" presName="hierChild4" presStyleCnt="0"/>
      <dgm:spPr/>
    </dgm:pt>
    <dgm:pt modelId="{A5FC6FE1-4ADC-40EC-B7B5-FB74681673E1}" type="pres">
      <dgm:prSet presAssocID="{877D9230-209C-41EB-9EDC-D54EB83DE34D}" presName="Name17" presStyleLbl="parChTrans1D3" presStyleIdx="6" presStyleCnt="7"/>
      <dgm:spPr/>
    </dgm:pt>
    <dgm:pt modelId="{BD4D8CEC-0181-4BF0-8F25-3034A7A38144}" type="pres">
      <dgm:prSet presAssocID="{4EF7D070-A4BC-4E38-85EE-392CC13AD7E0}" presName="hierRoot3" presStyleCnt="0"/>
      <dgm:spPr/>
    </dgm:pt>
    <dgm:pt modelId="{DF7BF0FA-AD97-48BF-AE13-3FB15DA17D4B}" type="pres">
      <dgm:prSet presAssocID="{4EF7D070-A4BC-4E38-85EE-392CC13AD7E0}" presName="composite3" presStyleCnt="0"/>
      <dgm:spPr/>
    </dgm:pt>
    <dgm:pt modelId="{584CFA24-072E-48C1-AFFD-C6EB2857ADA1}" type="pres">
      <dgm:prSet presAssocID="{4EF7D070-A4BC-4E38-85EE-392CC13AD7E0}" presName="background3" presStyleLbl="node3" presStyleIdx="6" presStyleCnt="7"/>
      <dgm:spPr/>
    </dgm:pt>
    <dgm:pt modelId="{6B4FFB19-BAA0-4CCC-AED4-47216C100757}" type="pres">
      <dgm:prSet presAssocID="{4EF7D070-A4BC-4E38-85EE-392CC13AD7E0}" presName="text3" presStyleLbl="fgAcc3" presStyleIdx="6" presStyleCnt="7">
        <dgm:presLayoutVars>
          <dgm:chPref val="3"/>
        </dgm:presLayoutVars>
      </dgm:prSet>
      <dgm:spPr/>
    </dgm:pt>
    <dgm:pt modelId="{3C88AF8E-FCA4-4291-B54B-27770EF48251}" type="pres">
      <dgm:prSet presAssocID="{4EF7D070-A4BC-4E38-85EE-392CC13AD7E0}" presName="hierChild4" presStyleCnt="0"/>
      <dgm:spPr/>
    </dgm:pt>
  </dgm:ptLst>
  <dgm:cxnLst>
    <dgm:cxn modelId="{BE5A9A00-E785-4ABB-A1C0-5E42D0030CEB}" type="presOf" srcId="{2F41FD06-C13E-4B49-A7D4-6FC8A8B3B2D7}" destId="{2A920141-7285-4945-B76E-34D918472BCE}" srcOrd="0" destOrd="0" presId="urn:microsoft.com/office/officeart/2005/8/layout/hierarchy1"/>
    <dgm:cxn modelId="{ED47D406-AEE8-4E93-8E33-8C241E5AA7CB}" type="presOf" srcId="{47C3FE01-D457-4EB8-A300-CDB4FB56A8DB}" destId="{7882B4E9-DFA9-43AE-A718-03026B3F4244}" srcOrd="0" destOrd="0" presId="urn:microsoft.com/office/officeart/2005/8/layout/hierarchy1"/>
    <dgm:cxn modelId="{7EDCB208-1B81-4406-B0F2-1FE3BB7D3F20}" srcId="{856CE75A-0CCA-4862-96CB-BC5FECFB4A27}" destId="{AB81FD1C-D7BE-4934-A1C8-955F36AF8384}" srcOrd="0" destOrd="0" parTransId="{2F41FD06-C13E-4B49-A7D4-6FC8A8B3B2D7}" sibTransId="{99A419C5-87EB-42C7-9EC3-4448F813B841}"/>
    <dgm:cxn modelId="{1B6DCC0F-5891-449E-A8ED-7A179166A639}" type="presOf" srcId="{6CAC42EC-5688-471F-B73D-8CDB5BE252D3}" destId="{E3C515F6-3DD2-4B2B-BB4A-795D9CBB0870}" srcOrd="0" destOrd="0" presId="urn:microsoft.com/office/officeart/2005/8/layout/hierarchy1"/>
    <dgm:cxn modelId="{41DA6F12-E8AF-48A0-BC69-605509FC8874}" type="presOf" srcId="{B5DD1637-6C35-4628-8543-150E0D62DEAB}" destId="{B79C605B-E38B-4251-80D9-23A61A0E31CD}" srcOrd="0" destOrd="0" presId="urn:microsoft.com/office/officeart/2005/8/layout/hierarchy1"/>
    <dgm:cxn modelId="{095C3813-93F5-40B4-A5BB-3E0D27F7001D}" srcId="{60607984-9C55-4D24-A002-0B214FD65B7D}" destId="{4EF7D070-A4BC-4E38-85EE-392CC13AD7E0}" srcOrd="1" destOrd="0" parTransId="{877D9230-209C-41EB-9EDC-D54EB83DE34D}" sibTransId="{C22A7E37-BA97-4347-9C80-77A55CFC2AD9}"/>
    <dgm:cxn modelId="{8471A418-D8B8-4F48-B8F5-6ACF50F7DABB}" type="presOf" srcId="{79359D7B-E5B4-4666-850D-20C38B683ECE}" destId="{B87A6E9E-94D7-4C1B-8738-A62E3780F628}" srcOrd="0" destOrd="0" presId="urn:microsoft.com/office/officeart/2005/8/layout/hierarchy1"/>
    <dgm:cxn modelId="{55988D1E-5530-416A-A536-439534156083}" type="presOf" srcId="{AFDC8E95-A58D-49C5-BB82-B25BE5C824DA}" destId="{C584ED25-017C-4271-A6AE-B8E5AF1D664B}" srcOrd="0" destOrd="0" presId="urn:microsoft.com/office/officeart/2005/8/layout/hierarchy1"/>
    <dgm:cxn modelId="{08AA5429-1C90-4685-BFF1-61FFD17ECBB8}" srcId="{C210553C-3EE5-469D-86B4-FB41685A47FD}" destId="{856CE75A-0CCA-4862-96CB-BC5FECFB4A27}" srcOrd="2" destOrd="0" parTransId="{87359DCD-E58D-4E8F-8B46-D33859F43192}" sibTransId="{A7B4138F-0F75-461F-8D78-03A8BCA51DA5}"/>
    <dgm:cxn modelId="{7BA9272C-2361-4A6C-AD31-9106A9888422}" type="presOf" srcId="{AECE0921-6727-4CDA-8880-6177C5D1D620}" destId="{5E41ED45-EFB8-4AE1-85F7-D72D0D8D1B18}" srcOrd="0" destOrd="0" presId="urn:microsoft.com/office/officeart/2005/8/layout/hierarchy1"/>
    <dgm:cxn modelId="{7828E73A-7481-46B2-A1C5-E184E500C5FB}" srcId="{70ECF9C1-8E68-4BED-9B0B-71890D7F9493}" destId="{79359D7B-E5B4-4666-850D-20C38B683ECE}" srcOrd="1" destOrd="0" parTransId="{6CAC42EC-5688-471F-B73D-8CDB5BE252D3}" sibTransId="{9F01D784-4643-46F8-8EA2-4326FC20233E}"/>
    <dgm:cxn modelId="{F84EA63D-F8D8-4492-9AE7-4E8837333492}" type="presOf" srcId="{856CE75A-0CCA-4862-96CB-BC5FECFB4A27}" destId="{EA8D2505-0AFE-4D6B-89F1-137FDC4F290D}" srcOrd="0" destOrd="0" presId="urn:microsoft.com/office/officeart/2005/8/layout/hierarchy1"/>
    <dgm:cxn modelId="{53B39D5E-A298-4A0A-9BCD-C89ECF622EE0}" type="presOf" srcId="{B0426D5A-733C-456B-AB29-309395CD6385}" destId="{061BFA02-5340-42B7-9CD2-C75E1A5F2896}" srcOrd="0" destOrd="0" presId="urn:microsoft.com/office/officeart/2005/8/layout/hierarchy1"/>
    <dgm:cxn modelId="{59871C44-55ED-4285-8A2C-A0246F503D69}" type="presOf" srcId="{47626EF9-8550-4FC8-B3EF-EB254CB879BF}" destId="{5AE2380F-A339-475B-9897-B259944CA867}" srcOrd="0" destOrd="0" presId="urn:microsoft.com/office/officeart/2005/8/layout/hierarchy1"/>
    <dgm:cxn modelId="{8400D244-158D-4E5A-A0BC-237DFF082F73}" type="presOf" srcId="{87359DCD-E58D-4E8F-8B46-D33859F43192}" destId="{2575D8FD-CE93-4A6B-ADAE-B42512B3D290}" srcOrd="0" destOrd="0" presId="urn:microsoft.com/office/officeart/2005/8/layout/hierarchy1"/>
    <dgm:cxn modelId="{CBA8AC65-13FC-4556-8FEC-E933EB2C13C0}" srcId="{C210553C-3EE5-469D-86B4-FB41685A47FD}" destId="{60607984-9C55-4D24-A002-0B214FD65B7D}" srcOrd="3" destOrd="0" parTransId="{5675272F-E89B-4488-A7A6-55723A76A1FA}" sibTransId="{FE7B254D-A76B-43BE-A4C6-ACBDFAB9F596}"/>
    <dgm:cxn modelId="{0C150F4A-1A9E-414A-8CAF-FD1512706555}" srcId="{70ECF9C1-8E68-4BED-9B0B-71890D7F9493}" destId="{47626EF9-8550-4FC8-B3EF-EB254CB879BF}" srcOrd="0" destOrd="0" parTransId="{AECE0921-6727-4CDA-8880-6177C5D1D620}" sibTransId="{EB79498B-EDF1-4035-B6DE-83C01814F384}"/>
    <dgm:cxn modelId="{022D574C-F802-4176-BA6F-73A02A9B91CD}" type="presOf" srcId="{E1800C2F-3D8C-4855-8339-06C00CEE010E}" destId="{7BB5BB82-716E-4C9A-8BA4-B0C63E2616D1}" srcOrd="0" destOrd="0" presId="urn:microsoft.com/office/officeart/2005/8/layout/hierarchy1"/>
    <dgm:cxn modelId="{57CEAC6C-3EC9-43A3-8271-447C3D037E4E}" srcId="{9A5E5BB4-76C4-4AFB-BE4C-2186D1302787}" destId="{C210553C-3EE5-469D-86B4-FB41685A47FD}" srcOrd="0" destOrd="0" parTransId="{A2177EB4-E29C-46A4-937D-878299C4E020}" sibTransId="{1D64E982-CFB2-4363-A52D-5E22860FFA7C}"/>
    <dgm:cxn modelId="{9CBE4E51-6C33-440D-9A29-2C5ECE45462D}" type="presOf" srcId="{AB81FD1C-D7BE-4934-A1C8-955F36AF8384}" destId="{EFABE6ED-F53E-4CC3-A256-F3A6E5559316}" srcOrd="0" destOrd="0" presId="urn:microsoft.com/office/officeart/2005/8/layout/hierarchy1"/>
    <dgm:cxn modelId="{315B8453-C6D5-4FB4-BE8A-CF8AD7C19C69}" type="presOf" srcId="{877D9230-209C-41EB-9EDC-D54EB83DE34D}" destId="{A5FC6FE1-4ADC-40EC-B7B5-FB74681673E1}" srcOrd="0" destOrd="0" presId="urn:microsoft.com/office/officeart/2005/8/layout/hierarchy1"/>
    <dgm:cxn modelId="{F45E8876-5B16-417B-B58C-1BB2641C343F}" type="presOf" srcId="{E28FE134-1A65-4FA3-808B-716E968D10C8}" destId="{F51C3441-5C79-4A34-AF36-58A13A82EABA}" srcOrd="0" destOrd="0" presId="urn:microsoft.com/office/officeart/2005/8/layout/hierarchy1"/>
    <dgm:cxn modelId="{9F33877F-497F-427F-9320-C612F43FDB44}" type="presOf" srcId="{4EF7D070-A4BC-4E38-85EE-392CC13AD7E0}" destId="{6B4FFB19-BAA0-4CCC-AED4-47216C100757}" srcOrd="0" destOrd="0" presId="urn:microsoft.com/office/officeart/2005/8/layout/hierarchy1"/>
    <dgm:cxn modelId="{8A22DB89-C525-4FBF-833C-CEEDFC191187}" srcId="{C210553C-3EE5-469D-86B4-FB41685A47FD}" destId="{AFDC8E95-A58D-49C5-BB82-B25BE5C824DA}" srcOrd="1" destOrd="0" parTransId="{47C3FE01-D457-4EB8-A300-CDB4FB56A8DB}" sibTransId="{2CE46F01-A78D-4AC7-94D6-C25C593996EB}"/>
    <dgm:cxn modelId="{ABFE6C8B-E4F7-4503-B17E-3BAC257F0B62}" type="presOf" srcId="{60607984-9C55-4D24-A002-0B214FD65B7D}" destId="{E3A12839-783C-43B7-AFF3-102D21E3871F}" srcOrd="0" destOrd="0" presId="urn:microsoft.com/office/officeart/2005/8/layout/hierarchy1"/>
    <dgm:cxn modelId="{3C6EB5B2-60E0-4AC2-B3E1-B1A20C9F8A72}" srcId="{AFDC8E95-A58D-49C5-BB82-B25BE5C824DA}" destId="{E28FE134-1A65-4FA3-808B-716E968D10C8}" srcOrd="0" destOrd="0" parTransId="{B0426D5A-733C-456B-AB29-309395CD6385}" sibTransId="{22252939-30FB-486F-9723-A156523DA250}"/>
    <dgm:cxn modelId="{B309BCB5-31CA-4922-A2D4-B0B2C474A8E4}" type="presOf" srcId="{C210553C-3EE5-469D-86B4-FB41685A47FD}" destId="{BE7D3D38-A6FA-49E4-BAB4-AEFF1CE45B95}" srcOrd="0" destOrd="0" presId="urn:microsoft.com/office/officeart/2005/8/layout/hierarchy1"/>
    <dgm:cxn modelId="{5914E0BD-3012-4BED-BD01-37FE3A70604F}" srcId="{60607984-9C55-4D24-A002-0B214FD65B7D}" destId="{B2FF1EE2-3D81-4021-9DA3-71ACEA52BD83}" srcOrd="0" destOrd="0" parTransId="{5292D227-B256-4369-9FD0-21841481789E}" sibTransId="{01137533-D507-40FE-AB1C-C07C5417656C}"/>
    <dgm:cxn modelId="{C893DDC9-1EE4-4777-B2E8-542F2DC8562E}" type="presOf" srcId="{B2FF1EE2-3D81-4021-9DA3-71ACEA52BD83}" destId="{986D8DE3-D8A0-4C62-ADAE-7610382D3EFD}" srcOrd="0" destOrd="0" presId="urn:microsoft.com/office/officeart/2005/8/layout/hierarchy1"/>
    <dgm:cxn modelId="{D03A9DCB-47B8-4111-BB7B-DDB11C0ABCF0}" srcId="{AFDC8E95-A58D-49C5-BB82-B25BE5C824DA}" destId="{E1800C2F-3D8C-4855-8339-06C00CEE010E}" srcOrd="1" destOrd="0" parTransId="{B5DD1637-6C35-4628-8543-150E0D62DEAB}" sibTransId="{4B9FFFB6-9615-4AA7-A8AA-EB694C45CA6E}"/>
    <dgm:cxn modelId="{D47B57D1-C5A3-4D8E-9745-C26D20D84BB2}" type="presOf" srcId="{70ECF9C1-8E68-4BED-9B0B-71890D7F9493}" destId="{3A6D4A9A-CE54-4797-8CA3-B3530648B949}" srcOrd="0" destOrd="0" presId="urn:microsoft.com/office/officeart/2005/8/layout/hierarchy1"/>
    <dgm:cxn modelId="{92EC67D5-2A3C-4509-BF70-EC9B7C8AC89E}" type="presOf" srcId="{5292D227-B256-4369-9FD0-21841481789E}" destId="{529974B2-4CCA-400E-86CE-ABA862D49F1D}" srcOrd="0" destOrd="0" presId="urn:microsoft.com/office/officeart/2005/8/layout/hierarchy1"/>
    <dgm:cxn modelId="{1427FCE4-FBA3-48CE-92E1-2A643CAFC992}" type="presOf" srcId="{5675272F-E89B-4488-A7A6-55723A76A1FA}" destId="{3110F46B-1115-4D9E-982D-62F57C74F133}" srcOrd="0" destOrd="0" presId="urn:microsoft.com/office/officeart/2005/8/layout/hierarchy1"/>
    <dgm:cxn modelId="{65725BEF-D0BD-40EE-A4B7-DB0C0DEA96A7}" srcId="{C210553C-3EE5-469D-86B4-FB41685A47FD}" destId="{70ECF9C1-8E68-4BED-9B0B-71890D7F9493}" srcOrd="0" destOrd="0" parTransId="{836D0BA3-3AE7-4750-857E-99DE9231A682}" sibTransId="{312A0329-018F-40A9-9451-C148A1AB1A7B}"/>
    <dgm:cxn modelId="{9DE5A4F0-08A2-451C-BA9F-A907F5AAC818}" type="presOf" srcId="{836D0BA3-3AE7-4750-857E-99DE9231A682}" destId="{7C5F47C7-2AD5-4602-BAFD-9FB43DBF341D}" srcOrd="0" destOrd="0" presId="urn:microsoft.com/office/officeart/2005/8/layout/hierarchy1"/>
    <dgm:cxn modelId="{6B4917FE-7AB6-4F16-BD88-563DC085C5FA}" type="presOf" srcId="{9A5E5BB4-76C4-4AFB-BE4C-2186D1302787}" destId="{89576512-C21F-4414-A910-8274137FAE7B}" srcOrd="0" destOrd="0" presId="urn:microsoft.com/office/officeart/2005/8/layout/hierarchy1"/>
    <dgm:cxn modelId="{745BDA81-7760-49D0-965C-8B2FDE2C30DD}" type="presParOf" srcId="{89576512-C21F-4414-A910-8274137FAE7B}" destId="{C409E6EC-80E8-4D97-B000-EAB16CF44B8D}" srcOrd="0" destOrd="0" presId="urn:microsoft.com/office/officeart/2005/8/layout/hierarchy1"/>
    <dgm:cxn modelId="{4F3F748A-AD7E-48AD-9939-64E6964C83FA}" type="presParOf" srcId="{C409E6EC-80E8-4D97-B000-EAB16CF44B8D}" destId="{70063B8B-C9DE-451F-9E73-55AF0E99FD81}" srcOrd="0" destOrd="0" presId="urn:microsoft.com/office/officeart/2005/8/layout/hierarchy1"/>
    <dgm:cxn modelId="{4AD800D2-FFD7-4702-B9D4-8A214BEE5ECA}" type="presParOf" srcId="{70063B8B-C9DE-451F-9E73-55AF0E99FD81}" destId="{52B95C99-EB46-4DB7-A84A-5135FCA73192}" srcOrd="0" destOrd="0" presId="urn:microsoft.com/office/officeart/2005/8/layout/hierarchy1"/>
    <dgm:cxn modelId="{560223D7-CD58-431F-8254-B618375F96CA}" type="presParOf" srcId="{70063B8B-C9DE-451F-9E73-55AF0E99FD81}" destId="{BE7D3D38-A6FA-49E4-BAB4-AEFF1CE45B95}" srcOrd="1" destOrd="0" presId="urn:microsoft.com/office/officeart/2005/8/layout/hierarchy1"/>
    <dgm:cxn modelId="{18E92046-1619-4C6F-89B7-40F74172AA8D}" type="presParOf" srcId="{C409E6EC-80E8-4D97-B000-EAB16CF44B8D}" destId="{99362CA3-C783-4B05-81E2-11D426A7E701}" srcOrd="1" destOrd="0" presId="urn:microsoft.com/office/officeart/2005/8/layout/hierarchy1"/>
    <dgm:cxn modelId="{11E8528D-B5B1-4F50-8FF9-64395B681973}" type="presParOf" srcId="{99362CA3-C783-4B05-81E2-11D426A7E701}" destId="{7C5F47C7-2AD5-4602-BAFD-9FB43DBF341D}" srcOrd="0" destOrd="0" presId="urn:microsoft.com/office/officeart/2005/8/layout/hierarchy1"/>
    <dgm:cxn modelId="{F62748BA-B74E-4364-9E03-42DEC8D82BCD}" type="presParOf" srcId="{99362CA3-C783-4B05-81E2-11D426A7E701}" destId="{D915C81A-CD46-43DA-A782-81EBB1A0F682}" srcOrd="1" destOrd="0" presId="urn:microsoft.com/office/officeart/2005/8/layout/hierarchy1"/>
    <dgm:cxn modelId="{8FA31FCF-C806-4F33-BE3F-27E7C10C7E0E}" type="presParOf" srcId="{D915C81A-CD46-43DA-A782-81EBB1A0F682}" destId="{687A55D7-7920-4E80-9775-562ABB075720}" srcOrd="0" destOrd="0" presId="urn:microsoft.com/office/officeart/2005/8/layout/hierarchy1"/>
    <dgm:cxn modelId="{4F6626D2-ABAC-49B6-ACDA-659B3CAA154B}" type="presParOf" srcId="{687A55D7-7920-4E80-9775-562ABB075720}" destId="{41F3D326-ED12-4ED1-B5C6-B5C9E6210E0A}" srcOrd="0" destOrd="0" presId="urn:microsoft.com/office/officeart/2005/8/layout/hierarchy1"/>
    <dgm:cxn modelId="{8ADC80AD-DF31-4203-9924-F725104608D5}" type="presParOf" srcId="{687A55D7-7920-4E80-9775-562ABB075720}" destId="{3A6D4A9A-CE54-4797-8CA3-B3530648B949}" srcOrd="1" destOrd="0" presId="urn:microsoft.com/office/officeart/2005/8/layout/hierarchy1"/>
    <dgm:cxn modelId="{16FBF41E-5813-4DEB-AF0F-3D68EB9FDA34}" type="presParOf" srcId="{D915C81A-CD46-43DA-A782-81EBB1A0F682}" destId="{79035EE4-9D33-49DF-B403-0365686AC2FC}" srcOrd="1" destOrd="0" presId="urn:microsoft.com/office/officeart/2005/8/layout/hierarchy1"/>
    <dgm:cxn modelId="{82E8BC77-32B3-40A3-8DBA-4FFC101CC735}" type="presParOf" srcId="{79035EE4-9D33-49DF-B403-0365686AC2FC}" destId="{5E41ED45-EFB8-4AE1-85F7-D72D0D8D1B18}" srcOrd="0" destOrd="0" presId="urn:microsoft.com/office/officeart/2005/8/layout/hierarchy1"/>
    <dgm:cxn modelId="{9FB41C08-4DAA-484D-B02E-3EB6671D56F0}" type="presParOf" srcId="{79035EE4-9D33-49DF-B403-0365686AC2FC}" destId="{B8904999-DFB2-4F97-9442-B430DFC5FC2F}" srcOrd="1" destOrd="0" presId="urn:microsoft.com/office/officeart/2005/8/layout/hierarchy1"/>
    <dgm:cxn modelId="{5D624EAB-DC9F-429A-97EF-F4AFE9FD6DEA}" type="presParOf" srcId="{B8904999-DFB2-4F97-9442-B430DFC5FC2F}" destId="{595D58BD-2217-4A8B-861C-2D39512FCE29}" srcOrd="0" destOrd="0" presId="urn:microsoft.com/office/officeart/2005/8/layout/hierarchy1"/>
    <dgm:cxn modelId="{A341CA09-021C-4095-881A-442AB25581D7}" type="presParOf" srcId="{595D58BD-2217-4A8B-861C-2D39512FCE29}" destId="{058494C7-5C8F-4811-A391-71AFF14EB1FE}" srcOrd="0" destOrd="0" presId="urn:microsoft.com/office/officeart/2005/8/layout/hierarchy1"/>
    <dgm:cxn modelId="{8C4F6E9C-99E8-4BCA-91DA-B583E7D05B69}" type="presParOf" srcId="{595D58BD-2217-4A8B-861C-2D39512FCE29}" destId="{5AE2380F-A339-475B-9897-B259944CA867}" srcOrd="1" destOrd="0" presId="urn:microsoft.com/office/officeart/2005/8/layout/hierarchy1"/>
    <dgm:cxn modelId="{3E2D63D1-23F3-45C6-9A83-DE0EF956759A}" type="presParOf" srcId="{B8904999-DFB2-4F97-9442-B430DFC5FC2F}" destId="{E13AE095-EC35-407F-97D7-2FDB797A52DC}" srcOrd="1" destOrd="0" presId="urn:microsoft.com/office/officeart/2005/8/layout/hierarchy1"/>
    <dgm:cxn modelId="{D25F7C7B-1538-429A-AC2D-4D8CDD868B0A}" type="presParOf" srcId="{79035EE4-9D33-49DF-B403-0365686AC2FC}" destId="{E3C515F6-3DD2-4B2B-BB4A-795D9CBB0870}" srcOrd="2" destOrd="0" presId="urn:microsoft.com/office/officeart/2005/8/layout/hierarchy1"/>
    <dgm:cxn modelId="{786611C0-B085-4B3B-8EC6-FD2269223F80}" type="presParOf" srcId="{79035EE4-9D33-49DF-B403-0365686AC2FC}" destId="{941F585C-2DC1-4BF2-9279-9147E659B610}" srcOrd="3" destOrd="0" presId="urn:microsoft.com/office/officeart/2005/8/layout/hierarchy1"/>
    <dgm:cxn modelId="{E0654BE6-732B-496D-B3C3-F7073B56E5DF}" type="presParOf" srcId="{941F585C-2DC1-4BF2-9279-9147E659B610}" destId="{A9CDB47E-CCEC-4470-8C82-5F06A73E2FAA}" srcOrd="0" destOrd="0" presId="urn:microsoft.com/office/officeart/2005/8/layout/hierarchy1"/>
    <dgm:cxn modelId="{339B31AE-ACE3-431F-940F-AAE752B80061}" type="presParOf" srcId="{A9CDB47E-CCEC-4470-8C82-5F06A73E2FAA}" destId="{BEF76B51-8FC6-4249-BAAB-8CB04797B773}" srcOrd="0" destOrd="0" presId="urn:microsoft.com/office/officeart/2005/8/layout/hierarchy1"/>
    <dgm:cxn modelId="{A2351DE0-71B0-471B-82CF-75C94D158A38}" type="presParOf" srcId="{A9CDB47E-CCEC-4470-8C82-5F06A73E2FAA}" destId="{B87A6E9E-94D7-4C1B-8738-A62E3780F628}" srcOrd="1" destOrd="0" presId="urn:microsoft.com/office/officeart/2005/8/layout/hierarchy1"/>
    <dgm:cxn modelId="{1FA4B787-B9CA-415B-84B9-78132E42F9FD}" type="presParOf" srcId="{941F585C-2DC1-4BF2-9279-9147E659B610}" destId="{5AA4B2D6-5E9C-4315-8014-CFA0099845BF}" srcOrd="1" destOrd="0" presId="urn:microsoft.com/office/officeart/2005/8/layout/hierarchy1"/>
    <dgm:cxn modelId="{D9248123-F293-4522-A256-4DEB1A6C601F}" type="presParOf" srcId="{99362CA3-C783-4B05-81E2-11D426A7E701}" destId="{7882B4E9-DFA9-43AE-A718-03026B3F4244}" srcOrd="2" destOrd="0" presId="urn:microsoft.com/office/officeart/2005/8/layout/hierarchy1"/>
    <dgm:cxn modelId="{B99C5F1D-862D-44FC-8BCC-41F9BAD0F9B3}" type="presParOf" srcId="{99362CA3-C783-4B05-81E2-11D426A7E701}" destId="{D282BE98-CA9F-4668-9F83-B4FED4545239}" srcOrd="3" destOrd="0" presId="urn:microsoft.com/office/officeart/2005/8/layout/hierarchy1"/>
    <dgm:cxn modelId="{9448DA74-8F91-453D-822E-7D544D857FBA}" type="presParOf" srcId="{D282BE98-CA9F-4668-9F83-B4FED4545239}" destId="{AC599975-61C8-465E-B32E-E2C5BF461EA9}" srcOrd="0" destOrd="0" presId="urn:microsoft.com/office/officeart/2005/8/layout/hierarchy1"/>
    <dgm:cxn modelId="{E5C55BB0-0858-4433-8850-307C034596B2}" type="presParOf" srcId="{AC599975-61C8-465E-B32E-E2C5BF461EA9}" destId="{4BE704E2-52FE-4DAE-AC64-18D65F92F4C7}" srcOrd="0" destOrd="0" presId="urn:microsoft.com/office/officeart/2005/8/layout/hierarchy1"/>
    <dgm:cxn modelId="{2505C82E-44D2-44DE-86CC-A6934E0317BA}" type="presParOf" srcId="{AC599975-61C8-465E-B32E-E2C5BF461EA9}" destId="{C584ED25-017C-4271-A6AE-B8E5AF1D664B}" srcOrd="1" destOrd="0" presId="urn:microsoft.com/office/officeart/2005/8/layout/hierarchy1"/>
    <dgm:cxn modelId="{8AB61A4E-4B6F-46F9-97A9-FC924E54C279}" type="presParOf" srcId="{D282BE98-CA9F-4668-9F83-B4FED4545239}" destId="{D9473AF1-7A49-4402-AD6A-BF977449D018}" srcOrd="1" destOrd="0" presId="urn:microsoft.com/office/officeart/2005/8/layout/hierarchy1"/>
    <dgm:cxn modelId="{F5F83C61-E2D6-4C57-91A8-85803B63D0CE}" type="presParOf" srcId="{D9473AF1-7A49-4402-AD6A-BF977449D018}" destId="{061BFA02-5340-42B7-9CD2-C75E1A5F2896}" srcOrd="0" destOrd="0" presId="urn:microsoft.com/office/officeart/2005/8/layout/hierarchy1"/>
    <dgm:cxn modelId="{23B728B6-7521-4989-84B4-2992D8E9B67D}" type="presParOf" srcId="{D9473AF1-7A49-4402-AD6A-BF977449D018}" destId="{97F739AD-288B-44A9-BED0-55CB9B3AE59F}" srcOrd="1" destOrd="0" presId="urn:microsoft.com/office/officeart/2005/8/layout/hierarchy1"/>
    <dgm:cxn modelId="{CC550D20-9F95-469A-BCC9-CDB03C1BEAF4}" type="presParOf" srcId="{97F739AD-288B-44A9-BED0-55CB9B3AE59F}" destId="{D4277E92-DE6A-4D9A-82A7-36E3C63114BD}" srcOrd="0" destOrd="0" presId="urn:microsoft.com/office/officeart/2005/8/layout/hierarchy1"/>
    <dgm:cxn modelId="{53865A7D-9139-450A-AC81-6358B4E41779}" type="presParOf" srcId="{D4277E92-DE6A-4D9A-82A7-36E3C63114BD}" destId="{322FDF61-EDD1-4681-A98D-D7C0DACEAAEB}" srcOrd="0" destOrd="0" presId="urn:microsoft.com/office/officeart/2005/8/layout/hierarchy1"/>
    <dgm:cxn modelId="{4B5827D0-7286-4BDB-98E5-BA48AC5476C6}" type="presParOf" srcId="{D4277E92-DE6A-4D9A-82A7-36E3C63114BD}" destId="{F51C3441-5C79-4A34-AF36-58A13A82EABA}" srcOrd="1" destOrd="0" presId="urn:microsoft.com/office/officeart/2005/8/layout/hierarchy1"/>
    <dgm:cxn modelId="{4C3A2D35-95EB-4E40-8783-09B77067CD6D}" type="presParOf" srcId="{97F739AD-288B-44A9-BED0-55CB9B3AE59F}" destId="{45C3E57B-C03F-4B2D-9E3C-DA2846D016E9}" srcOrd="1" destOrd="0" presId="urn:microsoft.com/office/officeart/2005/8/layout/hierarchy1"/>
    <dgm:cxn modelId="{253EF265-5172-47E7-B96C-F65AA3D470EE}" type="presParOf" srcId="{D9473AF1-7A49-4402-AD6A-BF977449D018}" destId="{B79C605B-E38B-4251-80D9-23A61A0E31CD}" srcOrd="2" destOrd="0" presId="urn:microsoft.com/office/officeart/2005/8/layout/hierarchy1"/>
    <dgm:cxn modelId="{C338829B-A369-4D04-85B6-ED6E0F53BEFC}" type="presParOf" srcId="{D9473AF1-7A49-4402-AD6A-BF977449D018}" destId="{5FE6A5E0-32D5-4CD6-BF36-91ABC7BC2E75}" srcOrd="3" destOrd="0" presId="urn:microsoft.com/office/officeart/2005/8/layout/hierarchy1"/>
    <dgm:cxn modelId="{467DC6F1-E2ED-4A4A-81DB-793EF4FD3CA4}" type="presParOf" srcId="{5FE6A5E0-32D5-4CD6-BF36-91ABC7BC2E75}" destId="{F282B3BF-ACBF-442C-8E10-E70EEDC17665}" srcOrd="0" destOrd="0" presId="urn:microsoft.com/office/officeart/2005/8/layout/hierarchy1"/>
    <dgm:cxn modelId="{17E30DC1-3C6E-4DD1-B625-3E4132DC70EB}" type="presParOf" srcId="{F282B3BF-ACBF-442C-8E10-E70EEDC17665}" destId="{2F36D72A-158E-4EAB-9478-65BC946270BF}" srcOrd="0" destOrd="0" presId="urn:microsoft.com/office/officeart/2005/8/layout/hierarchy1"/>
    <dgm:cxn modelId="{9668C600-0D45-423A-8C1A-9F8411CCD92E}" type="presParOf" srcId="{F282B3BF-ACBF-442C-8E10-E70EEDC17665}" destId="{7BB5BB82-716E-4C9A-8BA4-B0C63E2616D1}" srcOrd="1" destOrd="0" presId="urn:microsoft.com/office/officeart/2005/8/layout/hierarchy1"/>
    <dgm:cxn modelId="{77A00EC6-6F05-4145-8ED6-BF6CA7B5FEF7}" type="presParOf" srcId="{5FE6A5E0-32D5-4CD6-BF36-91ABC7BC2E75}" destId="{55769E35-FCE2-4BA5-9C25-DE367C1C7B25}" srcOrd="1" destOrd="0" presId="urn:microsoft.com/office/officeart/2005/8/layout/hierarchy1"/>
    <dgm:cxn modelId="{8F7CDE05-FF18-45D8-A6B2-7BAB5A57B67C}" type="presParOf" srcId="{99362CA3-C783-4B05-81E2-11D426A7E701}" destId="{2575D8FD-CE93-4A6B-ADAE-B42512B3D290}" srcOrd="4" destOrd="0" presId="urn:microsoft.com/office/officeart/2005/8/layout/hierarchy1"/>
    <dgm:cxn modelId="{508285C1-FBE6-4144-B9EC-8FE2B1131825}" type="presParOf" srcId="{99362CA3-C783-4B05-81E2-11D426A7E701}" destId="{A6320928-F4FD-40CF-B642-D45BC00CE319}" srcOrd="5" destOrd="0" presId="urn:microsoft.com/office/officeart/2005/8/layout/hierarchy1"/>
    <dgm:cxn modelId="{08A1F6E9-DEBA-4368-B91A-49838FCAA6FA}" type="presParOf" srcId="{A6320928-F4FD-40CF-B642-D45BC00CE319}" destId="{90A25842-C177-408C-9482-B771871F59C5}" srcOrd="0" destOrd="0" presId="urn:microsoft.com/office/officeart/2005/8/layout/hierarchy1"/>
    <dgm:cxn modelId="{8632E695-6B46-4C1B-B57B-AD0757A6F6B5}" type="presParOf" srcId="{90A25842-C177-408C-9482-B771871F59C5}" destId="{4C9D2288-6D01-4683-B1B6-A0C68485343C}" srcOrd="0" destOrd="0" presId="urn:microsoft.com/office/officeart/2005/8/layout/hierarchy1"/>
    <dgm:cxn modelId="{BA0349CB-783B-4956-ABE9-66B0AA842166}" type="presParOf" srcId="{90A25842-C177-408C-9482-B771871F59C5}" destId="{EA8D2505-0AFE-4D6B-89F1-137FDC4F290D}" srcOrd="1" destOrd="0" presId="urn:microsoft.com/office/officeart/2005/8/layout/hierarchy1"/>
    <dgm:cxn modelId="{DBD40F8A-5AD5-4422-8476-EE1A4C8DEF99}" type="presParOf" srcId="{A6320928-F4FD-40CF-B642-D45BC00CE319}" destId="{0378409D-BEDA-4A7A-8A0F-E90B981D1E76}" srcOrd="1" destOrd="0" presId="urn:microsoft.com/office/officeart/2005/8/layout/hierarchy1"/>
    <dgm:cxn modelId="{939C46EB-1622-40F1-A6A5-593F82DEA8A9}" type="presParOf" srcId="{0378409D-BEDA-4A7A-8A0F-E90B981D1E76}" destId="{2A920141-7285-4945-B76E-34D918472BCE}" srcOrd="0" destOrd="0" presId="urn:microsoft.com/office/officeart/2005/8/layout/hierarchy1"/>
    <dgm:cxn modelId="{9DBEA31F-766C-4A53-BEAA-A807ACA2FFF1}" type="presParOf" srcId="{0378409D-BEDA-4A7A-8A0F-E90B981D1E76}" destId="{A9FD42E7-9D00-49D3-A7C7-2890965D5A89}" srcOrd="1" destOrd="0" presId="urn:microsoft.com/office/officeart/2005/8/layout/hierarchy1"/>
    <dgm:cxn modelId="{78635C16-D7C7-44AB-B5B1-17F12FD21DBA}" type="presParOf" srcId="{A9FD42E7-9D00-49D3-A7C7-2890965D5A89}" destId="{9A7321F3-9098-4767-AE6A-7B5669CBE670}" srcOrd="0" destOrd="0" presId="urn:microsoft.com/office/officeart/2005/8/layout/hierarchy1"/>
    <dgm:cxn modelId="{0F9DBF57-7103-4AA2-8645-65258A0D4AF3}" type="presParOf" srcId="{9A7321F3-9098-4767-AE6A-7B5669CBE670}" destId="{5F214D84-7ACF-4DA7-A2D5-5DA557F3278A}" srcOrd="0" destOrd="0" presId="urn:microsoft.com/office/officeart/2005/8/layout/hierarchy1"/>
    <dgm:cxn modelId="{9A918D54-3F0D-467A-A32F-F7C1CF4C254F}" type="presParOf" srcId="{9A7321F3-9098-4767-AE6A-7B5669CBE670}" destId="{EFABE6ED-F53E-4CC3-A256-F3A6E5559316}" srcOrd="1" destOrd="0" presId="urn:microsoft.com/office/officeart/2005/8/layout/hierarchy1"/>
    <dgm:cxn modelId="{E95DCB46-C7CE-433C-A88F-F7A0FCBDCDA1}" type="presParOf" srcId="{A9FD42E7-9D00-49D3-A7C7-2890965D5A89}" destId="{A9844729-AFD5-4734-8EF1-FD7FDF6E651C}" srcOrd="1" destOrd="0" presId="urn:microsoft.com/office/officeart/2005/8/layout/hierarchy1"/>
    <dgm:cxn modelId="{099A7305-01DF-4EA2-B2C7-5C7A7477E194}" type="presParOf" srcId="{99362CA3-C783-4B05-81E2-11D426A7E701}" destId="{3110F46B-1115-4D9E-982D-62F57C74F133}" srcOrd="6" destOrd="0" presId="urn:microsoft.com/office/officeart/2005/8/layout/hierarchy1"/>
    <dgm:cxn modelId="{CBFB77BD-A34F-4E8C-BE1A-8287E0243D80}" type="presParOf" srcId="{99362CA3-C783-4B05-81E2-11D426A7E701}" destId="{0C8BD7DD-F58B-40D1-AC38-B77C55B78AAC}" srcOrd="7" destOrd="0" presId="urn:microsoft.com/office/officeart/2005/8/layout/hierarchy1"/>
    <dgm:cxn modelId="{34836F5A-1C1E-4A7A-8C38-EC70322AB677}" type="presParOf" srcId="{0C8BD7DD-F58B-40D1-AC38-B77C55B78AAC}" destId="{D8BF42B6-A813-4680-894B-D1EF770C5A5F}" srcOrd="0" destOrd="0" presId="urn:microsoft.com/office/officeart/2005/8/layout/hierarchy1"/>
    <dgm:cxn modelId="{33F92FCF-90B1-4A74-8550-3D1E00B79043}" type="presParOf" srcId="{D8BF42B6-A813-4680-894B-D1EF770C5A5F}" destId="{A464EFAE-A869-4E30-90D1-67C36D431268}" srcOrd="0" destOrd="0" presId="urn:microsoft.com/office/officeart/2005/8/layout/hierarchy1"/>
    <dgm:cxn modelId="{27419063-644E-4204-B1AC-7C83EA1E23AD}" type="presParOf" srcId="{D8BF42B6-A813-4680-894B-D1EF770C5A5F}" destId="{E3A12839-783C-43B7-AFF3-102D21E3871F}" srcOrd="1" destOrd="0" presId="urn:microsoft.com/office/officeart/2005/8/layout/hierarchy1"/>
    <dgm:cxn modelId="{3B9017C1-222D-4CC8-BBE3-C997B8A066B6}" type="presParOf" srcId="{0C8BD7DD-F58B-40D1-AC38-B77C55B78AAC}" destId="{F30C81F3-9C0A-410A-AFBA-389A2D5FE0C1}" srcOrd="1" destOrd="0" presId="urn:microsoft.com/office/officeart/2005/8/layout/hierarchy1"/>
    <dgm:cxn modelId="{42E3DD61-06EA-44C9-97F7-8D39AA8397FD}" type="presParOf" srcId="{F30C81F3-9C0A-410A-AFBA-389A2D5FE0C1}" destId="{529974B2-4CCA-400E-86CE-ABA862D49F1D}" srcOrd="0" destOrd="0" presId="urn:microsoft.com/office/officeart/2005/8/layout/hierarchy1"/>
    <dgm:cxn modelId="{8FBAD6B7-ABE0-4140-B2A4-25010456A4EA}" type="presParOf" srcId="{F30C81F3-9C0A-410A-AFBA-389A2D5FE0C1}" destId="{45AC7FA3-9590-400D-90EB-F27199FDA246}" srcOrd="1" destOrd="0" presId="urn:microsoft.com/office/officeart/2005/8/layout/hierarchy1"/>
    <dgm:cxn modelId="{D86BE484-4D45-41BB-9587-9E3917BDDC63}" type="presParOf" srcId="{45AC7FA3-9590-400D-90EB-F27199FDA246}" destId="{0FF3C35B-E28F-4566-B311-ED1F9A0372D9}" srcOrd="0" destOrd="0" presId="urn:microsoft.com/office/officeart/2005/8/layout/hierarchy1"/>
    <dgm:cxn modelId="{B8AB6DE4-39F1-42D0-9251-430C8DD6F041}" type="presParOf" srcId="{0FF3C35B-E28F-4566-B311-ED1F9A0372D9}" destId="{2636C93B-C9A2-40D9-8D77-BB2227986698}" srcOrd="0" destOrd="0" presId="urn:microsoft.com/office/officeart/2005/8/layout/hierarchy1"/>
    <dgm:cxn modelId="{4C356DF4-0F85-4CB8-BFE6-8677D25F3DA2}" type="presParOf" srcId="{0FF3C35B-E28F-4566-B311-ED1F9A0372D9}" destId="{986D8DE3-D8A0-4C62-ADAE-7610382D3EFD}" srcOrd="1" destOrd="0" presId="urn:microsoft.com/office/officeart/2005/8/layout/hierarchy1"/>
    <dgm:cxn modelId="{964A7869-5BAD-48E9-86FF-CBE3F014327A}" type="presParOf" srcId="{45AC7FA3-9590-400D-90EB-F27199FDA246}" destId="{A4900781-DCA3-4FE6-9971-A13DEE40F99E}" srcOrd="1" destOrd="0" presId="urn:microsoft.com/office/officeart/2005/8/layout/hierarchy1"/>
    <dgm:cxn modelId="{E57DB799-0B09-46E4-9435-5068EC2E2773}" type="presParOf" srcId="{F30C81F3-9C0A-410A-AFBA-389A2D5FE0C1}" destId="{A5FC6FE1-4ADC-40EC-B7B5-FB74681673E1}" srcOrd="2" destOrd="0" presId="urn:microsoft.com/office/officeart/2005/8/layout/hierarchy1"/>
    <dgm:cxn modelId="{1D76DF17-BDB1-450F-858A-D1070F978533}" type="presParOf" srcId="{F30C81F3-9C0A-410A-AFBA-389A2D5FE0C1}" destId="{BD4D8CEC-0181-4BF0-8F25-3034A7A38144}" srcOrd="3" destOrd="0" presId="urn:microsoft.com/office/officeart/2005/8/layout/hierarchy1"/>
    <dgm:cxn modelId="{5CAF8DEF-9EBA-42B3-B242-BF8BF5E7F72F}" type="presParOf" srcId="{BD4D8CEC-0181-4BF0-8F25-3034A7A38144}" destId="{DF7BF0FA-AD97-48BF-AE13-3FB15DA17D4B}" srcOrd="0" destOrd="0" presId="urn:microsoft.com/office/officeart/2005/8/layout/hierarchy1"/>
    <dgm:cxn modelId="{2E3006C8-808A-4694-B301-3595BE3DCD7F}" type="presParOf" srcId="{DF7BF0FA-AD97-48BF-AE13-3FB15DA17D4B}" destId="{584CFA24-072E-48C1-AFFD-C6EB2857ADA1}" srcOrd="0" destOrd="0" presId="urn:microsoft.com/office/officeart/2005/8/layout/hierarchy1"/>
    <dgm:cxn modelId="{7FE63BE1-8BCE-4E9F-B0DF-4BA68C5096B9}" type="presParOf" srcId="{DF7BF0FA-AD97-48BF-AE13-3FB15DA17D4B}" destId="{6B4FFB19-BAA0-4CCC-AED4-47216C100757}" srcOrd="1" destOrd="0" presId="urn:microsoft.com/office/officeart/2005/8/layout/hierarchy1"/>
    <dgm:cxn modelId="{81C5BC19-508C-49B9-9AC7-94176B9E974D}" type="presParOf" srcId="{BD4D8CEC-0181-4BF0-8F25-3034A7A38144}" destId="{3C88AF8E-FCA4-4291-B54B-27770EF482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C6FE1-4ADC-40EC-B7B5-FB74681673E1}">
      <dsp:nvSpPr>
        <dsp:cNvPr id="0" name=""/>
        <dsp:cNvSpPr/>
      </dsp:nvSpPr>
      <dsp:spPr>
        <a:xfrm>
          <a:off x="9207419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13"/>
              </a:lnTo>
              <a:lnTo>
                <a:pt x="778288" y="252413"/>
              </a:lnTo>
              <a:lnTo>
                <a:pt x="778288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974B2-4CCA-400E-86CE-ABA862D49F1D}">
      <dsp:nvSpPr>
        <dsp:cNvPr id="0" name=""/>
        <dsp:cNvSpPr/>
      </dsp:nvSpPr>
      <dsp:spPr>
        <a:xfrm>
          <a:off x="8429131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778288" y="0"/>
              </a:moveTo>
              <a:lnTo>
                <a:pt x="778288" y="252413"/>
              </a:lnTo>
              <a:lnTo>
                <a:pt x="0" y="252413"/>
              </a:lnTo>
              <a:lnTo>
                <a:pt x="0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0F46B-1115-4D9E-982D-62F57C74F133}">
      <dsp:nvSpPr>
        <dsp:cNvPr id="0" name=""/>
        <dsp:cNvSpPr/>
      </dsp:nvSpPr>
      <dsp:spPr>
        <a:xfrm>
          <a:off x="5315979" y="1205943"/>
          <a:ext cx="3891440" cy="37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13"/>
              </a:lnTo>
              <a:lnTo>
                <a:pt x="3891440" y="252413"/>
              </a:lnTo>
              <a:lnTo>
                <a:pt x="3891440" y="370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20141-7285-4945-B76E-34D918472BCE}">
      <dsp:nvSpPr>
        <dsp:cNvPr id="0" name=""/>
        <dsp:cNvSpPr/>
      </dsp:nvSpPr>
      <dsp:spPr>
        <a:xfrm>
          <a:off x="6826835" y="2385049"/>
          <a:ext cx="91440" cy="3703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5D8FD-CE93-4A6B-ADAE-B42512B3D290}">
      <dsp:nvSpPr>
        <dsp:cNvPr id="0" name=""/>
        <dsp:cNvSpPr/>
      </dsp:nvSpPr>
      <dsp:spPr>
        <a:xfrm>
          <a:off x="5315979" y="1205943"/>
          <a:ext cx="1556576" cy="37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13"/>
              </a:lnTo>
              <a:lnTo>
                <a:pt x="1556576" y="252413"/>
              </a:lnTo>
              <a:lnTo>
                <a:pt x="1556576" y="370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C605B-E38B-4251-80D9-23A61A0E31CD}">
      <dsp:nvSpPr>
        <dsp:cNvPr id="0" name=""/>
        <dsp:cNvSpPr/>
      </dsp:nvSpPr>
      <dsp:spPr>
        <a:xfrm>
          <a:off x="4537690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13"/>
              </a:lnTo>
              <a:lnTo>
                <a:pt x="778288" y="252413"/>
              </a:lnTo>
              <a:lnTo>
                <a:pt x="778288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1BFA02-5340-42B7-9CD2-C75E1A5F2896}">
      <dsp:nvSpPr>
        <dsp:cNvPr id="0" name=""/>
        <dsp:cNvSpPr/>
      </dsp:nvSpPr>
      <dsp:spPr>
        <a:xfrm>
          <a:off x="3759402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778288" y="0"/>
              </a:moveTo>
              <a:lnTo>
                <a:pt x="778288" y="252413"/>
              </a:lnTo>
              <a:lnTo>
                <a:pt x="0" y="252413"/>
              </a:lnTo>
              <a:lnTo>
                <a:pt x="0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2B4E9-DFA9-43AE-A718-03026B3F4244}">
      <dsp:nvSpPr>
        <dsp:cNvPr id="0" name=""/>
        <dsp:cNvSpPr/>
      </dsp:nvSpPr>
      <dsp:spPr>
        <a:xfrm>
          <a:off x="4537690" y="1205943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778288" y="0"/>
              </a:moveTo>
              <a:lnTo>
                <a:pt x="778288" y="252413"/>
              </a:lnTo>
              <a:lnTo>
                <a:pt x="0" y="252413"/>
              </a:lnTo>
              <a:lnTo>
                <a:pt x="0" y="370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515F6-3DD2-4B2B-BB4A-795D9CBB0870}">
      <dsp:nvSpPr>
        <dsp:cNvPr id="0" name=""/>
        <dsp:cNvSpPr/>
      </dsp:nvSpPr>
      <dsp:spPr>
        <a:xfrm>
          <a:off x="1424538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413"/>
              </a:lnTo>
              <a:lnTo>
                <a:pt x="778288" y="252413"/>
              </a:lnTo>
              <a:lnTo>
                <a:pt x="778288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1ED45-EFB8-4AE1-85F7-D72D0D8D1B18}">
      <dsp:nvSpPr>
        <dsp:cNvPr id="0" name=""/>
        <dsp:cNvSpPr/>
      </dsp:nvSpPr>
      <dsp:spPr>
        <a:xfrm>
          <a:off x="646250" y="2385049"/>
          <a:ext cx="778288" cy="370394"/>
        </a:xfrm>
        <a:custGeom>
          <a:avLst/>
          <a:gdLst/>
          <a:ahLst/>
          <a:cxnLst/>
          <a:rect l="0" t="0" r="0" b="0"/>
          <a:pathLst>
            <a:path>
              <a:moveTo>
                <a:pt x="778288" y="0"/>
              </a:moveTo>
              <a:lnTo>
                <a:pt x="778288" y="252413"/>
              </a:lnTo>
              <a:lnTo>
                <a:pt x="0" y="252413"/>
              </a:lnTo>
              <a:lnTo>
                <a:pt x="0" y="3703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F47C7-2AD5-4602-BAFD-9FB43DBF341D}">
      <dsp:nvSpPr>
        <dsp:cNvPr id="0" name=""/>
        <dsp:cNvSpPr/>
      </dsp:nvSpPr>
      <dsp:spPr>
        <a:xfrm>
          <a:off x="1424538" y="1205943"/>
          <a:ext cx="3891440" cy="370394"/>
        </a:xfrm>
        <a:custGeom>
          <a:avLst/>
          <a:gdLst/>
          <a:ahLst/>
          <a:cxnLst/>
          <a:rect l="0" t="0" r="0" b="0"/>
          <a:pathLst>
            <a:path>
              <a:moveTo>
                <a:pt x="3891440" y="0"/>
              </a:moveTo>
              <a:lnTo>
                <a:pt x="3891440" y="252413"/>
              </a:lnTo>
              <a:lnTo>
                <a:pt x="0" y="252413"/>
              </a:lnTo>
              <a:lnTo>
                <a:pt x="0" y="370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B95C99-EB46-4DB7-A84A-5135FCA73192}">
      <dsp:nvSpPr>
        <dsp:cNvPr id="0" name=""/>
        <dsp:cNvSpPr/>
      </dsp:nvSpPr>
      <dsp:spPr>
        <a:xfrm>
          <a:off x="4679197" y="397231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7D3D38-A6FA-49E4-BAB4-AEFF1CE45B95}">
      <dsp:nvSpPr>
        <dsp:cNvPr id="0" name=""/>
        <dsp:cNvSpPr/>
      </dsp:nvSpPr>
      <dsp:spPr>
        <a:xfrm>
          <a:off x="4820704" y="531662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CVFEM</a:t>
          </a:r>
          <a:endParaRPr lang="en-US" sz="1600" kern="1200" dirty="0"/>
        </a:p>
      </dsp:txBody>
      <dsp:txXfrm>
        <a:off x="4844390" y="555348"/>
        <a:ext cx="1226190" cy="761340"/>
      </dsp:txXfrm>
    </dsp:sp>
    <dsp:sp modelId="{41F3D326-ED12-4ED1-B5C6-B5C9E6210E0A}">
      <dsp:nvSpPr>
        <dsp:cNvPr id="0" name=""/>
        <dsp:cNvSpPr/>
      </dsp:nvSpPr>
      <dsp:spPr>
        <a:xfrm>
          <a:off x="787757" y="1576337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6D4A9A-CE54-4797-8CA3-B3530648B949}">
      <dsp:nvSpPr>
        <dsp:cNvPr id="0" name=""/>
        <dsp:cNvSpPr/>
      </dsp:nvSpPr>
      <dsp:spPr>
        <a:xfrm>
          <a:off x="929263" y="1710769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Mesh structures </a:t>
          </a:r>
          <a:endParaRPr lang="en-US" sz="1600" kern="1200" dirty="0"/>
        </a:p>
      </dsp:txBody>
      <dsp:txXfrm>
        <a:off x="952949" y="1734455"/>
        <a:ext cx="1226190" cy="761340"/>
      </dsp:txXfrm>
    </dsp:sp>
    <dsp:sp modelId="{058494C7-5C8F-4811-A391-71AFF14EB1FE}">
      <dsp:nvSpPr>
        <dsp:cNvPr id="0" name=""/>
        <dsp:cNvSpPr/>
      </dsp:nvSpPr>
      <dsp:spPr>
        <a:xfrm>
          <a:off x="9468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AE2380F-A339-475B-9897-B259944CA867}">
      <dsp:nvSpPr>
        <dsp:cNvPr id="0" name=""/>
        <dsp:cNvSpPr/>
      </dsp:nvSpPr>
      <dsp:spPr>
        <a:xfrm>
          <a:off x="150975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Delaunay triangles</a:t>
          </a:r>
          <a:endParaRPr lang="en-US" sz="1600" kern="1200" dirty="0"/>
        </a:p>
      </dsp:txBody>
      <dsp:txXfrm>
        <a:off x="174661" y="2913561"/>
        <a:ext cx="1226190" cy="761340"/>
      </dsp:txXfrm>
    </dsp:sp>
    <dsp:sp modelId="{BEF76B51-8FC6-4249-BAAB-8CB04797B773}">
      <dsp:nvSpPr>
        <dsp:cNvPr id="0" name=""/>
        <dsp:cNvSpPr/>
      </dsp:nvSpPr>
      <dsp:spPr>
        <a:xfrm>
          <a:off x="1566045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87A6E9E-94D7-4C1B-8738-A62E3780F628}">
      <dsp:nvSpPr>
        <dsp:cNvPr id="0" name=""/>
        <dsp:cNvSpPr/>
      </dsp:nvSpPr>
      <dsp:spPr>
        <a:xfrm>
          <a:off x="1707552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Voronoi cells</a:t>
          </a:r>
        </a:p>
      </dsp:txBody>
      <dsp:txXfrm>
        <a:off x="1731238" y="2913561"/>
        <a:ext cx="1226190" cy="761340"/>
      </dsp:txXfrm>
    </dsp:sp>
    <dsp:sp modelId="{4BE704E2-52FE-4DAE-AC64-18D65F92F4C7}">
      <dsp:nvSpPr>
        <dsp:cNvPr id="0" name=""/>
        <dsp:cNvSpPr/>
      </dsp:nvSpPr>
      <dsp:spPr>
        <a:xfrm>
          <a:off x="3900909" y="1576337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84ED25-017C-4271-A6AE-B8E5AF1D664B}">
      <dsp:nvSpPr>
        <dsp:cNvPr id="0" name=""/>
        <dsp:cNvSpPr/>
      </dsp:nvSpPr>
      <dsp:spPr>
        <a:xfrm>
          <a:off x="4042416" y="1710769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Solution components</a:t>
          </a:r>
          <a:endParaRPr lang="en-US" sz="1600" kern="1200" dirty="0"/>
        </a:p>
      </dsp:txBody>
      <dsp:txXfrm>
        <a:off x="4066102" y="1734455"/>
        <a:ext cx="1226190" cy="761340"/>
      </dsp:txXfrm>
    </dsp:sp>
    <dsp:sp modelId="{322FDF61-EDD1-4681-A98D-D7C0DACEAAEB}">
      <dsp:nvSpPr>
        <dsp:cNvPr id="0" name=""/>
        <dsp:cNvSpPr/>
      </dsp:nvSpPr>
      <dsp:spPr>
        <a:xfrm>
          <a:off x="3122621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1C3441-5C79-4A34-AF36-58A13A82EABA}">
      <dsp:nvSpPr>
        <dsp:cNvPr id="0" name=""/>
        <dsp:cNvSpPr/>
      </dsp:nvSpPr>
      <dsp:spPr>
        <a:xfrm>
          <a:off x="3264128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Pressure FEM </a:t>
          </a:r>
          <a:endParaRPr lang="en-US" sz="1600" kern="1200" dirty="0"/>
        </a:p>
      </dsp:txBody>
      <dsp:txXfrm>
        <a:off x="3287814" y="2913561"/>
        <a:ext cx="1226190" cy="761340"/>
      </dsp:txXfrm>
    </dsp:sp>
    <dsp:sp modelId="{2F36D72A-158E-4EAB-9478-65BC946270BF}">
      <dsp:nvSpPr>
        <dsp:cNvPr id="0" name=""/>
        <dsp:cNvSpPr/>
      </dsp:nvSpPr>
      <dsp:spPr>
        <a:xfrm>
          <a:off x="4679197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B5BB82-716E-4C9A-8BA4-B0C63E2616D1}">
      <dsp:nvSpPr>
        <dsp:cNvPr id="0" name=""/>
        <dsp:cNvSpPr/>
      </dsp:nvSpPr>
      <dsp:spPr>
        <a:xfrm>
          <a:off x="4820704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Velocity FVM</a:t>
          </a:r>
        </a:p>
      </dsp:txBody>
      <dsp:txXfrm>
        <a:off x="4844390" y="2913561"/>
        <a:ext cx="1226190" cy="761340"/>
      </dsp:txXfrm>
    </dsp:sp>
    <dsp:sp modelId="{4C9D2288-6D01-4683-B1B6-A0C68485343C}">
      <dsp:nvSpPr>
        <dsp:cNvPr id="0" name=""/>
        <dsp:cNvSpPr/>
      </dsp:nvSpPr>
      <dsp:spPr>
        <a:xfrm>
          <a:off x="6235774" y="1576337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8D2505-0AFE-4D6B-89F1-137FDC4F290D}">
      <dsp:nvSpPr>
        <dsp:cNvPr id="0" name=""/>
        <dsp:cNvSpPr/>
      </dsp:nvSpPr>
      <dsp:spPr>
        <a:xfrm>
          <a:off x="6377281" y="1710769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PDE features</a:t>
          </a:r>
        </a:p>
      </dsp:txBody>
      <dsp:txXfrm>
        <a:off x="6400967" y="1734455"/>
        <a:ext cx="1226190" cy="761340"/>
      </dsp:txXfrm>
    </dsp:sp>
    <dsp:sp modelId="{5F214D84-7ACF-4DA7-A2D5-5DA557F3278A}">
      <dsp:nvSpPr>
        <dsp:cNvPr id="0" name=""/>
        <dsp:cNvSpPr/>
      </dsp:nvSpPr>
      <dsp:spPr>
        <a:xfrm>
          <a:off x="6235774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FABE6ED-F53E-4CC3-A256-F3A6E5559316}">
      <dsp:nvSpPr>
        <dsp:cNvPr id="0" name=""/>
        <dsp:cNvSpPr/>
      </dsp:nvSpPr>
      <dsp:spPr>
        <a:xfrm>
          <a:off x="6377281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Darcy laws</a:t>
          </a:r>
        </a:p>
      </dsp:txBody>
      <dsp:txXfrm>
        <a:off x="6400967" y="2913561"/>
        <a:ext cx="1226190" cy="761340"/>
      </dsp:txXfrm>
    </dsp:sp>
    <dsp:sp modelId="{A464EFAE-A869-4E30-90D1-67C36D431268}">
      <dsp:nvSpPr>
        <dsp:cNvPr id="0" name=""/>
        <dsp:cNvSpPr/>
      </dsp:nvSpPr>
      <dsp:spPr>
        <a:xfrm>
          <a:off x="8570638" y="1576337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3A12839-783C-43B7-AFF3-102D21E3871F}">
      <dsp:nvSpPr>
        <dsp:cNvPr id="0" name=""/>
        <dsp:cNvSpPr/>
      </dsp:nvSpPr>
      <dsp:spPr>
        <a:xfrm>
          <a:off x="8712145" y="1710769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Extras</a:t>
          </a:r>
        </a:p>
      </dsp:txBody>
      <dsp:txXfrm>
        <a:off x="8735831" y="1734455"/>
        <a:ext cx="1226190" cy="761340"/>
      </dsp:txXfrm>
    </dsp:sp>
    <dsp:sp modelId="{2636C93B-C9A2-40D9-8D77-BB2227986698}">
      <dsp:nvSpPr>
        <dsp:cNvPr id="0" name=""/>
        <dsp:cNvSpPr/>
      </dsp:nvSpPr>
      <dsp:spPr>
        <a:xfrm>
          <a:off x="7792350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6D8DE3-D8A0-4C62-ADAE-7610382D3EFD}">
      <dsp:nvSpPr>
        <dsp:cNvPr id="0" name=""/>
        <dsp:cNvSpPr/>
      </dsp:nvSpPr>
      <dsp:spPr>
        <a:xfrm>
          <a:off x="7933857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Visualise</a:t>
          </a:r>
        </a:p>
      </dsp:txBody>
      <dsp:txXfrm>
        <a:off x="7957543" y="2913561"/>
        <a:ext cx="1226190" cy="761340"/>
      </dsp:txXfrm>
    </dsp:sp>
    <dsp:sp modelId="{584CFA24-072E-48C1-AFFD-C6EB2857ADA1}">
      <dsp:nvSpPr>
        <dsp:cNvPr id="0" name=""/>
        <dsp:cNvSpPr/>
      </dsp:nvSpPr>
      <dsp:spPr>
        <a:xfrm>
          <a:off x="9348926" y="2755444"/>
          <a:ext cx="1273562" cy="808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0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4FFB19-BAA0-4CCC-AED4-47216C100757}">
      <dsp:nvSpPr>
        <dsp:cNvPr id="0" name=""/>
        <dsp:cNvSpPr/>
      </dsp:nvSpPr>
      <dsp:spPr>
        <a:xfrm>
          <a:off x="9490433" y="2889875"/>
          <a:ext cx="1273562" cy="808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rebuchet MS" panose="020B0603020202020204"/>
            </a:rPr>
            <a:t>User specific code</a:t>
          </a:r>
        </a:p>
      </dsp:txBody>
      <dsp:txXfrm>
        <a:off x="9514119" y="2913561"/>
        <a:ext cx="1226190" cy="761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MATCVFEM v2.0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Harry Wells 24th May 2024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8E3C-B24D-DEDB-553E-FBC5A428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EB10-4A6B-6821-63B5-75DEAEAE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Completely boundary-lying elements still not permitted</a:t>
            </a:r>
          </a:p>
          <a:p>
            <a:r>
              <a:rPr lang="en-US" dirty="0"/>
              <a:t>Exporting features to VTK/VTU files and other programs</a:t>
            </a:r>
          </a:p>
          <a:p>
            <a:r>
              <a:rPr lang="en-US" dirty="0"/>
              <a:t>Remove leftover flags and data from version 1.0</a:t>
            </a:r>
          </a:p>
          <a:p>
            <a:r>
              <a:rPr lang="en-US" dirty="0"/>
              <a:t>Set up boundary conditions in the </a:t>
            </a:r>
            <a:r>
              <a:rPr lang="en-US" dirty="0" err="1"/>
              <a:t>pdetoolbox</a:t>
            </a:r>
            <a:r>
              <a:rPr lang="en-US" dirty="0"/>
              <a:t> GUI to lessen work for user</a:t>
            </a:r>
          </a:p>
          <a:p>
            <a:r>
              <a:rPr lang="en-US" dirty="0"/>
              <a:t>Reintegrate ideal pressure laws and think about what variable inlet/vent pressures would need for this</a:t>
            </a:r>
          </a:p>
          <a:p>
            <a:r>
              <a:rPr lang="en-US" dirty="0"/>
              <a:t>Bring back user specified time-stepping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53A4-76C2-8D82-79C6-185A3BC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for future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2EA6-B0A1-B900-805D-FF0F2456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Moving mesh/free boundary applications</a:t>
            </a:r>
          </a:p>
          <a:p>
            <a:r>
              <a:rPr lang="en-US" dirty="0"/>
              <a:t>Easy importing of </a:t>
            </a:r>
            <a:r>
              <a:rPr lang="en-US" dirty="0" err="1"/>
              <a:t>GMesh</a:t>
            </a:r>
            <a:r>
              <a:rPr lang="en-US" dirty="0"/>
              <a:t> files instead of </a:t>
            </a:r>
            <a:r>
              <a:rPr lang="en-US" dirty="0" err="1"/>
              <a:t>pdetoolbox</a:t>
            </a:r>
          </a:p>
          <a:p>
            <a:r>
              <a:rPr lang="en-US" dirty="0"/>
              <a:t>Write up a counterpart in Python</a:t>
            </a:r>
          </a:p>
          <a:p>
            <a:endParaRPr lang="en-US" dirty="0"/>
          </a:p>
          <a:p>
            <a:r>
              <a:rPr lang="en-US" dirty="0"/>
              <a:t>Put it into practice somewhere in the project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1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06DB-FA73-35B4-5676-16A37375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09DE7-F0B0-7326-B759-063DC4E3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Improve the readability of the code</a:t>
            </a:r>
          </a:p>
          <a:p>
            <a:r>
              <a:rPr lang="en-US" dirty="0"/>
              <a:t>Remove excess/surplus parts of the code</a:t>
            </a:r>
          </a:p>
          <a:p>
            <a:r>
              <a:rPr lang="en-US" dirty="0"/>
              <a:t>Expand the capabilities for more complex problems</a:t>
            </a:r>
          </a:p>
          <a:p>
            <a:endParaRPr lang="en-US" dirty="0"/>
          </a:p>
          <a:p>
            <a:r>
              <a:rPr lang="en-US" dirty="0"/>
              <a:t>Easily translated code to other languages (e.g. C++/Python)</a:t>
            </a:r>
          </a:p>
          <a:p>
            <a:r>
              <a:rPr lang="en-US" dirty="0"/>
              <a:t>Allow for users to easily add their own extensions/modifications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8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6C75-2537-23A5-AFCF-00315CDE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D099-A082-2D8E-C756-4523A796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 oriented style of program, far more "modularity" to simplify presentation and future extensions</a:t>
            </a:r>
          </a:p>
          <a:p>
            <a:r>
              <a:rPr lang="en-US" dirty="0"/>
              <a:t>User written code needed for set-up but far simpler and more flexible</a:t>
            </a:r>
          </a:p>
          <a:p>
            <a:r>
              <a:rPr lang="en-US" dirty="0"/>
              <a:t>Optional MATLAB generated visuals 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6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9133-22A0-26EF-3907-D42B99E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code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74794B7F-A09E-22FD-2AF2-2BBDE5218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274003"/>
              </p:ext>
            </p:extLst>
          </p:nvPr>
        </p:nvGraphicFramePr>
        <p:xfrm>
          <a:off x="681038" y="2336800"/>
          <a:ext cx="10773465" cy="409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0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0323-0C4C-E70A-A391-6AD44C2B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FA4A-9FC8-F2C4-2E7D-B8D246B9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342190" cy="35993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Delaunay mesh built with points, edges and triangles "p e t" exported from the </a:t>
            </a:r>
            <a:r>
              <a:rPr lang="en-US" dirty="0" err="1"/>
              <a:t>pdetool</a:t>
            </a:r>
            <a:r>
              <a:rPr lang="en-US" dirty="0"/>
              <a:t> GUI</a:t>
            </a:r>
          </a:p>
          <a:p>
            <a:r>
              <a:rPr lang="en-US" dirty="0"/>
              <a:t>Voronoi mesh built using only the Delauney mesh class</a:t>
            </a:r>
          </a:p>
          <a:p>
            <a:r>
              <a:rPr lang="en-US" dirty="0"/>
              <a:t>Classes contain only key geometric properties of the 2 meshes used in the CVFEM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BAC3D4-CD84-951C-4ACB-A4EE112F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58" y="2559223"/>
            <a:ext cx="6113876" cy="31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C1F1-DBDD-46B0-E19E-FCE3199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155B-8977-83ED-951F-E7EC2D6A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71827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class to contain any PDE specific data, functions or methods</a:t>
            </a:r>
          </a:p>
          <a:p>
            <a:r>
              <a:rPr lang="en-US" dirty="0"/>
              <a:t>At the moment only stores permeability, porosity, viscosity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4E0F8D-1EBE-3E5E-FC60-466FCA12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87" y="2334343"/>
            <a:ext cx="5635539" cy="29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EC0C-A76D-02D3-3C12-A86AF47D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8254-3E7F-EB7B-88A1-A271FA57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93747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Pressure class stores the pressure FEM, system of equations, boundary conditions, pressure gradient</a:t>
            </a:r>
          </a:p>
          <a:p>
            <a:r>
              <a:rPr lang="en-US" dirty="0"/>
              <a:t>Velocity class stores the velocity field and method given by Darcy's Law</a:t>
            </a:r>
          </a:p>
          <a:p>
            <a:r>
              <a:rPr lang="en-US" dirty="0"/>
              <a:t>Both classes have access to their respective meshes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3A9D5E-0DE5-693E-8BEE-B7E5967D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07" y="2104699"/>
            <a:ext cx="4614406" cy="238764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D588C5-4C31-C385-D119-1860E4E4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70" y="4402050"/>
            <a:ext cx="4620279" cy="238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8343-7056-0DA7-079D-C239932A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1107-B497-B7BD-88F4-3FCC7536A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7642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Have options of plotting pressure, velocity, flow rate and volume within MATLAB</a:t>
            </a:r>
          </a:p>
          <a:p>
            <a:r>
              <a:rPr lang="en-US" dirty="0"/>
              <a:t>Animation code to export videos to </a:t>
            </a:r>
            <a:r>
              <a:rPr lang="en-US" dirty="0" err="1"/>
              <a:t>GiFs</a:t>
            </a:r>
            <a:r>
              <a:rPr lang="en-US" dirty="0"/>
              <a:t> to be added shortly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C85FD0-1657-F9A0-0C4D-76AC6D41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67" y="2762315"/>
            <a:ext cx="5341438" cy="27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074C-8FA7-B4D4-8CEE-EB45D865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404AB6-8C2B-4553-727E-31A4DDD0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6964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TM04033917[[fn=Berlin]]_novariants</vt:lpstr>
      <vt:lpstr>MATCVFEM v2.0 Update</vt:lpstr>
      <vt:lpstr>Goals of update</vt:lpstr>
      <vt:lpstr>New features</vt:lpstr>
      <vt:lpstr>Structure of code</vt:lpstr>
      <vt:lpstr>Mesh Classes</vt:lpstr>
      <vt:lpstr>PDE Class</vt:lpstr>
      <vt:lpstr>Solution Classes</vt:lpstr>
      <vt:lpstr>Visualisation Class</vt:lpstr>
      <vt:lpstr>Demonstrations</vt:lpstr>
      <vt:lpstr>To-do list</vt:lpstr>
      <vt:lpstr>Ideas for future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305</cp:revision>
  <dcterms:created xsi:type="dcterms:W3CDTF">2024-05-23T11:28:10Z</dcterms:created>
  <dcterms:modified xsi:type="dcterms:W3CDTF">2024-05-24T09:56:14Z</dcterms:modified>
</cp:coreProperties>
</file>