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5C0000"/>
    <a:srgbClr val="4A3771"/>
    <a:srgbClr val="734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82616" autoAdjust="0"/>
  </p:normalViewPr>
  <p:slideViewPr>
    <p:cSldViewPr snapToGrid="0">
      <p:cViewPr varScale="1">
        <p:scale>
          <a:sx n="90" d="100"/>
          <a:sy n="90" d="100"/>
        </p:scale>
        <p:origin x="1944" y="96"/>
      </p:cViewPr>
      <p:guideLst/>
    </p:cSldViewPr>
  </p:slideViewPr>
  <p:outlineViewPr>
    <p:cViewPr>
      <p:scale>
        <a:sx n="33" d="100"/>
        <a:sy n="33" d="100"/>
      </p:scale>
      <p:origin x="0" y="-47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B0BE-D850-4C1B-835C-83CBE31D345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0A19B-59A6-44F0-BDBC-8241A03B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0A19B-59A6-44F0-BDBC-8241A03BF9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0A19B-59A6-44F0-BDBC-8241A03BF9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0A19B-59A6-44F0-BDBC-8241A03BF9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0A19B-59A6-44F0-BDBC-8241A03BF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0A19B-59A6-44F0-BDBC-8241A03BF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3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0A19B-59A6-44F0-BDBC-8241A03BF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0A19B-59A6-44F0-BDBC-8241A03BF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0A19B-59A6-44F0-BDBC-8241A03BF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2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0A19B-59A6-44F0-BDBC-8241A03BF9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2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FDF5-F973-42D6-A203-0FD58CD0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9C808-69FA-4BC4-8810-0B05238E7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163-DA5F-4AFA-B93D-3E2542D8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2C57-4145-469A-9629-780433A5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00F3-102A-4667-8668-5073C02D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3459-AAB5-4594-B74F-FC556E1B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1479E-0784-485C-865F-A5A4181A2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277B-6185-4C2A-B9FE-A5D85E2B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6CA9E-630F-4F92-9E84-782D69FC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489D-B635-4D05-8999-2F89FB2E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60947-AF8C-4362-80AC-0084B1D5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1F940-898E-481E-A7D6-351A4AD56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F93A-CA97-4CB4-8171-0E4EA564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6C1F-7DBC-47E1-AD8E-B7C644B9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0D3B-40F3-452D-8A49-281152FB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0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E8E-5B20-4D9D-8AC2-16909168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CA2A-8610-4D3E-9058-04AC471D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973F-90C1-4AA4-9F05-4070C082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C197-93F5-4002-B0BA-93474403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A47B-D987-4C7D-BA14-979ADF57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0AE6-445D-49FC-B47A-942A22EE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064E-D926-43C8-A1F8-981B955E3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6B93-4696-4925-B7B8-2ED798B9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0C5-BAF2-4C5B-9D53-EC911F01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18DA-01F3-4845-91E1-C4F17937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4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5C10-DACD-4C0B-AE78-E5BD7EBC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65D8-29EB-4C81-A4E9-B11C5B1D3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34DD8-F7EE-463E-B8FC-14D7EF748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E4BCE-00BB-457E-8C65-D509FEFC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AB4FC-0FC5-4333-BFBD-CAD58F39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DAF3B-72D2-4A82-B2CF-B7030045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8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ED3-3989-43E7-AA36-CFB845C9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3A45-2615-42D3-848F-B660ADCB7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79C48-B738-43D7-9D62-FFE53C46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7F5FD-264D-4AA7-8D7B-967B783C0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D5135-49AB-47C3-96EB-5F9F15E7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4B3D5-F49B-4610-A2B1-AD858325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00981-6E51-4706-B0A6-7B8175D2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84B43-68AF-4D2A-B06B-86F29EC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22CF-B80E-4A82-8CE3-A7821AE8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CB1D5-6C1F-42C1-AF9D-2B465BD8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75EA2-AC4A-4144-9B5A-19C90D3E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7FD3-5F89-4902-AAA3-C7251BEB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0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D6691-EF48-4CC4-A33F-E58413C0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89E75-9493-4F7C-906A-68BE0B18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2301B-B256-4EC3-99A8-87B6313C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2858-AD89-4525-A1D9-435445DA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F001-FBE7-45CC-BE83-0105453E6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9708B-52F7-4399-AC90-FBEC8FF7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DFD22-8BEC-4C50-AEC0-9C5E0FAF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93507-9C67-44AE-B22D-0E3B3391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A73-7E7C-4E60-93ED-8C1D2242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C729-1C98-49B5-92CD-09A9C3DA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24AF1-7BE7-4E0E-96A2-470254169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9B8E-BC85-46CD-83D4-BA6895129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BC1E-2107-4C09-B3E9-7FF9573E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F6242-F347-43BF-AA21-664A98E2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E0D2F-FA4B-46B6-8C35-AD483B5F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6511B-FD31-4D0E-96E5-66A1A88B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681F2-3DD9-4850-BF37-CE6E47D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2B84D-CFAD-4BC1-99B0-69C5C9E14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14BE-BE89-4DB6-BBC9-2E4D1D4E8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0D13-29D6-4173-9512-A34C621BE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0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hafukir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3CFD-C132-48F4-88CD-8FE4D09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632" y="2769279"/>
            <a:ext cx="9850734" cy="10214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MRA-TaxNet APPLICATION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2BC6-6042-4D88-BBF9-05FB5C72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01392"/>
            <a:ext cx="12192000" cy="556253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Chafukira Allan</a:t>
            </a:r>
          </a:p>
          <a:p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achafukira@gmail.com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  |  +265 881 60 60 76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30CE6-B8F3-47F2-84AF-D48E9A2CD53A}"/>
              </a:ext>
            </a:extLst>
          </p:cNvPr>
          <p:cNvSpPr txBox="1">
            <a:spLocks/>
          </p:cNvSpPr>
          <p:nvPr/>
        </p:nvSpPr>
        <p:spPr>
          <a:xfrm>
            <a:off x="1524000" y="2011678"/>
            <a:ext cx="9144000" cy="489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9E1FA1-8BA1-4EFA-818D-8278030D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075" y="6292057"/>
            <a:ext cx="220249" cy="19633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83953AB-98C7-4410-B066-0297B21EA23E}"/>
              </a:ext>
            </a:extLst>
          </p:cNvPr>
          <p:cNvSpPr txBox="1">
            <a:spLocks/>
          </p:cNvSpPr>
          <p:nvPr/>
        </p:nvSpPr>
        <p:spPr>
          <a:xfrm>
            <a:off x="1524000" y="4216130"/>
            <a:ext cx="9144000" cy="30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INTERFARCE PROTOTYPE</a:t>
            </a:r>
          </a:p>
        </p:txBody>
      </p:sp>
    </p:spTree>
    <p:extLst>
      <p:ext uri="{BB962C8B-B14F-4D97-AF65-F5344CB8AC3E}">
        <p14:creationId xmlns:p14="http://schemas.microsoft.com/office/powerpoint/2010/main" val="117378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19D-8FA6-4AC2-914F-D65CB81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LOGIN SCREEN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1F91-D58D-45DA-8381-B99070A4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74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0673D6-F38A-4217-AD1A-61C5DEC0514C}"/>
              </a:ext>
            </a:extLst>
          </p:cNvPr>
          <p:cNvSpPr txBox="1">
            <a:spLocks/>
          </p:cNvSpPr>
          <p:nvPr/>
        </p:nvSpPr>
        <p:spPr>
          <a:xfrm>
            <a:off x="0" y="6101392"/>
            <a:ext cx="12192000" cy="5562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E0CE-2794-4E9E-8194-D2413E4B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075" y="6292057"/>
            <a:ext cx="220249" cy="19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39F6DD-49CD-4A15-8B91-06615C5D3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634" y="1316199"/>
            <a:ext cx="5036731" cy="42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0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19D-8FA6-4AC2-914F-D65CB81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DASHBOARD SCREEN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1F91-D58D-45DA-8381-B99070A4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74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0673D6-F38A-4217-AD1A-61C5DEC0514C}"/>
              </a:ext>
            </a:extLst>
          </p:cNvPr>
          <p:cNvSpPr txBox="1">
            <a:spLocks/>
          </p:cNvSpPr>
          <p:nvPr/>
        </p:nvSpPr>
        <p:spPr>
          <a:xfrm>
            <a:off x="0" y="6101392"/>
            <a:ext cx="12192000" cy="5562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E0CE-2794-4E9E-8194-D2413E4B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075" y="6292057"/>
            <a:ext cx="220249" cy="196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A77642-1ACE-4C43-B71B-CA7AD4172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9" y="1254024"/>
            <a:ext cx="6964326" cy="47666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8CCBB-377A-47A1-BB78-65BAA91776D3}"/>
              </a:ext>
            </a:extLst>
          </p:cNvPr>
          <p:cNvCxnSpPr>
            <a:cxnSpLocks/>
          </p:cNvCxnSpPr>
          <p:nvPr/>
        </p:nvCxnSpPr>
        <p:spPr>
          <a:xfrm flipH="1">
            <a:off x="8867554" y="5337175"/>
            <a:ext cx="1196162" cy="541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F19E8-0396-4AB2-B2D9-9813C05C13E2}"/>
              </a:ext>
            </a:extLst>
          </p:cNvPr>
          <p:cNvCxnSpPr>
            <a:cxnSpLocks/>
          </p:cNvCxnSpPr>
          <p:nvPr/>
        </p:nvCxnSpPr>
        <p:spPr>
          <a:xfrm flipV="1">
            <a:off x="2387008" y="3429000"/>
            <a:ext cx="712381" cy="73896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672DB9-5D2B-44A6-8E05-7332F39ED2E9}"/>
              </a:ext>
            </a:extLst>
          </p:cNvPr>
          <p:cNvCxnSpPr>
            <a:cxnSpLocks/>
          </p:cNvCxnSpPr>
          <p:nvPr/>
        </p:nvCxnSpPr>
        <p:spPr>
          <a:xfrm flipH="1">
            <a:off x="9737653" y="2073349"/>
            <a:ext cx="650356" cy="32950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A5E48F-9DC6-452B-A41E-7EC788BD3FAA}"/>
              </a:ext>
            </a:extLst>
          </p:cNvPr>
          <p:cNvSpPr txBox="1"/>
          <p:nvPr/>
        </p:nvSpPr>
        <p:spPr>
          <a:xfrm>
            <a:off x="838200" y="4167963"/>
            <a:ext cx="141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50" charset="0"/>
              </a:rPr>
              <a:t>Side Menu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AFFC0F-AD09-458E-B962-EA4C78E7B935}"/>
              </a:ext>
            </a:extLst>
          </p:cNvPr>
          <p:cNvSpPr txBox="1"/>
          <p:nvPr/>
        </p:nvSpPr>
        <p:spPr>
          <a:xfrm>
            <a:off x="10418137" y="1756521"/>
            <a:ext cx="97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50" charset="0"/>
              </a:rPr>
              <a:t>Action Tabs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3C5BC5-EBC6-47F8-9F9C-1D1E1DCE071B}"/>
              </a:ext>
            </a:extLst>
          </p:cNvPr>
          <p:cNvSpPr txBox="1"/>
          <p:nvPr/>
        </p:nvSpPr>
        <p:spPr>
          <a:xfrm>
            <a:off x="10248460" y="4961399"/>
            <a:ext cx="97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50" charset="0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0696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19D-8FA6-4AC2-914F-D65CB81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VIEW TAXPAYER SCREEN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1F91-D58D-45DA-8381-B99070A4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74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0673D6-F38A-4217-AD1A-61C5DEC0514C}"/>
              </a:ext>
            </a:extLst>
          </p:cNvPr>
          <p:cNvSpPr txBox="1">
            <a:spLocks/>
          </p:cNvSpPr>
          <p:nvPr/>
        </p:nvSpPr>
        <p:spPr>
          <a:xfrm>
            <a:off x="0" y="6101392"/>
            <a:ext cx="12192000" cy="5562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E0CE-2794-4E9E-8194-D2413E4B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075" y="6292057"/>
            <a:ext cx="220249" cy="1963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A5E48F-9DC6-452B-A41E-7EC788BD3FAA}"/>
              </a:ext>
            </a:extLst>
          </p:cNvPr>
          <p:cNvSpPr txBox="1"/>
          <p:nvPr/>
        </p:nvSpPr>
        <p:spPr>
          <a:xfrm>
            <a:off x="1306033" y="4178596"/>
            <a:ext cx="141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50" charset="0"/>
              </a:rPr>
              <a:t>Table Headers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8FDC8-6457-4E18-A66A-B1F70EEB3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565" y="1375309"/>
            <a:ext cx="6318870" cy="461453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F19E8-0396-4AB2-B2D9-9813C05C13E2}"/>
              </a:ext>
            </a:extLst>
          </p:cNvPr>
          <p:cNvCxnSpPr>
            <a:cxnSpLocks/>
          </p:cNvCxnSpPr>
          <p:nvPr/>
        </p:nvCxnSpPr>
        <p:spPr>
          <a:xfrm flipV="1">
            <a:off x="2254102" y="2764465"/>
            <a:ext cx="2541182" cy="14034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F053FA6-2DD3-4397-BDA1-51B4484F6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166" y="4776744"/>
            <a:ext cx="2607899" cy="11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1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19D-8FA6-4AC2-914F-D65CB81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ADD TAXPAYER SCREEN/FORM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0673D6-F38A-4217-AD1A-61C5DEC0514C}"/>
              </a:ext>
            </a:extLst>
          </p:cNvPr>
          <p:cNvSpPr txBox="1">
            <a:spLocks/>
          </p:cNvSpPr>
          <p:nvPr/>
        </p:nvSpPr>
        <p:spPr>
          <a:xfrm>
            <a:off x="0" y="6101392"/>
            <a:ext cx="12192000" cy="5562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E0CE-2794-4E9E-8194-D2413E4B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075" y="6292057"/>
            <a:ext cx="220249" cy="196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4D387-5A8F-4805-8F67-D0C14EE3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542" y="1338184"/>
            <a:ext cx="5512916" cy="45294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0B418F-B07C-440B-8D38-4ABA662AB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89084"/>
            <a:ext cx="1546611" cy="15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19D-8FA6-4AC2-914F-D65CB81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DELETE TAXPAYER SCREEN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0673D6-F38A-4217-AD1A-61C5DEC0514C}"/>
              </a:ext>
            </a:extLst>
          </p:cNvPr>
          <p:cNvSpPr txBox="1">
            <a:spLocks/>
          </p:cNvSpPr>
          <p:nvPr/>
        </p:nvSpPr>
        <p:spPr>
          <a:xfrm>
            <a:off x="0" y="6101392"/>
            <a:ext cx="12192000" cy="5562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E0CE-2794-4E9E-8194-D2413E4B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075" y="6292057"/>
            <a:ext cx="220249" cy="196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E17E5-FBC5-47A5-83EB-941B7C9B8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20" y="4350526"/>
            <a:ext cx="2326661" cy="1742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E5BDD-81E1-41D4-B543-419860C7B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38" y="1512115"/>
            <a:ext cx="4776124" cy="45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19D-8FA6-4AC2-914F-D65CB81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EDIT TAXPAYER SCREEN - 1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0673D6-F38A-4217-AD1A-61C5DEC0514C}"/>
              </a:ext>
            </a:extLst>
          </p:cNvPr>
          <p:cNvSpPr txBox="1">
            <a:spLocks/>
          </p:cNvSpPr>
          <p:nvPr/>
        </p:nvSpPr>
        <p:spPr>
          <a:xfrm>
            <a:off x="0" y="6101392"/>
            <a:ext cx="12192000" cy="5562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E0CE-2794-4E9E-8194-D2413E4B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075" y="6292057"/>
            <a:ext cx="220249" cy="196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67EF92-88E6-46EC-BE54-2B67F47B5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2028825"/>
            <a:ext cx="10925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4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19D-8FA6-4AC2-914F-D65CB81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EDIT TAXPAYER SCREEN - 2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0673D6-F38A-4217-AD1A-61C5DEC0514C}"/>
              </a:ext>
            </a:extLst>
          </p:cNvPr>
          <p:cNvSpPr txBox="1">
            <a:spLocks/>
          </p:cNvSpPr>
          <p:nvPr/>
        </p:nvSpPr>
        <p:spPr>
          <a:xfrm>
            <a:off x="0" y="6101392"/>
            <a:ext cx="12192000" cy="5562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E0CE-2794-4E9E-8194-D2413E4B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075" y="6292057"/>
            <a:ext cx="220249" cy="196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A243F-90BC-475A-9E5A-A5422B566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969" y="1234073"/>
            <a:ext cx="6940062" cy="46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2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19D-8FA6-4AC2-914F-D65CB81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RESPONSIVE SCREEN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0673D6-F38A-4217-AD1A-61C5DEC0514C}"/>
              </a:ext>
            </a:extLst>
          </p:cNvPr>
          <p:cNvSpPr txBox="1">
            <a:spLocks/>
          </p:cNvSpPr>
          <p:nvPr/>
        </p:nvSpPr>
        <p:spPr>
          <a:xfrm>
            <a:off x="0" y="6101392"/>
            <a:ext cx="12192000" cy="5562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E0CE-2794-4E9E-8194-D2413E4B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075" y="6292057"/>
            <a:ext cx="220249" cy="196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D5A65-B613-4F7B-98E9-774B5419B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509" y="1352144"/>
            <a:ext cx="4024981" cy="46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35075</TotalTime>
  <Words>61</Words>
  <Application>Microsoft Office PowerPoint</Application>
  <PresentationFormat>Widescreen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MRA-TaxNet APPLICATION</vt:lpstr>
      <vt:lpstr>LOGIN SCREEN</vt:lpstr>
      <vt:lpstr>DASHBOARD SCREEN</vt:lpstr>
      <vt:lpstr>VIEW TAXPAYER SCREEN</vt:lpstr>
      <vt:lpstr>ADD TAXPAYER SCREEN/FORM</vt:lpstr>
      <vt:lpstr>DELETE TAXPAYER SCREEN</vt:lpstr>
      <vt:lpstr>EDIT TAXPAYER SCREEN - 1</vt:lpstr>
      <vt:lpstr>EDIT TAXPAYER SCREEN - 2</vt:lpstr>
      <vt:lpstr>RESPONSIVE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</dc:title>
  <dc:creator>C H A F U K I R A</dc:creator>
  <cp:lastModifiedBy>C H A F U K I R A</cp:lastModifiedBy>
  <cp:revision>592</cp:revision>
  <dcterms:created xsi:type="dcterms:W3CDTF">2021-05-11T20:24:39Z</dcterms:created>
  <dcterms:modified xsi:type="dcterms:W3CDTF">2021-11-26T20:42:17Z</dcterms:modified>
</cp:coreProperties>
</file>