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_rels/notesSlide1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20.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32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32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322" name="PlaceHolder 4"/>
          <p:cNvSpPr>
            <a:spLocks noGrp="1"/>
          </p:cNvSpPr>
          <p:nvPr>
            <p:ph type="dt" idx="20"/>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323" name="PlaceHolder 5"/>
          <p:cNvSpPr>
            <a:spLocks noGrp="1"/>
          </p:cNvSpPr>
          <p:nvPr>
            <p:ph type="ftr" idx="21"/>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324" name="PlaceHolder 6"/>
          <p:cNvSpPr>
            <a:spLocks noGrp="1"/>
          </p:cNvSpPr>
          <p:nvPr>
            <p:ph type="sldNum" idx="22"/>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D7D081E5-8A39-4838-80E8-8632979CEEB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sldImg"/>
          </p:nvPr>
        </p:nvSpPr>
        <p:spPr>
          <a:xfrm>
            <a:off x="380880" y="685800"/>
            <a:ext cx="6095160" cy="3428280"/>
          </a:xfrm>
          <a:prstGeom prst="rect">
            <a:avLst/>
          </a:prstGeom>
          <a:ln w="0">
            <a:noFill/>
          </a:ln>
        </p:spPr>
      </p:sp>
      <p:sp>
        <p:nvSpPr>
          <p:cNvPr id="415"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Arial"/>
              </a:rPr>
              <a:t>© Copyright Showeet.com – Creative &amp; Free PowerPoint Templates</a:t>
            </a:r>
            <a:endParaRPr b="0" lang="en-US" sz="1200" spc="-1" strike="noStrike">
              <a:latin typeface="Arial"/>
            </a:endParaRPr>
          </a:p>
        </p:txBody>
      </p:sp>
      <p:sp>
        <p:nvSpPr>
          <p:cNvPr id="416" name="PlaceHolder 3"/>
          <p:cNvSpPr>
            <a:spLocks noGrp="1"/>
          </p:cNvSpPr>
          <p:nvPr>
            <p:ph type="sldNum" idx="23"/>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E0130A8-B461-47DA-AF2A-9535FE9A340F}" type="slidenum">
              <a:rPr b="0" lang="en-US" sz="1200" spc="-1" strike="noStrike">
                <a:solidFill>
                  <a:srgbClr val="000000"/>
                </a:solidFill>
                <a:latin typeface="+mn-lt"/>
                <a:ea typeface="+mn-ea"/>
              </a:rPr>
              <a:t>17</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380880" y="685800"/>
            <a:ext cx="6095160" cy="3428280"/>
          </a:xfrm>
          <a:prstGeom prst="rect">
            <a:avLst/>
          </a:prstGeom>
          <a:ln w="0">
            <a:noFill/>
          </a:ln>
        </p:spPr>
      </p:sp>
      <p:sp>
        <p:nvSpPr>
          <p:cNvPr id="433"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Arial"/>
              </a:rPr>
              <a:t>© Copyright Showeet.com – Creative &amp; Free PowerPoint Templates</a:t>
            </a:r>
            <a:endParaRPr b="0" lang="en-US" sz="1200" spc="-1" strike="noStrike">
              <a:latin typeface="Arial"/>
            </a:endParaRPr>
          </a:p>
        </p:txBody>
      </p:sp>
      <p:sp>
        <p:nvSpPr>
          <p:cNvPr id="434" name="PlaceHolder 3"/>
          <p:cNvSpPr>
            <a:spLocks noGrp="1"/>
          </p:cNvSpPr>
          <p:nvPr>
            <p:ph type="sldNum" idx="29"/>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D8DE2A0-0435-487C-8221-822EA927F83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380880" y="685800"/>
            <a:ext cx="6095160" cy="3428280"/>
          </a:xfrm>
          <a:prstGeom prst="rect">
            <a:avLst/>
          </a:prstGeom>
          <a:ln w="0">
            <a:noFill/>
          </a:ln>
        </p:spPr>
      </p:sp>
      <p:sp>
        <p:nvSpPr>
          <p:cNvPr id="436"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Arial"/>
              </a:rPr>
              <a:t>© Copyright Showeet.com – Creative &amp; Free PowerPoint Templates</a:t>
            </a:r>
            <a:endParaRPr b="0" lang="en-US" sz="1200" spc="-1" strike="noStrike">
              <a:latin typeface="Arial"/>
            </a:endParaRPr>
          </a:p>
        </p:txBody>
      </p:sp>
      <p:sp>
        <p:nvSpPr>
          <p:cNvPr id="437" name="PlaceHolder 3"/>
          <p:cNvSpPr>
            <a:spLocks noGrp="1"/>
          </p:cNvSpPr>
          <p:nvPr>
            <p:ph type="sldNum" idx="30"/>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C7C5C19-8B17-4ABB-A677-B24452213CE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380880" y="685800"/>
            <a:ext cx="6095160" cy="3428280"/>
          </a:xfrm>
          <a:prstGeom prst="rect">
            <a:avLst/>
          </a:prstGeom>
          <a:ln w="0">
            <a:noFill/>
          </a:ln>
        </p:spPr>
      </p:sp>
      <p:sp>
        <p:nvSpPr>
          <p:cNvPr id="439"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Arial"/>
              </a:rPr>
              <a:t>© Copyright Showeet.com – Creative &amp; Free PowerPoint Templates</a:t>
            </a:r>
            <a:endParaRPr b="0" lang="en-US" sz="1200" spc="-1" strike="noStrike">
              <a:latin typeface="Arial"/>
            </a:endParaRPr>
          </a:p>
        </p:txBody>
      </p:sp>
      <p:sp>
        <p:nvSpPr>
          <p:cNvPr id="440" name="PlaceHolder 3"/>
          <p:cNvSpPr>
            <a:spLocks noGrp="1"/>
          </p:cNvSpPr>
          <p:nvPr>
            <p:ph type="sldNum" idx="31"/>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A54365D-0CD6-4F7F-AA71-2997B89259A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380880" y="685800"/>
            <a:ext cx="6095160" cy="3428280"/>
          </a:xfrm>
          <a:prstGeom prst="rect">
            <a:avLst/>
          </a:prstGeom>
          <a:ln w="0">
            <a:noFill/>
          </a:ln>
        </p:spPr>
      </p:sp>
      <p:sp>
        <p:nvSpPr>
          <p:cNvPr id="418"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Arial"/>
              </a:rPr>
              <a:t>© Copyright Showeet.com – Creative &amp; Free PowerPoint Templates</a:t>
            </a:r>
            <a:endParaRPr b="0" lang="en-US" sz="1200" spc="-1" strike="noStrike">
              <a:latin typeface="Arial"/>
            </a:endParaRPr>
          </a:p>
        </p:txBody>
      </p:sp>
      <p:sp>
        <p:nvSpPr>
          <p:cNvPr id="419" name="PlaceHolder 3"/>
          <p:cNvSpPr>
            <a:spLocks noGrp="1"/>
          </p:cNvSpPr>
          <p:nvPr>
            <p:ph type="sldNum" idx="24"/>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867CCA9-943D-4B8C-9F8C-AA1DB674CDAE}" type="slidenum">
              <a:rPr b="0" lang="en-US" sz="1200" spc="-1" strike="noStrike">
                <a:solidFill>
                  <a:srgbClr val="000000"/>
                </a:solidFill>
                <a:latin typeface="+mn-lt"/>
                <a:ea typeface="+mn-ea"/>
              </a:rPr>
              <a:t>17</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380880" y="685800"/>
            <a:ext cx="6095160" cy="3428280"/>
          </a:xfrm>
          <a:prstGeom prst="rect">
            <a:avLst/>
          </a:prstGeom>
          <a:ln w="0">
            <a:noFill/>
          </a:ln>
        </p:spPr>
      </p:sp>
      <p:sp>
        <p:nvSpPr>
          <p:cNvPr id="442"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Arial"/>
              </a:rPr>
              <a:t>© Copyright Showeet.com – Creative &amp; Free PowerPoint Templates</a:t>
            </a:r>
            <a:endParaRPr b="0" lang="en-US" sz="1200" spc="-1" strike="noStrike">
              <a:latin typeface="Arial"/>
            </a:endParaRPr>
          </a:p>
        </p:txBody>
      </p:sp>
      <p:sp>
        <p:nvSpPr>
          <p:cNvPr id="443" name="PlaceHolder 3"/>
          <p:cNvSpPr>
            <a:spLocks noGrp="1"/>
          </p:cNvSpPr>
          <p:nvPr>
            <p:ph type="sldNum" idx="32"/>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EA556D4-76CA-47DA-A186-220A45693DC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380880" y="685800"/>
            <a:ext cx="6095160" cy="3428280"/>
          </a:xfrm>
          <a:prstGeom prst="rect">
            <a:avLst/>
          </a:prstGeom>
          <a:ln w="0">
            <a:noFill/>
          </a:ln>
        </p:spPr>
      </p:sp>
      <p:sp>
        <p:nvSpPr>
          <p:cNvPr id="421"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Arial"/>
              </a:rPr>
              <a:t>© Copyright Showeet.com – Creative &amp; Free PowerPoint Templates</a:t>
            </a:r>
            <a:endParaRPr b="0" lang="en-US" sz="1200" spc="-1" strike="noStrike">
              <a:latin typeface="Arial"/>
            </a:endParaRPr>
          </a:p>
        </p:txBody>
      </p:sp>
      <p:sp>
        <p:nvSpPr>
          <p:cNvPr id="422" name="PlaceHolder 3"/>
          <p:cNvSpPr>
            <a:spLocks noGrp="1"/>
          </p:cNvSpPr>
          <p:nvPr>
            <p:ph type="sldNum" idx="25"/>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3780B8F-67A1-45CC-A060-7FCB6813AEB0}" type="slidenum">
              <a:rPr b="0" lang="en-US" sz="1200" spc="-1" strike="noStrike">
                <a:solidFill>
                  <a:srgbClr val="000000"/>
                </a:solidFill>
                <a:latin typeface="+mn-lt"/>
                <a:ea typeface="+mn-ea"/>
              </a:rPr>
              <a:t>17</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380880" y="685800"/>
            <a:ext cx="6095160" cy="3428280"/>
          </a:xfrm>
          <a:prstGeom prst="rect">
            <a:avLst/>
          </a:prstGeom>
          <a:ln w="0">
            <a:noFill/>
          </a:ln>
        </p:spPr>
      </p:sp>
      <p:sp>
        <p:nvSpPr>
          <p:cNvPr id="424"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Arial"/>
              </a:rPr>
              <a:t>© Copyright Showeet.com – Creative &amp; Free PowerPoint Templates</a:t>
            </a:r>
            <a:endParaRPr b="0" lang="en-US" sz="1200" spc="-1" strike="noStrike">
              <a:latin typeface="Arial"/>
            </a:endParaRPr>
          </a:p>
        </p:txBody>
      </p:sp>
      <p:sp>
        <p:nvSpPr>
          <p:cNvPr id="425" name="PlaceHolder 3"/>
          <p:cNvSpPr>
            <a:spLocks noGrp="1"/>
          </p:cNvSpPr>
          <p:nvPr>
            <p:ph type="sldNum" idx="26"/>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2298E76-6716-4724-BB3A-0E408627F9D1}" type="slidenum">
              <a:rPr b="0" lang="en-US" sz="1200" spc="-1" strike="noStrike">
                <a:solidFill>
                  <a:srgbClr val="000000"/>
                </a:solidFill>
                <a:latin typeface="+mn-lt"/>
                <a:ea typeface="+mn-ea"/>
              </a:rPr>
              <a:t>17</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380880" y="685800"/>
            <a:ext cx="6095160" cy="3428280"/>
          </a:xfrm>
          <a:prstGeom prst="rect">
            <a:avLst/>
          </a:prstGeom>
          <a:ln w="0">
            <a:noFill/>
          </a:ln>
        </p:spPr>
      </p:sp>
      <p:sp>
        <p:nvSpPr>
          <p:cNvPr id="427"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Arial"/>
              </a:rPr>
              <a:t>© Copyright Showeet.com – Creative &amp; Free PowerPoint Templates</a:t>
            </a:r>
            <a:endParaRPr b="0" lang="en-US" sz="1200" spc="-1" strike="noStrike">
              <a:latin typeface="Arial"/>
            </a:endParaRPr>
          </a:p>
        </p:txBody>
      </p:sp>
      <p:sp>
        <p:nvSpPr>
          <p:cNvPr id="428" name="PlaceHolder 3"/>
          <p:cNvSpPr>
            <a:spLocks noGrp="1"/>
          </p:cNvSpPr>
          <p:nvPr>
            <p:ph type="sldNum" idx="27"/>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310A959-3F6C-4E86-952E-C7EA146C0134}" type="slidenum">
              <a:rPr b="0" lang="en-US" sz="1200" spc="-1" strike="noStrike">
                <a:solidFill>
                  <a:srgbClr val="000000"/>
                </a:solidFill>
                <a:latin typeface="+mn-lt"/>
                <a:ea typeface="+mn-ea"/>
              </a:rPr>
              <a:t>17</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380880" y="685800"/>
            <a:ext cx="6095160" cy="3428280"/>
          </a:xfrm>
          <a:prstGeom prst="rect">
            <a:avLst/>
          </a:prstGeom>
          <a:ln w="0">
            <a:noFill/>
          </a:ln>
        </p:spPr>
      </p:sp>
      <p:sp>
        <p:nvSpPr>
          <p:cNvPr id="430"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Arial"/>
              </a:rPr>
              <a:t>© Copyright Showeet.com – Creative &amp; Free PowerPoint Templates</a:t>
            </a:r>
            <a:endParaRPr b="0" lang="en-US" sz="1200" spc="-1" strike="noStrike">
              <a:latin typeface="Arial"/>
            </a:endParaRPr>
          </a:p>
        </p:txBody>
      </p:sp>
      <p:sp>
        <p:nvSpPr>
          <p:cNvPr id="431" name="PlaceHolder 3"/>
          <p:cNvSpPr>
            <a:spLocks noGrp="1"/>
          </p:cNvSpPr>
          <p:nvPr>
            <p:ph type="sldNum" idx="28"/>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DEB845B-96E5-4704-93B9-ECF39477E7AE}" type="slidenum">
              <a:rPr b="0" lang="en-US" sz="1200" spc="-1" strike="noStrike">
                <a:solidFill>
                  <a:srgbClr val="000000"/>
                </a:solidFill>
                <a:latin typeface="+mn-lt"/>
                <a:ea typeface="+mn-ea"/>
              </a:rPr>
              <a:t>17</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dt" idx="2"/>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dt" idx="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dt" idx="2"/>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179C5D6-4A21-436E-8930-CCAD1BBC7FC0}"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96EE3AE-F05C-4A42-BCD4-BFA13BCE587F}"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9451168-BEAA-4D52-947B-C54FE450E52B}"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921B0DC-3EE9-4C85-8B04-40F52661B0CC}"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852501C-1E4F-47C7-B3E0-C75F34C0787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6527379-39CC-4019-8F5A-A658F2EFF9F9}"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7C493A9-3B9F-4BAC-A2A5-583B34226A84}"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59EE5E9-FF45-481F-A85F-1D8F25329D6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AC0CF1A-17D7-47F1-8F4A-7668F8014B27}"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60B1EC7-3EED-4530-A0EE-BD85A5DB78B7}"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A3A12806-2437-4C4F-AF47-078E8AA5DC46}"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0C6B045-A6B1-464F-A210-60068DF5CD54}"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19E508C-3999-4483-BD92-72CBD444F531}"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F200FE3C-CDE8-4532-B7F8-220BF73A8706}"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D1A25D1-C238-4651-B848-0FA449E12FB4}"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316FC2F-1D3C-43FF-A73A-96E05514291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552D7EF9-F71A-46B2-9A43-85F63E4A33E2}"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DC74737-BBB0-4A5D-825C-207446485855}"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6F6AD59-79E2-4081-B87A-8FF828E1E3E9}"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0B46892-DB2B-4456-A97E-B6A94FD878C2}"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116920D-7EA7-45B3-B946-701B5AA04964}"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389C007-A0C1-4937-9A6D-3293F6EAD64B}"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C69F8617-73EC-4891-BE5C-982C96D38C6A}"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639006B6-E42F-420A-BC46-023CEE79E0B7}"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1E66D1FB-AA99-48FE-B029-5E791A09DD75}"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098D4047-08E1-4753-BA61-D089F899624C}"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21BB4520-2598-440B-915D-6BC592F223AD}"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4D6DBF7-FEF2-4B1E-A632-76FCC4652DA2}"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DB851E48-9085-40D1-AA95-7BD4E4B43106}"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C3F2EFD3-4332-4C11-87AE-665CBB70CEEB}"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65BEF1B-F036-4865-AF86-C3FAC7E83BE4}"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13D4158-2EB1-41B9-B62B-A30C233F5B46}"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F55E36E-FBEB-4E0A-AE91-45A0A9FC363F}"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4DB5EE97-1E05-414E-8DDC-25D98CF5B1F4}"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0F5F6FDF-BBBD-42C6-8421-CF156521662C}"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E5FE1C96-74A8-4F3E-97A5-F3D34868C0CF}"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82E2FC6F-AFF3-49DA-9EB5-CE8E6F27CAA9}"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A61C624A-0B45-4680-BA28-1D2D934F33D8}"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8E753493-A383-43CE-AB99-B80B6137119B}"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952D81E2-4975-4A04-B5F0-2036F3A90041}"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605DABC8-66CE-4CD8-8A20-A3B4BD500CED}"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7EA14800-F3ED-4D8D-8D25-164AD20D17EE}"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3EA55FCB-004D-4B22-8A2B-8A81F0C57457}"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0457D728-448B-4007-AD18-33D1D095B73D}"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B6FD3D0E-C4E1-4D64-AFCB-237D800B0BB1}"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B83708A6-30CB-4142-A735-F8C0544A9166}"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9436B402-541F-4895-B04C-4A8138F5427C}" type="slidenum">
              <a:t>&lt;#&gt;</a:t>
            </a:fld>
          </a:p>
        </p:txBody>
      </p:sp>
      <p:sp>
        <p:nvSpPr>
          <p:cNvPr id="9" name="PlaceHolder 8"/>
          <p:cNvSpPr>
            <a:spLocks noGrp="1"/>
          </p:cNvSpPr>
          <p:nvPr>
            <p:ph type="dt" idx="16"/>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1F2C33DF-FFB8-4B5F-9D39-C9D812E613D0}" type="slidenum">
              <a:t>&lt;#&gt;</a:t>
            </a:fld>
          </a:p>
        </p:txBody>
      </p:sp>
      <p:sp>
        <p:nvSpPr>
          <p:cNvPr id="11" name="PlaceHolder 10"/>
          <p:cNvSpPr>
            <a:spLocks noGrp="1"/>
          </p:cNvSpPr>
          <p:nvPr>
            <p:ph type="dt" idx="16"/>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56DCD7D7-DFEE-411E-9F6F-EFEA199CB71E}"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51422E61-CDF8-417B-9333-4BDFEFCB827D}"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13F7D39B-6164-45A5-B64D-483782630CA3}"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3E509979-2B46-42A7-B5E4-E5F06EEB9FC2}"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23AA4BB0-B681-4692-999A-68E79B3EA48C}"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E415DF6C-18B3-4B2B-8FF2-C347AA398D19}"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9EECF907-CC72-4CFB-AEA1-5D07305C21C9}"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61C3F7B2-32B7-4BCB-9179-7A6ED2A1B178}"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94867D54-652C-4B25-9E78-25973494BE4A}"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A06D3BED-FD49-4EA2-A1E8-65C19765B908}"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FC1F4120-7732-4D51-A7B6-F86FFCA1AD74}" type="slidenum">
              <a:t>&lt;#&gt;</a:t>
            </a:fld>
          </a:p>
        </p:txBody>
      </p:sp>
      <p:sp>
        <p:nvSpPr>
          <p:cNvPr id="9" name="PlaceHolder 8"/>
          <p:cNvSpPr>
            <a:spLocks noGrp="1"/>
          </p:cNvSpPr>
          <p:nvPr>
            <p:ph type="dt" idx="19"/>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D15AF8A1-5337-4C29-B7E5-59F6AF064DDA}" type="slidenum">
              <a:t>&lt;#&gt;</a:t>
            </a:fld>
          </a:p>
        </p:txBody>
      </p:sp>
      <p:sp>
        <p:nvSpPr>
          <p:cNvPr id="11" name="PlaceHolder 10"/>
          <p:cNvSpPr>
            <a:spLocks noGrp="1"/>
          </p:cNvSpPr>
          <p:nvPr>
            <p:ph type="dt" idx="19"/>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3551"/>
        </a:solidFill>
      </p:bgPr>
    </p:bg>
    <p:spTree>
      <p:nvGrpSpPr>
        <p:cNvPr id="1" name=""/>
        <p:cNvGrpSpPr/>
        <p:nvPr/>
      </p:nvGrpSpPr>
      <p:grpSpPr>
        <a:xfrm>
          <a:off x="0" y="0"/>
          <a:ext cx="0" cy="0"/>
          <a:chOff x="0" y="0"/>
          <a:chExt cx="0" cy="0"/>
        </a:xfrm>
      </p:grpSpPr>
      <p:sp>
        <p:nvSpPr>
          <p:cNvPr id="0" name="Figure"/>
          <p:cNvSpPr/>
          <p:nvPr/>
        </p:nvSpPr>
        <p:spPr>
          <a:xfrm>
            <a:off x="3867120" y="785160"/>
            <a:ext cx="4801320" cy="5958000"/>
          </a:xfrm>
          <a:custGeom>
            <a:avLst/>
            <a:gdLst/>
            <a:ahLst/>
            <a:rect l="l" t="t" r="r" b="b"/>
            <a:pathLst>
              <a:path w="20693" h="20744">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noFill/>
          </a:ln>
        </p:spPr>
        <p:style>
          <a:lnRef idx="0"/>
          <a:fillRef idx="0"/>
          <a:effectRef idx="0"/>
          <a:fontRef idx="minor"/>
        </p:style>
      </p:sp>
      <p:sp>
        <p:nvSpPr>
          <p:cNvPr id="1" name="Figure"/>
          <p:cNvSpPr/>
          <p:nvPr/>
        </p:nvSpPr>
        <p:spPr>
          <a:xfrm>
            <a:off x="2927520" y="1746720"/>
            <a:ext cx="7103160" cy="4829040"/>
          </a:xfrm>
          <a:custGeom>
            <a:avLst/>
            <a:gdLst/>
            <a:ahLst/>
            <a:rect l="l" t="t" r="r" b="b"/>
            <a:pathLst>
              <a:path w="19589" h="18693">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noFill/>
          </a:ln>
        </p:spPr>
        <p:style>
          <a:lnRef idx="0"/>
          <a:fillRef idx="0"/>
          <a:effectRef idx="0"/>
          <a:fontRef idx="minor"/>
        </p:style>
      </p:sp>
      <p:sp>
        <p:nvSpPr>
          <p:cNvPr id="2" name="Figure"/>
          <p:cNvSpPr/>
          <p:nvPr/>
        </p:nvSpPr>
        <p:spPr>
          <a:xfrm>
            <a:off x="2368440" y="1388880"/>
            <a:ext cx="6998040" cy="4811400"/>
          </a:xfrm>
          <a:custGeom>
            <a:avLst/>
            <a:gdLst/>
            <a:ahLst/>
            <a:rect l="l" t="t" r="r" b="b"/>
            <a:pathLst>
              <a:path w="21600" h="19116">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noFill/>
          </a:ln>
        </p:spPr>
        <p:style>
          <a:lnRef idx="0"/>
          <a:fillRef idx="0"/>
          <a:effectRef idx="0"/>
          <a:fontRef idx="minor"/>
        </p:style>
      </p:sp>
      <p:sp>
        <p:nvSpPr>
          <p:cNvPr id="3" name="Figure"/>
          <p:cNvSpPr/>
          <p:nvPr/>
        </p:nvSpPr>
        <p:spPr>
          <a:xfrm>
            <a:off x="6730200" y="114120"/>
            <a:ext cx="1313280" cy="1185480"/>
          </a:xfrm>
          <a:custGeom>
            <a:avLst/>
            <a:gdLst/>
            <a:ahLst/>
            <a:rect l="l" t="t" r="r" b="b"/>
            <a:pathLst>
              <a:path w="18415" h="1906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noFill/>
          </a:ln>
        </p:spPr>
        <p:style>
          <a:lnRef idx="0"/>
          <a:fillRef idx="0"/>
          <a:effectRef idx="0"/>
          <a:fontRef idx="minor"/>
        </p:style>
      </p:sp>
      <p:sp>
        <p:nvSpPr>
          <p:cNvPr id="4" name="Figure"/>
          <p:cNvSpPr/>
          <p:nvPr/>
        </p:nvSpPr>
        <p:spPr>
          <a:xfrm>
            <a:off x="1920960" y="4207320"/>
            <a:ext cx="874800" cy="8913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noFill/>
          </a:ln>
        </p:spPr>
        <p:style>
          <a:lnRef idx="0"/>
          <a:fillRef idx="0"/>
          <a:effectRef idx="0"/>
          <a:fontRef idx="minor"/>
        </p:style>
      </p:sp>
      <p:sp>
        <p:nvSpPr>
          <p:cNvPr id="5" name="Figure"/>
          <p:cNvSpPr/>
          <p:nvPr/>
        </p:nvSpPr>
        <p:spPr>
          <a:xfrm>
            <a:off x="8765640" y="1031040"/>
            <a:ext cx="603720" cy="5749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noFill/>
          </a:ln>
        </p:spPr>
        <p:style>
          <a:lnRef idx="0"/>
          <a:fillRef idx="0"/>
          <a:effectRef idx="0"/>
          <a:fontRef idx="minor"/>
        </p:style>
      </p:sp>
      <p:sp>
        <p:nvSpPr>
          <p:cNvPr id="6" name="PlaceHolder 1"/>
          <p:cNvSpPr>
            <a:spLocks noGrp="1"/>
          </p:cNvSpPr>
          <p:nvPr>
            <p:ph type="title"/>
          </p:nvPr>
        </p:nvSpPr>
        <p:spPr>
          <a:xfrm>
            <a:off x="831960" y="1709640"/>
            <a:ext cx="10514880" cy="2851920"/>
          </a:xfrm>
          <a:prstGeom prst="rect">
            <a:avLst/>
          </a:prstGeom>
          <a:noFill/>
          <a:ln w="0">
            <a:noFill/>
          </a:ln>
        </p:spPr>
        <p:txBody>
          <a:bodyPr lIns="0" rIns="0" tIns="0" bIns="0" anchor="ctr">
            <a:noAutofit/>
          </a:bodyPr>
          <a:p>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7" name="PlaceHolder 2"/>
          <p:cNvSpPr>
            <a:spLocks noGrp="1"/>
          </p:cNvSpPr>
          <p:nvPr>
            <p:ph type="ftr" idx="1"/>
          </p:nvPr>
        </p:nvSpPr>
        <p:spPr>
          <a:xfrm>
            <a:off x="8328240" y="6356520"/>
            <a:ext cx="302472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9f93b1"/>
                </a:solidFill>
                <a:latin typeface="Calibri"/>
              </a:defRPr>
            </a:lvl1pPr>
          </a:lstStyle>
          <a:p>
            <a:pPr algn="r">
              <a:lnSpc>
                <a:spcPct val="100000"/>
              </a:lnSpc>
              <a:buNone/>
            </a:pPr>
            <a:r>
              <a:rPr b="0" lang="en-US" sz="1200" spc="-1" strike="noStrike">
                <a:solidFill>
                  <a:srgbClr val="9f93b1"/>
                </a:solidFill>
                <a:latin typeface="Calibri"/>
              </a:rPr>
              <a:t>&lt;footer&gt;</a:t>
            </a:r>
            <a:endParaRPr b="0" lang="en-US" sz="1200" spc="-1" strike="noStrike">
              <a:latin typeface="Times New Roman"/>
            </a:endParaRPr>
          </a:p>
        </p:txBody>
      </p:sp>
      <p:sp>
        <p:nvSpPr>
          <p:cNvPr id="8" name="PlaceHolder 3"/>
          <p:cNvSpPr>
            <a:spLocks noGrp="1"/>
          </p:cNvSpPr>
          <p:nvPr>
            <p:ph type="dt" idx="2"/>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Figure"/>
          <p:cNvSpPr/>
          <p:nvPr/>
        </p:nvSpPr>
        <p:spPr>
          <a:xfrm>
            <a:off x="3867120" y="785160"/>
            <a:ext cx="4801320" cy="5958000"/>
          </a:xfrm>
          <a:custGeom>
            <a:avLst/>
            <a:gdLst/>
            <a:ahLst/>
            <a:rect l="l" t="t" r="r" b="b"/>
            <a:pathLst>
              <a:path w="20693" h="20744">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noFill/>
          </a:ln>
        </p:spPr>
        <p:style>
          <a:lnRef idx="0"/>
          <a:fillRef idx="0"/>
          <a:effectRef idx="0"/>
          <a:fontRef idx="minor"/>
        </p:style>
      </p:sp>
      <p:sp>
        <p:nvSpPr>
          <p:cNvPr id="47" name="Figure"/>
          <p:cNvSpPr/>
          <p:nvPr/>
        </p:nvSpPr>
        <p:spPr>
          <a:xfrm>
            <a:off x="2927520" y="1746720"/>
            <a:ext cx="7103160" cy="4829040"/>
          </a:xfrm>
          <a:custGeom>
            <a:avLst/>
            <a:gdLst/>
            <a:ahLst/>
            <a:rect l="l" t="t" r="r" b="b"/>
            <a:pathLst>
              <a:path w="19589" h="18693">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noFill/>
          </a:ln>
        </p:spPr>
        <p:style>
          <a:lnRef idx="0"/>
          <a:fillRef idx="0"/>
          <a:effectRef idx="0"/>
          <a:fontRef idx="minor"/>
        </p:style>
      </p:sp>
      <p:sp>
        <p:nvSpPr>
          <p:cNvPr id="48" name="Figure"/>
          <p:cNvSpPr/>
          <p:nvPr/>
        </p:nvSpPr>
        <p:spPr>
          <a:xfrm>
            <a:off x="2368440" y="1388880"/>
            <a:ext cx="6998040" cy="4811400"/>
          </a:xfrm>
          <a:custGeom>
            <a:avLst/>
            <a:gdLst/>
            <a:ahLst/>
            <a:rect l="l" t="t" r="r" b="b"/>
            <a:pathLst>
              <a:path w="21600" h="19116">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noFill/>
          </a:ln>
        </p:spPr>
        <p:style>
          <a:lnRef idx="0"/>
          <a:fillRef idx="0"/>
          <a:effectRef idx="0"/>
          <a:fontRef idx="minor"/>
        </p:style>
      </p:sp>
      <p:sp>
        <p:nvSpPr>
          <p:cNvPr id="49" name="Figure"/>
          <p:cNvSpPr/>
          <p:nvPr/>
        </p:nvSpPr>
        <p:spPr>
          <a:xfrm>
            <a:off x="6730200" y="114120"/>
            <a:ext cx="1313280" cy="1185480"/>
          </a:xfrm>
          <a:custGeom>
            <a:avLst/>
            <a:gdLst/>
            <a:ahLst/>
            <a:rect l="l" t="t" r="r" b="b"/>
            <a:pathLst>
              <a:path w="18415" h="1906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noFill/>
          </a:ln>
        </p:spPr>
        <p:style>
          <a:lnRef idx="0"/>
          <a:fillRef idx="0"/>
          <a:effectRef idx="0"/>
          <a:fontRef idx="minor"/>
        </p:style>
      </p:sp>
      <p:sp>
        <p:nvSpPr>
          <p:cNvPr id="50" name="Figure"/>
          <p:cNvSpPr/>
          <p:nvPr/>
        </p:nvSpPr>
        <p:spPr>
          <a:xfrm>
            <a:off x="1920960" y="4207320"/>
            <a:ext cx="874800" cy="8913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noFill/>
          </a:ln>
        </p:spPr>
        <p:style>
          <a:lnRef idx="0"/>
          <a:fillRef idx="0"/>
          <a:effectRef idx="0"/>
          <a:fontRef idx="minor"/>
        </p:style>
      </p:sp>
      <p:sp>
        <p:nvSpPr>
          <p:cNvPr id="51" name="Figure"/>
          <p:cNvSpPr/>
          <p:nvPr/>
        </p:nvSpPr>
        <p:spPr>
          <a:xfrm>
            <a:off x="8765640" y="1031040"/>
            <a:ext cx="603720" cy="5749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noFill/>
          </a:ln>
        </p:spPr>
        <p:style>
          <a:lnRef idx="0"/>
          <a:fillRef idx="0"/>
          <a:effectRef idx="0"/>
          <a:fontRef idx="minor"/>
        </p:style>
      </p:sp>
      <p:sp>
        <p:nvSpPr>
          <p:cNvPr id="52" name="PlaceHolder 1"/>
          <p:cNvSpPr>
            <a:spLocks noGrp="1"/>
          </p:cNvSpPr>
          <p:nvPr>
            <p:ph type="title"/>
          </p:nvPr>
        </p:nvSpPr>
        <p:spPr>
          <a:xfrm>
            <a:off x="831960" y="1709640"/>
            <a:ext cx="10514880" cy="285192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3" name="PlaceHolder 2"/>
          <p:cNvSpPr>
            <a:spLocks noGrp="1"/>
          </p:cNvSpPr>
          <p:nvPr>
            <p:ph type="ftr" idx="3"/>
          </p:nvPr>
        </p:nvSpPr>
        <p:spPr>
          <a:xfrm>
            <a:off x="8328240" y="6356520"/>
            <a:ext cx="302472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9f93b1"/>
                </a:solidFill>
                <a:latin typeface="Calibri"/>
              </a:defRPr>
            </a:lvl1pPr>
          </a:lstStyle>
          <a:p>
            <a:pPr algn="r">
              <a:lnSpc>
                <a:spcPct val="100000"/>
              </a:lnSpc>
              <a:buNone/>
            </a:pPr>
            <a:r>
              <a:rPr b="0" lang="en-US" sz="1200" spc="-1" strike="noStrike">
                <a:solidFill>
                  <a:srgbClr val="9f93b1"/>
                </a:solidFill>
                <a:latin typeface="Calibri"/>
              </a:rPr>
              <a:t>&lt;footer&gt;</a:t>
            </a:r>
            <a:endParaRPr b="0" lang="en-US" sz="1200" spc="-1" strike="noStrike">
              <a:latin typeface="Times New Roman"/>
            </a:endParaRPr>
          </a:p>
        </p:txBody>
      </p:sp>
      <p:sp>
        <p:nvSpPr>
          <p:cNvPr id="54" name="PlaceHolder 3"/>
          <p:cNvSpPr>
            <a:spLocks noGrp="1"/>
          </p:cNvSpPr>
          <p:nvPr>
            <p:ph type="dt" idx="4"/>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5"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Freeform: Shape 24"/>
          <p:cNvSpPr/>
          <p:nvPr/>
        </p:nvSpPr>
        <p:spPr>
          <a:xfrm>
            <a:off x="8330040" y="0"/>
            <a:ext cx="3861360" cy="4184280"/>
          </a:xfrm>
          <a:custGeom>
            <a:avLst/>
            <a:gdLst/>
            <a:ah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noFill/>
          </a:ln>
        </p:spPr>
        <p:style>
          <a:lnRef idx="0"/>
          <a:fillRef idx="0"/>
          <a:effectRef idx="0"/>
          <a:fontRef idx="minor"/>
        </p:style>
      </p:sp>
      <p:sp>
        <p:nvSpPr>
          <p:cNvPr id="93" name="Freeform: Shape 22"/>
          <p:cNvSpPr/>
          <p:nvPr/>
        </p:nvSpPr>
        <p:spPr>
          <a:xfrm>
            <a:off x="7390440" y="0"/>
            <a:ext cx="4800600" cy="4016880"/>
          </a:xfrm>
          <a:custGeom>
            <a:avLst/>
            <a:gdLst/>
            <a:ah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noFill/>
          </a:ln>
        </p:spPr>
        <p:style>
          <a:lnRef idx="0"/>
          <a:fillRef idx="0"/>
          <a:effectRef idx="0"/>
          <a:fontRef idx="minor"/>
        </p:style>
      </p:sp>
      <p:sp>
        <p:nvSpPr>
          <p:cNvPr id="94" name="Freeform: Shape 26"/>
          <p:cNvSpPr/>
          <p:nvPr/>
        </p:nvSpPr>
        <p:spPr>
          <a:xfrm>
            <a:off x="11397960" y="3867480"/>
            <a:ext cx="793440" cy="1182240"/>
          </a:xfrm>
          <a:custGeom>
            <a:avLst/>
            <a:gdLst/>
            <a:ah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noFill/>
          </a:ln>
        </p:spPr>
        <p:style>
          <a:lnRef idx="0"/>
          <a:fillRef idx="0"/>
          <a:effectRef idx="0"/>
          <a:fontRef idx="minor"/>
        </p:style>
      </p:sp>
      <p:sp>
        <p:nvSpPr>
          <p:cNvPr id="95" name="Figure"/>
          <p:cNvSpPr/>
          <p:nvPr/>
        </p:nvSpPr>
        <p:spPr>
          <a:xfrm>
            <a:off x="6383880" y="1648080"/>
            <a:ext cx="874800" cy="8913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noFill/>
          </a:ln>
        </p:spPr>
        <p:style>
          <a:lnRef idx="0"/>
          <a:fillRef idx="0"/>
          <a:effectRef idx="0"/>
          <a:fontRef idx="minor"/>
        </p:style>
      </p:sp>
      <p:sp>
        <p:nvSpPr>
          <p:cNvPr id="96" name="Figure"/>
          <p:cNvSpPr/>
          <p:nvPr/>
        </p:nvSpPr>
        <p:spPr>
          <a:xfrm>
            <a:off x="10139400" y="4982760"/>
            <a:ext cx="603720" cy="5749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noFill/>
          </a:ln>
        </p:spPr>
        <p:style>
          <a:lnRef idx="0"/>
          <a:fillRef idx="0"/>
          <a:effectRef idx="0"/>
          <a:fontRef idx="minor"/>
        </p:style>
      </p:sp>
      <p:sp>
        <p:nvSpPr>
          <p:cNvPr id="97" name="PlaceHolder 1"/>
          <p:cNvSpPr>
            <a:spLocks noGrp="1"/>
          </p:cNvSpPr>
          <p:nvPr>
            <p:ph type="ftr" idx="5"/>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48b98"/>
                </a:solidFill>
                <a:latin typeface="Calibri"/>
              </a:defRPr>
            </a:lvl1pPr>
          </a:lstStyle>
          <a:p>
            <a:pPr algn="ctr">
              <a:lnSpc>
                <a:spcPct val="100000"/>
              </a:lnSpc>
              <a:buNone/>
            </a:pPr>
            <a:r>
              <a:rPr b="0" lang="en-US" sz="1200" spc="-1" strike="noStrike">
                <a:solidFill>
                  <a:srgbClr val="848b98"/>
                </a:solidFill>
                <a:latin typeface="Calibri"/>
              </a:rPr>
              <a:t>&lt;footer&gt;</a:t>
            </a:r>
            <a:endParaRPr b="0" lang="en-US" sz="1200" spc="-1" strike="noStrike">
              <a:latin typeface="Times New Roman"/>
            </a:endParaRPr>
          </a:p>
        </p:txBody>
      </p:sp>
      <p:sp>
        <p:nvSpPr>
          <p:cNvPr id="98" name="PlaceHolder 2"/>
          <p:cNvSpPr>
            <a:spLocks noGrp="1"/>
          </p:cNvSpPr>
          <p:nvPr>
            <p:ph type="sldNum" idx="6"/>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48b98"/>
                </a:solidFill>
                <a:latin typeface="Calibri"/>
              </a:defRPr>
            </a:lvl1pPr>
          </a:lstStyle>
          <a:p>
            <a:pPr algn="r">
              <a:lnSpc>
                <a:spcPct val="100000"/>
              </a:lnSpc>
              <a:buNone/>
            </a:pPr>
            <a:fld id="{EE188EC5-1EF8-466F-97A0-B7AE0398A42F}" type="slidenum">
              <a:rPr b="0" lang="en-US" sz="1200" spc="-1" strike="noStrike">
                <a:solidFill>
                  <a:srgbClr val="848b98"/>
                </a:solidFill>
                <a:latin typeface="Calibri"/>
              </a:rPr>
              <a:t>&lt;number&gt;</a:t>
            </a:fld>
            <a:endParaRPr b="0" lang="en-US" sz="1200" spc="-1" strike="noStrike">
              <a:latin typeface="Times New Roman"/>
            </a:endParaRPr>
          </a:p>
        </p:txBody>
      </p:sp>
      <p:sp>
        <p:nvSpPr>
          <p:cNvPr id="99" name="PlaceHolder 3"/>
          <p:cNvSpPr>
            <a:spLocks noGrp="1"/>
          </p:cNvSpPr>
          <p:nvPr>
            <p:ph type="dt" idx="7"/>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0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831960" y="1709640"/>
            <a:ext cx="10514880" cy="285192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39" name="PlaceHolder 2"/>
          <p:cNvSpPr>
            <a:spLocks noGrp="1"/>
          </p:cNvSpPr>
          <p:nvPr>
            <p:ph type="ftr" idx="8"/>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48b98"/>
                </a:solidFill>
                <a:latin typeface="Calibri"/>
              </a:defRPr>
            </a:lvl1pPr>
          </a:lstStyle>
          <a:p>
            <a:pPr algn="ctr">
              <a:lnSpc>
                <a:spcPct val="100000"/>
              </a:lnSpc>
              <a:buNone/>
            </a:pPr>
            <a:r>
              <a:rPr b="0" lang="en-US" sz="1200" spc="-1" strike="noStrike">
                <a:solidFill>
                  <a:srgbClr val="848b98"/>
                </a:solidFill>
                <a:latin typeface="Calibri"/>
              </a:rPr>
              <a:t>&lt;footer&gt;</a:t>
            </a:r>
            <a:endParaRPr b="0" lang="en-US" sz="1200" spc="-1" strike="noStrike">
              <a:latin typeface="Times New Roman"/>
            </a:endParaRPr>
          </a:p>
        </p:txBody>
      </p:sp>
      <p:sp>
        <p:nvSpPr>
          <p:cNvPr id="140" name="PlaceHolder 3"/>
          <p:cNvSpPr>
            <a:spLocks noGrp="1"/>
          </p:cNvSpPr>
          <p:nvPr>
            <p:ph type="sldNum" idx="9"/>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48b98"/>
                </a:solidFill>
                <a:latin typeface="Calibri"/>
              </a:defRPr>
            </a:lvl1pPr>
          </a:lstStyle>
          <a:p>
            <a:pPr algn="r">
              <a:lnSpc>
                <a:spcPct val="100000"/>
              </a:lnSpc>
              <a:buNone/>
            </a:pPr>
            <a:fld id="{D0184F87-6910-46C3-9F35-E6FA5C14FA68}" type="slidenum">
              <a:rPr b="0" lang="en-US" sz="1200" spc="-1" strike="noStrike">
                <a:solidFill>
                  <a:srgbClr val="848b98"/>
                </a:solidFill>
                <a:latin typeface="Calibri"/>
              </a:rPr>
              <a:t>&lt;number&gt;</a:t>
            </a:fld>
            <a:endParaRPr b="0" lang="en-US" sz="1200" spc="-1" strike="noStrike">
              <a:latin typeface="Times New Roman"/>
            </a:endParaRPr>
          </a:p>
        </p:txBody>
      </p:sp>
      <p:sp>
        <p:nvSpPr>
          <p:cNvPr id="141" name="PlaceHolder 4"/>
          <p:cNvSpPr>
            <a:spLocks noGrp="1"/>
          </p:cNvSpPr>
          <p:nvPr>
            <p:ph type="dt" idx="10"/>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4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3551"/>
        </a:solidFill>
      </p:bgPr>
    </p:bg>
    <p:spTree>
      <p:nvGrpSpPr>
        <p:cNvPr id="1" name=""/>
        <p:cNvGrpSpPr/>
        <p:nvPr/>
      </p:nvGrpSpPr>
      <p:grpSpPr>
        <a:xfrm>
          <a:off x="0" y="0"/>
          <a:ext cx="0" cy="0"/>
          <a:chOff x="0" y="0"/>
          <a:chExt cx="0" cy="0"/>
        </a:xfrm>
      </p:grpSpPr>
      <p:sp>
        <p:nvSpPr>
          <p:cNvPr id="179" name="Freeform: Shape 24"/>
          <p:cNvSpPr/>
          <p:nvPr/>
        </p:nvSpPr>
        <p:spPr>
          <a:xfrm>
            <a:off x="8330040" y="0"/>
            <a:ext cx="3861360" cy="4184280"/>
          </a:xfrm>
          <a:custGeom>
            <a:avLst/>
            <a:gdLst/>
            <a:ah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noFill/>
          </a:ln>
        </p:spPr>
        <p:style>
          <a:lnRef idx="0"/>
          <a:fillRef idx="0"/>
          <a:effectRef idx="0"/>
          <a:fontRef idx="minor"/>
        </p:style>
      </p:sp>
      <p:sp>
        <p:nvSpPr>
          <p:cNvPr id="180" name="Freeform: Shape 22"/>
          <p:cNvSpPr/>
          <p:nvPr/>
        </p:nvSpPr>
        <p:spPr>
          <a:xfrm>
            <a:off x="7390440" y="0"/>
            <a:ext cx="4800600" cy="4016880"/>
          </a:xfrm>
          <a:custGeom>
            <a:avLst/>
            <a:gdLst/>
            <a:ah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noFill/>
          </a:ln>
        </p:spPr>
        <p:style>
          <a:lnRef idx="0"/>
          <a:fillRef idx="0"/>
          <a:effectRef idx="0"/>
          <a:fontRef idx="minor"/>
        </p:style>
      </p:sp>
      <p:sp>
        <p:nvSpPr>
          <p:cNvPr id="181" name="Freeform: Shape 26"/>
          <p:cNvSpPr/>
          <p:nvPr/>
        </p:nvSpPr>
        <p:spPr>
          <a:xfrm>
            <a:off x="11397960" y="3867480"/>
            <a:ext cx="793440" cy="1182240"/>
          </a:xfrm>
          <a:custGeom>
            <a:avLst/>
            <a:gdLst/>
            <a:ah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noFill/>
          </a:ln>
        </p:spPr>
        <p:style>
          <a:lnRef idx="0"/>
          <a:fillRef idx="0"/>
          <a:effectRef idx="0"/>
          <a:fontRef idx="minor"/>
        </p:style>
      </p:sp>
      <p:sp>
        <p:nvSpPr>
          <p:cNvPr id="182" name="Figure"/>
          <p:cNvSpPr/>
          <p:nvPr/>
        </p:nvSpPr>
        <p:spPr>
          <a:xfrm>
            <a:off x="6383880" y="1648080"/>
            <a:ext cx="874800" cy="8913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noFill/>
          </a:ln>
        </p:spPr>
        <p:style>
          <a:lnRef idx="0"/>
          <a:fillRef idx="0"/>
          <a:effectRef idx="0"/>
          <a:fontRef idx="minor"/>
        </p:style>
      </p:sp>
      <p:sp>
        <p:nvSpPr>
          <p:cNvPr id="183" name="Figure"/>
          <p:cNvSpPr/>
          <p:nvPr/>
        </p:nvSpPr>
        <p:spPr>
          <a:xfrm>
            <a:off x="10139400" y="4982760"/>
            <a:ext cx="603720" cy="5749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noFill/>
          </a:ln>
        </p:spPr>
        <p:style>
          <a:lnRef idx="0"/>
          <a:fillRef idx="0"/>
          <a:effectRef idx="0"/>
          <a:fontRef idx="minor"/>
        </p:style>
      </p:sp>
      <p:sp>
        <p:nvSpPr>
          <p:cNvPr id="184" name="PlaceHolder 1"/>
          <p:cNvSpPr>
            <a:spLocks noGrp="1"/>
          </p:cNvSpPr>
          <p:nvPr>
            <p:ph type="ftr" idx="1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48b98"/>
                </a:solidFill>
                <a:latin typeface="Calibri"/>
              </a:defRPr>
            </a:lvl1pPr>
          </a:lstStyle>
          <a:p>
            <a:pPr algn="ctr">
              <a:lnSpc>
                <a:spcPct val="100000"/>
              </a:lnSpc>
              <a:buNone/>
            </a:pPr>
            <a:r>
              <a:rPr b="0" lang="en-US" sz="1200" spc="-1" strike="noStrike">
                <a:solidFill>
                  <a:srgbClr val="848b98"/>
                </a:solidFill>
                <a:latin typeface="Calibri"/>
              </a:rPr>
              <a:t>&lt;footer&gt;</a:t>
            </a:r>
            <a:endParaRPr b="0" lang="en-US" sz="1200" spc="-1" strike="noStrike">
              <a:latin typeface="Times New Roman"/>
            </a:endParaRPr>
          </a:p>
        </p:txBody>
      </p:sp>
      <p:sp>
        <p:nvSpPr>
          <p:cNvPr id="185" name="PlaceHolder 2"/>
          <p:cNvSpPr>
            <a:spLocks noGrp="1"/>
          </p:cNvSpPr>
          <p:nvPr>
            <p:ph type="sldNum" idx="1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48b98"/>
                </a:solidFill>
                <a:latin typeface="Calibri"/>
              </a:defRPr>
            </a:lvl1pPr>
          </a:lstStyle>
          <a:p>
            <a:pPr algn="r">
              <a:lnSpc>
                <a:spcPct val="100000"/>
              </a:lnSpc>
              <a:buNone/>
            </a:pPr>
            <a:fld id="{4548F579-1A99-46D6-BF3B-FAF058F8B35E}" type="slidenum">
              <a:rPr b="0" lang="en-US" sz="1200" spc="-1" strike="noStrike">
                <a:solidFill>
                  <a:srgbClr val="848b98"/>
                </a:solidFill>
                <a:latin typeface="Calibri"/>
              </a:rPr>
              <a:t>&lt;number&gt;</a:t>
            </a:fld>
            <a:endParaRPr b="0" lang="en-US" sz="1200" spc="-1" strike="noStrike">
              <a:latin typeface="Times New Roman"/>
            </a:endParaRPr>
          </a:p>
        </p:txBody>
      </p:sp>
      <p:sp>
        <p:nvSpPr>
          <p:cNvPr id="186" name="PlaceHolder 3"/>
          <p:cNvSpPr>
            <a:spLocks noGrp="1"/>
          </p:cNvSpPr>
          <p:nvPr>
            <p:ph type="dt" idx="13"/>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8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8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5" name="Freeform: Shape 24"/>
          <p:cNvSpPr/>
          <p:nvPr/>
        </p:nvSpPr>
        <p:spPr>
          <a:xfrm>
            <a:off x="8330040" y="0"/>
            <a:ext cx="3861360" cy="4184280"/>
          </a:xfrm>
          <a:custGeom>
            <a:avLst/>
            <a:gdLst/>
            <a:ah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noFill/>
          </a:ln>
        </p:spPr>
        <p:style>
          <a:lnRef idx="0"/>
          <a:fillRef idx="0"/>
          <a:effectRef idx="0"/>
          <a:fontRef idx="minor"/>
        </p:style>
      </p:sp>
      <p:sp>
        <p:nvSpPr>
          <p:cNvPr id="226" name="Freeform: Shape 22"/>
          <p:cNvSpPr/>
          <p:nvPr/>
        </p:nvSpPr>
        <p:spPr>
          <a:xfrm>
            <a:off x="7390440" y="0"/>
            <a:ext cx="4800600" cy="4016880"/>
          </a:xfrm>
          <a:custGeom>
            <a:avLst/>
            <a:gdLst/>
            <a:ah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noFill/>
          </a:ln>
        </p:spPr>
        <p:style>
          <a:lnRef idx="0"/>
          <a:fillRef idx="0"/>
          <a:effectRef idx="0"/>
          <a:fontRef idx="minor"/>
        </p:style>
      </p:sp>
      <p:sp>
        <p:nvSpPr>
          <p:cNvPr id="227" name="Freeform: Shape 20"/>
          <p:cNvSpPr/>
          <p:nvPr/>
        </p:nvSpPr>
        <p:spPr>
          <a:xfrm>
            <a:off x="6831360" y="0"/>
            <a:ext cx="5360040" cy="3641400"/>
          </a:xfrm>
          <a:custGeom>
            <a:avLst/>
            <a:gdLst/>
            <a:ah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noFill/>
          </a:ln>
        </p:spPr>
        <p:style>
          <a:lnRef idx="0"/>
          <a:fillRef idx="0"/>
          <a:effectRef idx="0"/>
          <a:fontRef idx="minor"/>
        </p:style>
      </p:sp>
      <p:sp>
        <p:nvSpPr>
          <p:cNvPr id="228" name="Freeform: Shape 26"/>
          <p:cNvSpPr/>
          <p:nvPr/>
        </p:nvSpPr>
        <p:spPr>
          <a:xfrm>
            <a:off x="11397960" y="3867480"/>
            <a:ext cx="793440" cy="1182240"/>
          </a:xfrm>
          <a:custGeom>
            <a:avLst/>
            <a:gdLst/>
            <a:ah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noFill/>
          </a:ln>
        </p:spPr>
        <p:style>
          <a:lnRef idx="0"/>
          <a:fillRef idx="0"/>
          <a:effectRef idx="0"/>
          <a:fontRef idx="minor"/>
        </p:style>
      </p:sp>
      <p:sp>
        <p:nvSpPr>
          <p:cNvPr id="229" name="Figure"/>
          <p:cNvSpPr/>
          <p:nvPr/>
        </p:nvSpPr>
        <p:spPr>
          <a:xfrm>
            <a:off x="6383880" y="1648080"/>
            <a:ext cx="874800" cy="8913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noFill/>
          </a:ln>
        </p:spPr>
        <p:style>
          <a:lnRef idx="0"/>
          <a:fillRef idx="0"/>
          <a:effectRef idx="0"/>
          <a:fontRef idx="minor"/>
        </p:style>
      </p:sp>
      <p:sp>
        <p:nvSpPr>
          <p:cNvPr id="230" name="Figure"/>
          <p:cNvSpPr/>
          <p:nvPr/>
        </p:nvSpPr>
        <p:spPr>
          <a:xfrm>
            <a:off x="10139400" y="4982760"/>
            <a:ext cx="603720" cy="5749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noFill/>
          </a:ln>
        </p:spPr>
        <p:style>
          <a:lnRef idx="0"/>
          <a:fillRef idx="0"/>
          <a:effectRef idx="0"/>
          <a:fontRef idx="minor"/>
        </p:style>
      </p:sp>
      <p:sp>
        <p:nvSpPr>
          <p:cNvPr id="231" name="PlaceHolder 1"/>
          <p:cNvSpPr>
            <a:spLocks noGrp="1"/>
          </p:cNvSpPr>
          <p:nvPr>
            <p:ph type="ftr" idx="1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48b98"/>
                </a:solidFill>
                <a:latin typeface="Calibri"/>
              </a:defRPr>
            </a:lvl1pPr>
          </a:lstStyle>
          <a:p>
            <a:pPr algn="ctr">
              <a:lnSpc>
                <a:spcPct val="100000"/>
              </a:lnSpc>
              <a:buNone/>
            </a:pPr>
            <a:r>
              <a:rPr b="0" lang="en-US" sz="1200" spc="-1" strike="noStrike">
                <a:solidFill>
                  <a:srgbClr val="848b98"/>
                </a:solidFill>
                <a:latin typeface="Calibri"/>
              </a:rPr>
              <a:t>&lt;footer&gt;</a:t>
            </a:r>
            <a:endParaRPr b="0" lang="en-US" sz="1200" spc="-1" strike="noStrike">
              <a:latin typeface="Times New Roman"/>
            </a:endParaRPr>
          </a:p>
        </p:txBody>
      </p:sp>
      <p:sp>
        <p:nvSpPr>
          <p:cNvPr id="232" name="PlaceHolder 2"/>
          <p:cNvSpPr>
            <a:spLocks noGrp="1"/>
          </p:cNvSpPr>
          <p:nvPr>
            <p:ph type="sldNum" idx="1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48b98"/>
                </a:solidFill>
                <a:latin typeface="Calibri"/>
              </a:defRPr>
            </a:lvl1pPr>
          </a:lstStyle>
          <a:p>
            <a:pPr algn="r">
              <a:lnSpc>
                <a:spcPct val="100000"/>
              </a:lnSpc>
              <a:buNone/>
            </a:pPr>
            <a:fld id="{DD9DBF71-651C-41FB-A58E-B4EBD5634F1C}" type="slidenum">
              <a:rPr b="0" lang="en-US" sz="1200" spc="-1" strike="noStrike">
                <a:solidFill>
                  <a:srgbClr val="848b98"/>
                </a:solidFill>
                <a:latin typeface="Calibri"/>
              </a:rPr>
              <a:t>&lt;number&gt;</a:t>
            </a:fld>
            <a:endParaRPr b="0" lang="en-US" sz="1200" spc="-1" strike="noStrike">
              <a:latin typeface="Times New Roman"/>
            </a:endParaRPr>
          </a:p>
        </p:txBody>
      </p:sp>
      <p:sp>
        <p:nvSpPr>
          <p:cNvPr id="233" name="PlaceHolder 3"/>
          <p:cNvSpPr>
            <a:spLocks noGrp="1"/>
          </p:cNvSpPr>
          <p:nvPr>
            <p:ph type="dt" idx="16"/>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3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3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3551"/>
        </a:solidFill>
      </p:bgPr>
    </p:bg>
    <p:spTree>
      <p:nvGrpSpPr>
        <p:cNvPr id="1" name=""/>
        <p:cNvGrpSpPr/>
        <p:nvPr/>
      </p:nvGrpSpPr>
      <p:grpSpPr>
        <a:xfrm>
          <a:off x="0" y="0"/>
          <a:ext cx="0" cy="0"/>
          <a:chOff x="0" y="0"/>
          <a:chExt cx="0" cy="0"/>
        </a:xfrm>
      </p:grpSpPr>
      <p:sp>
        <p:nvSpPr>
          <p:cNvPr id="272" name="Freeform: Shape 24"/>
          <p:cNvSpPr/>
          <p:nvPr/>
        </p:nvSpPr>
        <p:spPr>
          <a:xfrm>
            <a:off x="8330040" y="0"/>
            <a:ext cx="3861360" cy="4184280"/>
          </a:xfrm>
          <a:custGeom>
            <a:avLst/>
            <a:gdLst/>
            <a:ah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noFill/>
          </a:ln>
        </p:spPr>
        <p:style>
          <a:lnRef idx="0"/>
          <a:fillRef idx="0"/>
          <a:effectRef idx="0"/>
          <a:fontRef idx="minor"/>
        </p:style>
      </p:sp>
      <p:sp>
        <p:nvSpPr>
          <p:cNvPr id="273" name="Freeform: Shape 22"/>
          <p:cNvSpPr/>
          <p:nvPr/>
        </p:nvSpPr>
        <p:spPr>
          <a:xfrm>
            <a:off x="7390440" y="0"/>
            <a:ext cx="4800600" cy="4016880"/>
          </a:xfrm>
          <a:custGeom>
            <a:avLst/>
            <a:gdLst/>
            <a:ah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noFill/>
          </a:ln>
        </p:spPr>
        <p:style>
          <a:lnRef idx="0"/>
          <a:fillRef idx="0"/>
          <a:effectRef idx="0"/>
          <a:fontRef idx="minor"/>
        </p:style>
      </p:sp>
      <p:sp>
        <p:nvSpPr>
          <p:cNvPr id="274" name="Freeform: Shape 20"/>
          <p:cNvSpPr/>
          <p:nvPr/>
        </p:nvSpPr>
        <p:spPr>
          <a:xfrm>
            <a:off x="6831360" y="0"/>
            <a:ext cx="5360040" cy="3641400"/>
          </a:xfrm>
          <a:custGeom>
            <a:avLst/>
            <a:gdLst/>
            <a:ah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noFill/>
          </a:ln>
        </p:spPr>
        <p:style>
          <a:lnRef idx="0"/>
          <a:fillRef idx="0"/>
          <a:effectRef idx="0"/>
          <a:fontRef idx="minor"/>
        </p:style>
      </p:sp>
      <p:sp>
        <p:nvSpPr>
          <p:cNvPr id="275" name="Freeform: Shape 26"/>
          <p:cNvSpPr/>
          <p:nvPr/>
        </p:nvSpPr>
        <p:spPr>
          <a:xfrm>
            <a:off x="11397960" y="3867480"/>
            <a:ext cx="793440" cy="1182240"/>
          </a:xfrm>
          <a:custGeom>
            <a:avLst/>
            <a:gdLst/>
            <a:ah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noFill/>
          </a:ln>
        </p:spPr>
        <p:style>
          <a:lnRef idx="0"/>
          <a:fillRef idx="0"/>
          <a:effectRef idx="0"/>
          <a:fontRef idx="minor"/>
        </p:style>
      </p:sp>
      <p:sp>
        <p:nvSpPr>
          <p:cNvPr id="276" name="Figure"/>
          <p:cNvSpPr/>
          <p:nvPr/>
        </p:nvSpPr>
        <p:spPr>
          <a:xfrm>
            <a:off x="6383880" y="1648080"/>
            <a:ext cx="874800" cy="8913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noFill/>
          </a:ln>
        </p:spPr>
        <p:style>
          <a:lnRef idx="0"/>
          <a:fillRef idx="0"/>
          <a:effectRef idx="0"/>
          <a:fontRef idx="minor"/>
        </p:style>
      </p:sp>
      <p:sp>
        <p:nvSpPr>
          <p:cNvPr id="277" name="Figure"/>
          <p:cNvSpPr/>
          <p:nvPr/>
        </p:nvSpPr>
        <p:spPr>
          <a:xfrm>
            <a:off x="10139400" y="4982760"/>
            <a:ext cx="603720" cy="5749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noFill/>
          </a:ln>
        </p:spPr>
        <p:style>
          <a:lnRef idx="0"/>
          <a:fillRef idx="0"/>
          <a:effectRef idx="0"/>
          <a:fontRef idx="minor"/>
        </p:style>
      </p:sp>
      <p:sp>
        <p:nvSpPr>
          <p:cNvPr id="278" name="PlaceHolder 1"/>
          <p:cNvSpPr>
            <a:spLocks noGrp="1"/>
          </p:cNvSpPr>
          <p:nvPr>
            <p:ph type="ftr" idx="17"/>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48b98"/>
                </a:solidFill>
                <a:latin typeface="Calibri"/>
              </a:defRPr>
            </a:lvl1pPr>
          </a:lstStyle>
          <a:p>
            <a:pPr algn="ctr">
              <a:lnSpc>
                <a:spcPct val="100000"/>
              </a:lnSpc>
              <a:buNone/>
            </a:pPr>
            <a:r>
              <a:rPr b="0" lang="en-US" sz="1200" spc="-1" strike="noStrike">
                <a:solidFill>
                  <a:srgbClr val="848b98"/>
                </a:solidFill>
                <a:latin typeface="Calibri"/>
              </a:rPr>
              <a:t>&lt;footer&gt;</a:t>
            </a:r>
            <a:endParaRPr b="0" lang="en-US" sz="1200" spc="-1" strike="noStrike">
              <a:latin typeface="Times New Roman"/>
            </a:endParaRPr>
          </a:p>
        </p:txBody>
      </p:sp>
      <p:sp>
        <p:nvSpPr>
          <p:cNvPr id="279" name="PlaceHolder 2"/>
          <p:cNvSpPr>
            <a:spLocks noGrp="1"/>
          </p:cNvSpPr>
          <p:nvPr>
            <p:ph type="sldNum" idx="18"/>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48b98"/>
                </a:solidFill>
                <a:latin typeface="Calibri"/>
              </a:defRPr>
            </a:lvl1pPr>
          </a:lstStyle>
          <a:p>
            <a:pPr algn="r">
              <a:lnSpc>
                <a:spcPct val="100000"/>
              </a:lnSpc>
              <a:buNone/>
            </a:pPr>
            <a:fld id="{4EC46D4A-CC27-4545-B0EE-34CF7F61646A}" type="slidenum">
              <a:rPr b="0" lang="en-US" sz="1200" spc="-1" strike="noStrike">
                <a:solidFill>
                  <a:srgbClr val="848b98"/>
                </a:solidFill>
                <a:latin typeface="Calibri"/>
              </a:rPr>
              <a:t>&lt;number&gt;</a:t>
            </a:fld>
            <a:endParaRPr b="0" lang="en-US" sz="1200" spc="-1" strike="noStrike">
              <a:latin typeface="Times New Roman"/>
            </a:endParaRPr>
          </a:p>
        </p:txBody>
      </p:sp>
      <p:sp>
        <p:nvSpPr>
          <p:cNvPr id="280" name="PlaceHolder 3"/>
          <p:cNvSpPr>
            <a:spLocks noGrp="1"/>
          </p:cNvSpPr>
          <p:nvPr>
            <p:ph type="dt" idx="19"/>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8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8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hyperlink" Target="https://pixabay.com/en/users/fancycrave1-1115284/" TargetMode="External"/><Relationship Id="rId2" Type="http://schemas.openxmlformats.org/officeDocument/2006/relationships/hyperlink" Target="https://pixabay.com/en/service/faq/" TargetMode="External"/><Relationship Id="rId3" Type="http://schemas.openxmlformats.org/officeDocument/2006/relationships/slideLayout" Target="../slideLayouts/slideLayout25.xml"/><Relationship Id="rId4"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www.besoccer.com/competition" TargetMode="External"/><Relationship Id="rId2" Type="http://schemas.openxmlformats.org/officeDocument/2006/relationships/slideLayout" Target="../slideLayouts/slideLayout49.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3551"/>
        </a:solidFill>
      </p:bgPr>
    </p:bg>
    <p:spTree>
      <p:nvGrpSpPr>
        <p:cNvPr id="1" name=""/>
        <p:cNvGrpSpPr/>
        <p:nvPr/>
      </p:nvGrpSpPr>
      <p:grpSpPr>
        <a:xfrm>
          <a:off x="0" y="0"/>
          <a:ext cx="0" cy="0"/>
          <a:chOff x="0" y="0"/>
          <a:chExt cx="0" cy="0"/>
        </a:xfrm>
      </p:grpSpPr>
      <p:sp>
        <p:nvSpPr>
          <p:cNvPr id="325" name="PlaceHolder 1"/>
          <p:cNvSpPr>
            <a:spLocks noGrp="1"/>
          </p:cNvSpPr>
          <p:nvPr>
            <p:ph type="title"/>
          </p:nvPr>
        </p:nvSpPr>
        <p:spPr>
          <a:xfrm>
            <a:off x="295200" y="1235880"/>
            <a:ext cx="11160360" cy="2386800"/>
          </a:xfrm>
          <a:prstGeom prst="rect">
            <a:avLst/>
          </a:prstGeom>
          <a:noFill/>
          <a:ln w="0">
            <a:noFill/>
          </a:ln>
        </p:spPr>
        <p:txBody>
          <a:bodyPr lIns="0" rIns="0" tIns="0" bIns="0" anchor="b">
            <a:normAutofit fontScale="85000"/>
          </a:bodyPr>
          <a:p>
            <a:pPr algn="ctr">
              <a:lnSpc>
                <a:spcPct val="90000"/>
              </a:lnSpc>
              <a:buNone/>
            </a:pPr>
            <a:r>
              <a:rPr b="1" lang="en-US" sz="6000" spc="-1" strike="noStrike">
                <a:solidFill>
                  <a:srgbClr val="ffffff"/>
                </a:solidFill>
                <a:latin typeface="Calibri"/>
              </a:rPr>
              <a:t>Football Match Prediction and Betting using Data Science and Machine Learning</a:t>
            </a:r>
            <a:endParaRPr b="0" lang="en-US" sz="6000" spc="-1" strike="noStrike">
              <a:latin typeface="Arial"/>
            </a:endParaRPr>
          </a:p>
        </p:txBody>
      </p:sp>
      <p:sp>
        <p:nvSpPr>
          <p:cNvPr id="326" name="PlaceHolder 2"/>
          <p:cNvSpPr>
            <a:spLocks noGrp="1"/>
          </p:cNvSpPr>
          <p:nvPr>
            <p:ph type="subTitle"/>
          </p:nvPr>
        </p:nvSpPr>
        <p:spPr>
          <a:xfrm>
            <a:off x="1055520" y="4149000"/>
            <a:ext cx="8703000" cy="2188440"/>
          </a:xfrm>
          <a:prstGeom prst="rect">
            <a:avLst/>
          </a:prstGeom>
          <a:noFill/>
          <a:ln w="0">
            <a:noFill/>
          </a:ln>
        </p:spPr>
        <p:txBody>
          <a:bodyPr lIns="0" rIns="0" tIns="0" bIns="0" anchor="t">
            <a:normAutofit/>
          </a:bodyPr>
          <a:p>
            <a:pPr>
              <a:lnSpc>
                <a:spcPct val="90000"/>
              </a:lnSpc>
              <a:spcBef>
                <a:spcPts val="1001"/>
              </a:spcBef>
              <a:spcAft>
                <a:spcPts val="1199"/>
              </a:spcAft>
              <a:buNone/>
              <a:tabLst>
                <a:tab algn="l" pos="0"/>
              </a:tabLst>
            </a:pPr>
            <a:r>
              <a:rPr b="0" lang="en-US" sz="2200" spc="-1" strike="noStrike">
                <a:solidFill>
                  <a:srgbClr val="615474"/>
                </a:solidFill>
                <a:latin typeface="Calibri"/>
              </a:rPr>
              <a:t>Sahil Bharodiya   </a:t>
            </a:r>
            <a:r>
              <a:rPr b="0" lang="en-US" sz="2200" spc="-1" strike="noStrike">
                <a:solidFill>
                  <a:srgbClr val="615474"/>
                </a:solidFill>
                <a:latin typeface="Calibri"/>
              </a:rPr>
              <a:t>	</a:t>
            </a:r>
            <a:r>
              <a:rPr b="0" lang="en-US" sz="2200" spc="-1" strike="noStrike">
                <a:solidFill>
                  <a:srgbClr val="615474"/>
                </a:solidFill>
                <a:latin typeface="Calibri"/>
              </a:rPr>
              <a:t>	</a:t>
            </a:r>
            <a:r>
              <a:rPr b="0" lang="en-US" sz="2200" spc="-1" strike="noStrike">
                <a:solidFill>
                  <a:srgbClr val="615474"/>
                </a:solidFill>
                <a:latin typeface="Calibri"/>
              </a:rPr>
              <a:t>    Chaganti Venkat Rami Reddy</a:t>
            </a:r>
            <a:endParaRPr b="0" lang="en-US" sz="2200" spc="-1" strike="noStrike">
              <a:latin typeface="Arial"/>
            </a:endParaRPr>
          </a:p>
          <a:p>
            <a:pPr>
              <a:lnSpc>
                <a:spcPct val="90000"/>
              </a:lnSpc>
              <a:spcBef>
                <a:spcPts val="1001"/>
              </a:spcBef>
              <a:spcAft>
                <a:spcPts val="1199"/>
              </a:spcAft>
              <a:buNone/>
              <a:tabLst>
                <a:tab algn="l" pos="0"/>
              </a:tabLst>
            </a:pPr>
            <a:r>
              <a:rPr b="0" lang="en-US" sz="2200" spc="-1" strike="noStrike">
                <a:solidFill>
                  <a:srgbClr val="615474"/>
                </a:solidFill>
                <a:latin typeface="Calibri"/>
              </a:rPr>
              <a:t>12011008</a:t>
            </a:r>
            <a:r>
              <a:rPr b="0" lang="en-US" sz="2200" spc="-1" strike="noStrike">
                <a:solidFill>
                  <a:srgbClr val="615474"/>
                </a:solidFill>
                <a:latin typeface="Calibri"/>
              </a:rPr>
              <a:t>	</a:t>
            </a:r>
            <a:r>
              <a:rPr b="0" lang="en-US" sz="2200" spc="-1" strike="noStrike">
                <a:solidFill>
                  <a:srgbClr val="615474"/>
                </a:solidFill>
                <a:latin typeface="Calibri"/>
              </a:rPr>
              <a:t>	</a:t>
            </a:r>
            <a:r>
              <a:rPr b="0" lang="en-US" sz="2200" spc="-1" strike="noStrike">
                <a:solidFill>
                  <a:srgbClr val="615474"/>
                </a:solidFill>
                <a:latin typeface="Calibri"/>
              </a:rPr>
              <a:t>     </a:t>
            </a:r>
            <a:r>
              <a:rPr b="0" lang="en-US" sz="2200" spc="-1" strike="noStrike">
                <a:solidFill>
                  <a:srgbClr val="615474"/>
                </a:solidFill>
                <a:latin typeface="Calibri"/>
              </a:rPr>
              <a:t>	</a:t>
            </a:r>
            <a:r>
              <a:rPr b="0" lang="en-US" sz="2200" spc="-1" strike="noStrike">
                <a:solidFill>
                  <a:srgbClr val="615474"/>
                </a:solidFill>
                <a:latin typeface="Calibri"/>
              </a:rPr>
              <a:t>	</a:t>
            </a:r>
            <a:r>
              <a:rPr b="0" lang="en-US" sz="2200" spc="-1" strike="noStrike">
                <a:solidFill>
                  <a:srgbClr val="615474"/>
                </a:solidFill>
                <a:latin typeface="Calibri"/>
              </a:rPr>
              <a:t>           12011041</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695520" y="1080000"/>
            <a:ext cx="10514880" cy="772560"/>
          </a:xfrm>
          <a:prstGeom prst="rect">
            <a:avLst/>
          </a:prstGeom>
          <a:noFill/>
          <a:ln w="0">
            <a:noFill/>
          </a:ln>
        </p:spPr>
        <p:txBody>
          <a:bodyPr lIns="90000" rIns="90000" tIns="45000" bIns="45000" anchor="b">
            <a:normAutofit fontScale="83000"/>
          </a:bodyPr>
          <a:p>
            <a:pPr>
              <a:lnSpc>
                <a:spcPct val="90000"/>
              </a:lnSpc>
              <a:buNone/>
            </a:pPr>
            <a:r>
              <a:rPr b="1" lang="en-US" sz="6000" spc="-1" strike="noStrike">
                <a:solidFill>
                  <a:srgbClr val="ffffff"/>
                </a:solidFill>
                <a:latin typeface="Calibri"/>
              </a:rPr>
              <a:t>New Features Creation</a:t>
            </a:r>
            <a:endParaRPr b="0" lang="en-US" sz="6000" spc="-1" strike="noStrike">
              <a:latin typeface="Arial"/>
            </a:endParaRPr>
          </a:p>
        </p:txBody>
      </p:sp>
      <p:sp>
        <p:nvSpPr>
          <p:cNvPr id="389" name="PlaceHolder 2"/>
          <p:cNvSpPr>
            <a:spLocks noGrp="1"/>
          </p:cNvSpPr>
          <p:nvPr>
            <p:ph/>
          </p:nvPr>
        </p:nvSpPr>
        <p:spPr>
          <a:xfrm>
            <a:off x="831960" y="2061000"/>
            <a:ext cx="10514880" cy="4028040"/>
          </a:xfrm>
          <a:prstGeom prst="rect">
            <a:avLst/>
          </a:prstGeom>
          <a:noFill/>
          <a:ln w="0">
            <a:noFill/>
          </a:ln>
        </p:spPr>
        <p:txBody>
          <a:bodyPr lIns="90000" rIns="90000" tIns="1097280" bIns="45000" anchor="t">
            <a:noAutofit/>
          </a:bodyPr>
          <a:p>
            <a:pPr>
              <a:lnSpc>
                <a:spcPct val="90000"/>
              </a:lnSpc>
              <a:spcBef>
                <a:spcPts val="1001"/>
              </a:spcBef>
              <a:spcAft>
                <a:spcPts val="1199"/>
              </a:spcAft>
              <a:buNone/>
              <a:tabLst>
                <a:tab algn="l" pos="0"/>
              </a:tabLst>
            </a:pPr>
            <a:r>
              <a:rPr b="0" lang="en-US" sz="2400" spc="-1" strike="noStrike">
                <a:solidFill>
                  <a:srgbClr val="ffffff"/>
                </a:solidFill>
                <a:latin typeface="Calibri"/>
              </a:rPr>
              <a:t>Since the high co-relation features are in very less amounts, we have to create new features.</a:t>
            </a:r>
            <a:endParaRPr b="0" lang="en-US" sz="2400" spc="-1" strike="noStrike">
              <a:latin typeface="Arial"/>
            </a:endParaRPr>
          </a:p>
          <a:p>
            <a:pPr>
              <a:lnSpc>
                <a:spcPct val="90000"/>
              </a:lnSpc>
              <a:spcBef>
                <a:spcPts val="1001"/>
              </a:spcBef>
              <a:spcAft>
                <a:spcPts val="1199"/>
              </a:spcAft>
              <a:buNone/>
              <a:tabLst>
                <a:tab algn="l" pos="0"/>
              </a:tabLst>
            </a:pPr>
            <a:r>
              <a:rPr b="0" lang="en-US" sz="2400" spc="-1" strike="noStrike">
                <a:solidFill>
                  <a:srgbClr val="ffffff"/>
                </a:solidFill>
                <a:latin typeface="Calibri"/>
              </a:rPr>
              <a:t>The new features that we will create will have a high co-relation value.</a:t>
            </a:r>
            <a:endParaRPr b="0" lang="en-US" sz="2400" spc="-1" strike="noStrike">
              <a:latin typeface="Arial"/>
            </a:endParaRPr>
          </a:p>
          <a:p>
            <a:pPr>
              <a:lnSpc>
                <a:spcPct val="90000"/>
              </a:lnSpc>
              <a:spcBef>
                <a:spcPts val="1001"/>
              </a:spcBef>
              <a:spcAft>
                <a:spcPts val="1199"/>
              </a:spcAft>
              <a:buNone/>
              <a:tabLst>
                <a:tab algn="l" pos="0"/>
              </a:tabLst>
            </a:pPr>
            <a:r>
              <a:rPr b="0" lang="en-IN" sz="2400" spc="-1" strike="noStrike">
                <a:solidFill>
                  <a:srgbClr val="ffffff"/>
                </a:solidFill>
                <a:latin typeface="Calibri"/>
              </a:rPr>
              <a:t>New features will be derived from the existing features.</a:t>
            </a:r>
            <a:endParaRPr b="0" lang="en-US" sz="2400" spc="-1" strike="noStrike">
              <a:latin typeface="Arial"/>
            </a:endParaRPr>
          </a:p>
        </p:txBody>
      </p:sp>
      <p:sp>
        <p:nvSpPr>
          <p:cNvPr id="4" name="PlaceHolder 3"/>
          <p:cNvSpPr>
            <a:spLocks noGrp="1"/>
          </p:cNvSpPr>
          <p:nvPr>
            <p:ph type="sldNum" idx="12"/>
          </p:nvPr>
        </p:nvSpPr>
        <p:spPr/>
        <p:txBody>
          <a:bodyPr/>
          <a:p>
            <a:fld id="{54047A96-8F75-4F8D-BB2F-11A3D24DC1D1}"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695520" y="1052640"/>
            <a:ext cx="10514880" cy="710280"/>
          </a:xfrm>
          <a:prstGeom prst="rect">
            <a:avLst/>
          </a:prstGeom>
          <a:noFill/>
          <a:ln w="0">
            <a:noFill/>
          </a:ln>
        </p:spPr>
        <p:txBody>
          <a:bodyPr lIns="90000" rIns="90000" tIns="45000" bIns="45000" anchor="b">
            <a:normAutofit fontScale="75000"/>
          </a:bodyPr>
          <a:p>
            <a:pPr>
              <a:lnSpc>
                <a:spcPct val="90000"/>
              </a:lnSpc>
              <a:buNone/>
            </a:pPr>
            <a:r>
              <a:rPr b="1" lang="en-US" sz="6000" spc="-1" strike="noStrike">
                <a:solidFill>
                  <a:srgbClr val="ffffff"/>
                </a:solidFill>
                <a:latin typeface="Calibri"/>
              </a:rPr>
              <a:t>New Features</a:t>
            </a:r>
            <a:endParaRPr b="0" lang="en-US" sz="6000" spc="-1" strike="noStrike">
              <a:latin typeface="Arial"/>
            </a:endParaRPr>
          </a:p>
        </p:txBody>
      </p:sp>
      <p:sp>
        <p:nvSpPr>
          <p:cNvPr id="391" name="PlaceHolder 2"/>
          <p:cNvSpPr>
            <a:spLocks noGrp="1"/>
          </p:cNvSpPr>
          <p:nvPr>
            <p:ph/>
          </p:nvPr>
        </p:nvSpPr>
        <p:spPr>
          <a:xfrm>
            <a:off x="831960" y="1845000"/>
            <a:ext cx="10514880" cy="4244040"/>
          </a:xfrm>
          <a:prstGeom prst="rect">
            <a:avLst/>
          </a:prstGeom>
          <a:noFill/>
          <a:ln w="0">
            <a:noFill/>
          </a:ln>
        </p:spPr>
        <p:txBody>
          <a:bodyPr lIns="90000" rIns="90000" tIns="1097280" bIns="45000" anchor="t">
            <a:noAutofit/>
          </a:bodyPr>
          <a:p>
            <a:pPr marL="343080" indent="-343080" algn="just">
              <a:lnSpc>
                <a:spcPct val="107000"/>
              </a:lnSpc>
              <a:buClr>
                <a:srgbClr val="ffffff"/>
              </a:buClr>
              <a:buFont typeface="Arial"/>
              <a:buChar char="•"/>
            </a:pPr>
            <a:r>
              <a:rPr b="1" lang="en-GB" sz="1800" spc="-1" strike="noStrike">
                <a:solidFill>
                  <a:srgbClr val="ffffff"/>
                </a:solidFill>
                <a:latin typeface="Calibri Light"/>
                <a:ea typeface="Calibri"/>
              </a:rPr>
              <a:t>Last_5_Home_Team_avgGoal</a:t>
            </a:r>
            <a:r>
              <a:rPr b="0" lang="en-GB" sz="1800" spc="-1" strike="noStrike">
                <a:solidFill>
                  <a:srgbClr val="ffffff"/>
                </a:solidFill>
                <a:latin typeface="Calibri Light"/>
                <a:ea typeface="Calibri"/>
              </a:rPr>
              <a:t> : Average Goal of Home Team from last 5 match</a:t>
            </a:r>
            <a:endParaRPr b="0" lang="en-US" sz="1800" spc="-1" strike="noStrike">
              <a:latin typeface="Arial"/>
            </a:endParaRPr>
          </a:p>
          <a:p>
            <a:pPr marL="343080" indent="-343080" algn="just">
              <a:lnSpc>
                <a:spcPct val="107000"/>
              </a:lnSpc>
              <a:buClr>
                <a:srgbClr val="ffffff"/>
              </a:buClr>
              <a:buFont typeface="Arial"/>
              <a:buChar char="•"/>
            </a:pPr>
            <a:r>
              <a:rPr b="1" lang="en-GB" sz="1800" spc="-1" strike="noStrike">
                <a:solidFill>
                  <a:srgbClr val="ffffff"/>
                </a:solidFill>
                <a:latin typeface="Calibri Light"/>
                <a:ea typeface="Calibri"/>
              </a:rPr>
              <a:t>Last_5_Away_Team_avgGoal</a:t>
            </a:r>
            <a:r>
              <a:rPr b="0" lang="en-GB" sz="1800" spc="-1" strike="noStrike">
                <a:solidFill>
                  <a:srgbClr val="ffffff"/>
                </a:solidFill>
                <a:latin typeface="Calibri Light"/>
                <a:ea typeface="Calibri"/>
              </a:rPr>
              <a:t> : Average Goal of Away Team from last 5 match</a:t>
            </a:r>
            <a:endParaRPr b="0" lang="en-US" sz="1800" spc="-1" strike="noStrike">
              <a:latin typeface="Arial"/>
            </a:endParaRPr>
          </a:p>
          <a:p>
            <a:pPr marL="343080" indent="-343080" algn="just">
              <a:lnSpc>
                <a:spcPct val="107000"/>
              </a:lnSpc>
              <a:buClr>
                <a:srgbClr val="ffffff"/>
              </a:buClr>
              <a:buFont typeface="Arial"/>
              <a:buChar char="•"/>
            </a:pPr>
            <a:r>
              <a:rPr b="1" lang="en-GB" sz="1800" spc="-1" strike="noStrike">
                <a:solidFill>
                  <a:srgbClr val="ffffff"/>
                </a:solidFill>
                <a:latin typeface="Calibri Light"/>
                <a:ea typeface="Calibri"/>
              </a:rPr>
              <a:t>Last_5_Home_Team_Home_avgGoal</a:t>
            </a:r>
            <a:r>
              <a:rPr b="0" lang="en-GB" sz="1800" spc="-1" strike="noStrike">
                <a:solidFill>
                  <a:srgbClr val="ffffff"/>
                </a:solidFill>
                <a:latin typeface="Calibri Light"/>
                <a:ea typeface="Calibri"/>
              </a:rPr>
              <a:t> : Average Goal of the Home Team when they played at Home in the Last 5 match</a:t>
            </a:r>
            <a:endParaRPr b="0" lang="en-US" sz="1800" spc="-1" strike="noStrike">
              <a:latin typeface="Arial"/>
            </a:endParaRPr>
          </a:p>
          <a:p>
            <a:pPr marL="343080" indent="-343080" algn="just">
              <a:lnSpc>
                <a:spcPct val="107000"/>
              </a:lnSpc>
              <a:buClr>
                <a:srgbClr val="ffffff"/>
              </a:buClr>
              <a:buFont typeface="Arial"/>
              <a:buChar char="•"/>
            </a:pPr>
            <a:r>
              <a:rPr b="1" lang="en-GB" sz="1800" spc="-1" strike="noStrike">
                <a:solidFill>
                  <a:srgbClr val="ffffff"/>
                </a:solidFill>
                <a:latin typeface="Calibri Light"/>
                <a:ea typeface="Calibri"/>
              </a:rPr>
              <a:t>Last_5_Away_Team_Away_avgGoal</a:t>
            </a:r>
            <a:r>
              <a:rPr b="0" lang="en-GB" sz="1800" spc="-1" strike="noStrike">
                <a:solidFill>
                  <a:srgbClr val="ffffff"/>
                </a:solidFill>
                <a:latin typeface="Calibri Light"/>
                <a:ea typeface="Calibri"/>
              </a:rPr>
              <a:t> : Average Goal of Away Team when they played Away in the Last 5 match</a:t>
            </a:r>
            <a:endParaRPr b="0" lang="en-US" sz="1800" spc="-1" strike="noStrike">
              <a:latin typeface="Arial"/>
            </a:endParaRPr>
          </a:p>
          <a:p>
            <a:pPr marL="343080" indent="-343080" algn="just">
              <a:lnSpc>
                <a:spcPct val="107000"/>
              </a:lnSpc>
              <a:buClr>
                <a:srgbClr val="ffffff"/>
              </a:buClr>
              <a:buFont typeface="Arial"/>
              <a:buChar char="•"/>
            </a:pPr>
            <a:r>
              <a:rPr b="1" lang="en-GB" sz="1800" spc="-1" strike="noStrike">
                <a:solidFill>
                  <a:srgbClr val="ffffff"/>
                </a:solidFill>
                <a:latin typeface="Calibri Light"/>
                <a:ea typeface="Calibri"/>
              </a:rPr>
              <a:t>Last_5_Home_Team_All_Streak</a:t>
            </a:r>
            <a:r>
              <a:rPr b="0" lang="en-GB" sz="1800" spc="-1" strike="noStrike">
                <a:solidFill>
                  <a:srgbClr val="ffffff"/>
                </a:solidFill>
                <a:latin typeface="Calibri Light"/>
                <a:ea typeface="Calibri"/>
              </a:rPr>
              <a:t> : Home Team’s Last 5 Result(sum).</a:t>
            </a:r>
            <a:endParaRPr b="0" lang="en-US" sz="1800" spc="-1" strike="noStrike">
              <a:latin typeface="Arial"/>
            </a:endParaRPr>
          </a:p>
          <a:p>
            <a:pPr marL="343080" indent="-343080" algn="just">
              <a:lnSpc>
                <a:spcPct val="107000"/>
              </a:lnSpc>
              <a:buClr>
                <a:srgbClr val="ffffff"/>
              </a:buClr>
              <a:buFont typeface="Arial"/>
              <a:buChar char="•"/>
            </a:pPr>
            <a:r>
              <a:rPr b="1" lang="en-GB" sz="1800" spc="-1" strike="noStrike">
                <a:solidFill>
                  <a:srgbClr val="ffffff"/>
                </a:solidFill>
                <a:latin typeface="Calibri Light"/>
                <a:ea typeface="Calibri"/>
              </a:rPr>
              <a:t>Last_5_Away_Team_All_Streak</a:t>
            </a:r>
            <a:r>
              <a:rPr b="0" lang="en-GB" sz="1800" spc="-1" strike="noStrike">
                <a:solidFill>
                  <a:srgbClr val="ffffff"/>
                </a:solidFill>
                <a:latin typeface="Calibri Light"/>
                <a:ea typeface="Calibri"/>
              </a:rPr>
              <a:t> : Away Team’s Last 5 Result(sum).</a:t>
            </a:r>
            <a:endParaRPr b="0" lang="en-US" sz="1800" spc="-1" strike="noStrike">
              <a:latin typeface="Arial"/>
            </a:endParaRPr>
          </a:p>
          <a:p>
            <a:pPr marL="343080" indent="-343080" algn="just">
              <a:lnSpc>
                <a:spcPct val="107000"/>
              </a:lnSpc>
              <a:buClr>
                <a:srgbClr val="ffffff"/>
              </a:buClr>
              <a:buFont typeface="Arial"/>
              <a:buChar char="•"/>
            </a:pPr>
            <a:r>
              <a:rPr b="1" lang="en-GB" sz="1800" spc="-1" strike="noStrike">
                <a:solidFill>
                  <a:srgbClr val="ffffff"/>
                </a:solidFill>
                <a:latin typeface="Calibri Light"/>
                <a:ea typeface="Calibri"/>
              </a:rPr>
              <a:t>Last_5_Home_Team_Home_Streak </a:t>
            </a:r>
            <a:r>
              <a:rPr b="0" lang="en-GB" sz="1800" spc="-1" strike="noStrike">
                <a:solidFill>
                  <a:srgbClr val="ffffff"/>
                </a:solidFill>
                <a:latin typeface="Calibri Light"/>
                <a:ea typeface="Calibri"/>
              </a:rPr>
              <a:t> : Home Team’s Last 5 match results when played at home</a:t>
            </a:r>
            <a:endParaRPr b="0" lang="en-US" sz="1800" spc="-1" strike="noStrike">
              <a:latin typeface="Arial"/>
            </a:endParaRPr>
          </a:p>
          <a:p>
            <a:pPr marL="343080" indent="-343080" algn="just">
              <a:lnSpc>
                <a:spcPct val="107000"/>
              </a:lnSpc>
              <a:spcAft>
                <a:spcPts val="799"/>
              </a:spcAft>
              <a:buClr>
                <a:srgbClr val="ffffff"/>
              </a:buClr>
              <a:buFont typeface="Arial"/>
              <a:buChar char="•"/>
            </a:pPr>
            <a:r>
              <a:rPr b="1" lang="en-GB" sz="1800" spc="-1" strike="noStrike">
                <a:solidFill>
                  <a:srgbClr val="ffffff"/>
                </a:solidFill>
                <a:latin typeface="Calibri Light"/>
                <a:ea typeface="Calibri"/>
              </a:rPr>
              <a:t>Last_5_Away_Team_Away_Streak</a:t>
            </a:r>
            <a:r>
              <a:rPr b="0" lang="en-GB" sz="1800" spc="-1" strike="noStrike">
                <a:solidFill>
                  <a:srgbClr val="ffffff"/>
                </a:solidFill>
                <a:latin typeface="Calibri Light"/>
                <a:ea typeface="Calibri"/>
              </a:rPr>
              <a:t>  : Away Team’s Last 5 match results when played at away</a:t>
            </a:r>
            <a:endParaRPr b="0" lang="en-US" sz="1800" spc="-1" strike="noStrike">
              <a:latin typeface="Arial"/>
            </a:endParaRPr>
          </a:p>
          <a:p>
            <a:pPr>
              <a:lnSpc>
                <a:spcPct val="90000"/>
              </a:lnSpc>
              <a:spcBef>
                <a:spcPts val="1001"/>
              </a:spcBef>
              <a:spcAft>
                <a:spcPts val="1199"/>
              </a:spcAft>
              <a:buNone/>
              <a:tabLst>
                <a:tab algn="l" pos="0"/>
              </a:tabLst>
            </a:pPr>
            <a:endParaRPr b="0" lang="en-US" sz="2400" spc="-1" strike="noStrike">
              <a:latin typeface="Arial"/>
            </a:endParaRPr>
          </a:p>
        </p:txBody>
      </p:sp>
      <p:sp>
        <p:nvSpPr>
          <p:cNvPr id="4" name="PlaceHolder 3"/>
          <p:cNvSpPr>
            <a:spLocks noGrp="1"/>
          </p:cNvSpPr>
          <p:nvPr>
            <p:ph type="sldNum" idx="12"/>
          </p:nvPr>
        </p:nvSpPr>
        <p:spPr/>
        <p:txBody>
          <a:bodyPr/>
          <a:p>
            <a:fld id="{8C979311-E649-4FC5-AF38-3098542ADC13}"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881640" y="2205000"/>
            <a:ext cx="7632000" cy="1079280"/>
          </a:xfrm>
          <a:prstGeom prst="rect">
            <a:avLst/>
          </a:prstGeom>
          <a:noFill/>
          <a:ln w="0">
            <a:noFill/>
          </a:ln>
        </p:spPr>
        <p:txBody>
          <a:bodyPr lIns="90000" rIns="90000" tIns="45000" bIns="45000" anchor="b">
            <a:noAutofit/>
          </a:bodyPr>
          <a:p>
            <a:pPr>
              <a:lnSpc>
                <a:spcPct val="90000"/>
              </a:lnSpc>
              <a:buNone/>
            </a:pPr>
            <a:r>
              <a:rPr b="1" lang="en-US" sz="6000" spc="-1" strike="noStrike">
                <a:solidFill>
                  <a:srgbClr val="ffffff"/>
                </a:solidFill>
                <a:latin typeface="Calibri"/>
              </a:rPr>
              <a:t>Training and Testing</a:t>
            </a:r>
            <a:endParaRPr b="0" lang="en-US" sz="6000" spc="-1" strike="noStrike">
              <a:latin typeface="Arial"/>
            </a:endParaRPr>
          </a:p>
        </p:txBody>
      </p:sp>
      <p:sp>
        <p:nvSpPr>
          <p:cNvPr id="3" name="PlaceHolder 2"/>
          <p:cNvSpPr>
            <a:spLocks noGrp="1"/>
          </p:cNvSpPr>
          <p:nvPr>
            <p:ph type="sldNum" idx="12"/>
          </p:nvPr>
        </p:nvSpPr>
        <p:spPr/>
        <p:txBody>
          <a:bodyPr/>
          <a:p>
            <a:fld id="{C408F2E4-E5BF-488F-A001-C78398541C75}"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335520" y="548640"/>
            <a:ext cx="10514880" cy="919440"/>
          </a:xfrm>
          <a:prstGeom prst="rect">
            <a:avLst/>
          </a:prstGeom>
          <a:noFill/>
          <a:ln w="0">
            <a:noFill/>
          </a:ln>
        </p:spPr>
        <p:txBody>
          <a:bodyPr lIns="90000" rIns="90000" tIns="45000" bIns="45000" anchor="b">
            <a:noAutofit/>
          </a:bodyPr>
          <a:p>
            <a:pPr>
              <a:lnSpc>
                <a:spcPct val="90000"/>
              </a:lnSpc>
              <a:buNone/>
            </a:pPr>
            <a:r>
              <a:rPr b="1" lang="en-US" sz="6000" spc="-1" strike="noStrike">
                <a:solidFill>
                  <a:srgbClr val="ffffff"/>
                </a:solidFill>
                <a:latin typeface="Calibri"/>
              </a:rPr>
              <a:t>Used Model</a:t>
            </a:r>
            <a:endParaRPr b="0" lang="en-US" sz="6000" spc="-1" strike="noStrike">
              <a:latin typeface="Arial"/>
            </a:endParaRPr>
          </a:p>
        </p:txBody>
      </p:sp>
      <p:sp>
        <p:nvSpPr>
          <p:cNvPr id="394" name="PlaceHolder 2"/>
          <p:cNvSpPr>
            <a:spLocks noGrp="1"/>
          </p:cNvSpPr>
          <p:nvPr>
            <p:ph/>
          </p:nvPr>
        </p:nvSpPr>
        <p:spPr>
          <a:xfrm>
            <a:off x="831960" y="1628640"/>
            <a:ext cx="10514880" cy="4460040"/>
          </a:xfrm>
          <a:prstGeom prst="rect">
            <a:avLst/>
          </a:prstGeom>
          <a:noFill/>
          <a:ln w="0">
            <a:noFill/>
          </a:ln>
        </p:spPr>
        <p:txBody>
          <a:bodyPr lIns="90000" rIns="90000" tIns="1097280" bIns="45000" anchor="t">
            <a:normAutofit fontScale="92000"/>
          </a:bodyPr>
          <a:p>
            <a:pPr marL="343080" indent="-343080">
              <a:lnSpc>
                <a:spcPct val="90000"/>
              </a:lnSpc>
              <a:spcBef>
                <a:spcPts val="1001"/>
              </a:spcBef>
              <a:spcAft>
                <a:spcPts val="1199"/>
              </a:spcAft>
              <a:buClr>
                <a:srgbClr val="adb2bb"/>
              </a:buClr>
              <a:buFont typeface="Arial"/>
              <a:buChar char="•"/>
            </a:pPr>
            <a:r>
              <a:rPr b="0" lang="en-US" sz="2000" spc="-1" strike="noStrike">
                <a:solidFill>
                  <a:srgbClr val="adb2bb"/>
                </a:solidFill>
                <a:latin typeface="Calibri"/>
              </a:rPr>
              <a:t>K Nearest Neighbors</a:t>
            </a:r>
            <a:endParaRPr b="0" lang="en-US" sz="2000" spc="-1" strike="noStrike">
              <a:latin typeface="Arial"/>
            </a:endParaRPr>
          </a:p>
          <a:p>
            <a:pPr marL="343080" indent="-343080">
              <a:lnSpc>
                <a:spcPct val="90000"/>
              </a:lnSpc>
              <a:spcBef>
                <a:spcPts val="1001"/>
              </a:spcBef>
              <a:spcAft>
                <a:spcPts val="1199"/>
              </a:spcAft>
              <a:buClr>
                <a:srgbClr val="adb2bb"/>
              </a:buClr>
              <a:buFont typeface="Arial"/>
              <a:buChar char="•"/>
            </a:pPr>
            <a:r>
              <a:rPr b="0" lang="en-US" sz="2000" spc="-1" strike="noStrike">
                <a:solidFill>
                  <a:srgbClr val="adb2bb"/>
                </a:solidFill>
                <a:latin typeface="Calibri"/>
              </a:rPr>
              <a:t>Decision Tree</a:t>
            </a:r>
            <a:endParaRPr b="0" lang="en-US" sz="2000" spc="-1" strike="noStrike">
              <a:latin typeface="Arial"/>
            </a:endParaRPr>
          </a:p>
          <a:p>
            <a:pPr marL="343080" indent="-343080">
              <a:lnSpc>
                <a:spcPct val="90000"/>
              </a:lnSpc>
              <a:spcBef>
                <a:spcPts val="1001"/>
              </a:spcBef>
              <a:spcAft>
                <a:spcPts val="1199"/>
              </a:spcAft>
              <a:buClr>
                <a:srgbClr val="adb2bb"/>
              </a:buClr>
              <a:buFont typeface="Arial"/>
              <a:buChar char="•"/>
            </a:pPr>
            <a:r>
              <a:rPr b="0" lang="en-US" sz="2000" spc="-1" strike="noStrike">
                <a:solidFill>
                  <a:srgbClr val="adb2bb"/>
                </a:solidFill>
                <a:latin typeface="Calibri"/>
              </a:rPr>
              <a:t>Naive Bayes</a:t>
            </a:r>
            <a:endParaRPr b="0" lang="en-US" sz="2000" spc="-1" strike="noStrike">
              <a:latin typeface="Arial"/>
            </a:endParaRPr>
          </a:p>
          <a:p>
            <a:pPr marL="343080" indent="-343080">
              <a:lnSpc>
                <a:spcPct val="90000"/>
              </a:lnSpc>
              <a:spcBef>
                <a:spcPts val="1001"/>
              </a:spcBef>
              <a:spcAft>
                <a:spcPts val="1199"/>
              </a:spcAft>
              <a:buClr>
                <a:srgbClr val="adb2bb"/>
              </a:buClr>
              <a:buFont typeface="Arial"/>
              <a:buChar char="•"/>
            </a:pPr>
            <a:r>
              <a:rPr b="0" lang="en-US" sz="2000" spc="-1" strike="noStrike">
                <a:solidFill>
                  <a:srgbClr val="adb2bb"/>
                </a:solidFill>
                <a:latin typeface="Calibri"/>
              </a:rPr>
              <a:t>Support Vector Machine</a:t>
            </a:r>
            <a:endParaRPr b="0" lang="en-US" sz="2000" spc="-1" strike="noStrike">
              <a:latin typeface="Arial"/>
            </a:endParaRPr>
          </a:p>
          <a:p>
            <a:pPr marL="343080" indent="-343080">
              <a:lnSpc>
                <a:spcPct val="90000"/>
              </a:lnSpc>
              <a:spcBef>
                <a:spcPts val="1001"/>
              </a:spcBef>
              <a:spcAft>
                <a:spcPts val="1199"/>
              </a:spcAft>
              <a:buClr>
                <a:srgbClr val="adb2bb"/>
              </a:buClr>
              <a:buFont typeface="Arial"/>
              <a:buChar char="•"/>
            </a:pPr>
            <a:r>
              <a:rPr b="0" lang="en-US" sz="2000" spc="-1" strike="noStrike">
                <a:solidFill>
                  <a:srgbClr val="adb2bb"/>
                </a:solidFill>
                <a:latin typeface="Calibri"/>
              </a:rPr>
              <a:t>Random Forest Regressor</a:t>
            </a:r>
            <a:endParaRPr b="0" lang="en-US" sz="2000" spc="-1" strike="noStrike">
              <a:latin typeface="Arial"/>
            </a:endParaRPr>
          </a:p>
          <a:p>
            <a:pPr marL="343080" indent="-343080">
              <a:lnSpc>
                <a:spcPct val="90000"/>
              </a:lnSpc>
              <a:spcBef>
                <a:spcPts val="1001"/>
              </a:spcBef>
              <a:spcAft>
                <a:spcPts val="1199"/>
              </a:spcAft>
              <a:buClr>
                <a:srgbClr val="adb2bb"/>
              </a:buClr>
              <a:buFont typeface="Arial"/>
              <a:buChar char="•"/>
            </a:pPr>
            <a:r>
              <a:rPr b="0" lang="en-US" sz="2000" spc="-1" strike="noStrike">
                <a:solidFill>
                  <a:srgbClr val="adb2bb"/>
                </a:solidFill>
                <a:latin typeface="Calibri"/>
              </a:rPr>
              <a:t>AdaBoost</a:t>
            </a:r>
            <a:endParaRPr b="0" lang="en-US" sz="2000" spc="-1" strike="noStrike">
              <a:latin typeface="Arial"/>
            </a:endParaRPr>
          </a:p>
          <a:p>
            <a:pPr marL="343080" indent="-343080">
              <a:lnSpc>
                <a:spcPct val="90000"/>
              </a:lnSpc>
              <a:spcBef>
                <a:spcPts val="1001"/>
              </a:spcBef>
              <a:spcAft>
                <a:spcPts val="1199"/>
              </a:spcAft>
              <a:buClr>
                <a:srgbClr val="adb2bb"/>
              </a:buClr>
              <a:buFont typeface="Arial"/>
              <a:buChar char="•"/>
            </a:pPr>
            <a:r>
              <a:rPr b="0" lang="en-US" sz="2000" spc="-1" strike="noStrike">
                <a:solidFill>
                  <a:srgbClr val="adb2bb"/>
                </a:solidFill>
                <a:latin typeface="Calibri"/>
              </a:rPr>
              <a:t>Logistic Regression</a:t>
            </a:r>
            <a:endParaRPr b="0" lang="en-US" sz="2000" spc="-1" strike="noStrike">
              <a:latin typeface="Arial"/>
            </a:endParaRPr>
          </a:p>
          <a:p>
            <a:pPr>
              <a:lnSpc>
                <a:spcPct val="90000"/>
              </a:lnSpc>
              <a:spcBef>
                <a:spcPts val="1001"/>
              </a:spcBef>
              <a:spcAft>
                <a:spcPts val="1199"/>
              </a:spcAft>
              <a:buNone/>
            </a:pPr>
            <a:endParaRPr b="0" lang="en-US" sz="2000" spc="-1" strike="noStrike">
              <a:latin typeface="Arial"/>
            </a:endParaRPr>
          </a:p>
        </p:txBody>
      </p:sp>
      <p:sp>
        <p:nvSpPr>
          <p:cNvPr id="4" name="PlaceHolder 3"/>
          <p:cNvSpPr>
            <a:spLocks noGrp="1"/>
          </p:cNvSpPr>
          <p:nvPr>
            <p:ph type="sldNum" idx="12"/>
          </p:nvPr>
        </p:nvSpPr>
        <p:spPr/>
        <p:txBody>
          <a:bodyPr/>
          <a:p>
            <a:fld id="{918C2678-DD9B-4951-A21B-C66A0648D0D3}"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263520" y="308160"/>
            <a:ext cx="10514880" cy="919440"/>
          </a:xfrm>
          <a:prstGeom prst="rect">
            <a:avLst/>
          </a:prstGeom>
          <a:noFill/>
          <a:ln w="0">
            <a:noFill/>
          </a:ln>
        </p:spPr>
        <p:txBody>
          <a:bodyPr lIns="90000" rIns="90000" tIns="45000" bIns="45000" anchor="b">
            <a:noAutofit/>
          </a:bodyPr>
          <a:p>
            <a:pPr>
              <a:lnSpc>
                <a:spcPct val="90000"/>
              </a:lnSpc>
              <a:buNone/>
            </a:pPr>
            <a:r>
              <a:rPr b="1" lang="en-US" sz="6000" spc="-1" strike="noStrike">
                <a:solidFill>
                  <a:srgbClr val="ffffff"/>
                </a:solidFill>
                <a:latin typeface="Calibri"/>
              </a:rPr>
              <a:t>Optimization</a:t>
            </a:r>
            <a:endParaRPr b="0" lang="en-US" sz="6000" spc="-1" strike="noStrike">
              <a:latin typeface="Arial"/>
            </a:endParaRPr>
          </a:p>
        </p:txBody>
      </p:sp>
      <p:sp>
        <p:nvSpPr>
          <p:cNvPr id="396" name="PlaceHolder 2"/>
          <p:cNvSpPr>
            <a:spLocks noGrp="1"/>
          </p:cNvSpPr>
          <p:nvPr>
            <p:ph/>
          </p:nvPr>
        </p:nvSpPr>
        <p:spPr>
          <a:xfrm>
            <a:off x="831960" y="1989000"/>
            <a:ext cx="10514880" cy="4100040"/>
          </a:xfrm>
          <a:prstGeom prst="rect">
            <a:avLst/>
          </a:prstGeom>
          <a:noFill/>
          <a:ln w="0">
            <a:noFill/>
          </a:ln>
        </p:spPr>
        <p:txBody>
          <a:bodyPr lIns="90000" rIns="90000" tIns="1097280" bIns="45000" anchor="t">
            <a:noAutofit/>
          </a:bodyPr>
          <a:p>
            <a:pPr>
              <a:lnSpc>
                <a:spcPct val="90000"/>
              </a:lnSpc>
              <a:spcBef>
                <a:spcPts val="1001"/>
              </a:spcBef>
              <a:spcAft>
                <a:spcPts val="1199"/>
              </a:spcAft>
              <a:buNone/>
              <a:tabLst>
                <a:tab algn="l" pos="0"/>
              </a:tabLst>
            </a:pPr>
            <a:r>
              <a:rPr b="0" lang="en-US" sz="2400" spc="-1" strike="noStrike">
                <a:solidFill>
                  <a:srgbClr val="ffffff"/>
                </a:solidFill>
                <a:latin typeface="Calibri"/>
              </a:rPr>
              <a:t>Since we have multiple models with multiple accuracies, to pickup the best from that will use GridSearchCV</a:t>
            </a:r>
            <a:r>
              <a:rPr b="0" lang="en-IN" sz="2400" spc="-1" strike="noStrike">
                <a:solidFill>
                  <a:srgbClr val="ffffff"/>
                </a:solidFill>
                <a:latin typeface="Calibri"/>
              </a:rPr>
              <a:t> algorithms.</a:t>
            </a:r>
            <a:endParaRPr b="0" lang="en-US" sz="2400" spc="-1" strike="noStrike">
              <a:latin typeface="Arial"/>
            </a:endParaRPr>
          </a:p>
          <a:p>
            <a:pPr>
              <a:lnSpc>
                <a:spcPct val="90000"/>
              </a:lnSpc>
              <a:spcBef>
                <a:spcPts val="1001"/>
              </a:spcBef>
              <a:spcAft>
                <a:spcPts val="1199"/>
              </a:spcAft>
              <a:buNone/>
              <a:tabLst>
                <a:tab algn="l" pos="0"/>
              </a:tabLst>
            </a:pPr>
            <a:r>
              <a:rPr b="0" lang="en-US" sz="2400" spc="-1" strike="noStrike">
                <a:solidFill>
                  <a:srgbClr val="ffffff"/>
                </a:solidFill>
                <a:latin typeface="Calibri"/>
              </a:rPr>
              <a:t>In the GridSearchCV algorithm, we provide a parameter grid of arguments in model like max_depth, alpha, n_estimators, learning_rate, etc.</a:t>
            </a:r>
            <a:endParaRPr b="0" lang="en-US" sz="2400" spc="-1" strike="noStrike">
              <a:latin typeface="Arial"/>
            </a:endParaRPr>
          </a:p>
          <a:p>
            <a:pPr>
              <a:lnSpc>
                <a:spcPct val="90000"/>
              </a:lnSpc>
              <a:spcBef>
                <a:spcPts val="1001"/>
              </a:spcBef>
              <a:spcAft>
                <a:spcPts val="1199"/>
              </a:spcAft>
              <a:buNone/>
              <a:tabLst>
                <a:tab algn="l" pos="0"/>
              </a:tabLst>
            </a:pPr>
            <a:r>
              <a:rPr b="0" lang="en-US" sz="2400" spc="-1" strike="noStrike">
                <a:solidFill>
                  <a:srgbClr val="ffffff"/>
                </a:solidFill>
                <a:latin typeface="Calibri"/>
              </a:rPr>
              <a:t>GridSearchCV will try all the possible combinations and give us the best model.</a:t>
            </a:r>
            <a:endParaRPr b="0" lang="en-US" sz="2400" spc="-1" strike="noStrike">
              <a:latin typeface="Arial"/>
            </a:endParaRPr>
          </a:p>
        </p:txBody>
      </p:sp>
      <p:sp>
        <p:nvSpPr>
          <p:cNvPr id="4" name="PlaceHolder 3"/>
          <p:cNvSpPr>
            <a:spLocks noGrp="1"/>
          </p:cNvSpPr>
          <p:nvPr>
            <p:ph type="sldNum" idx="12"/>
          </p:nvPr>
        </p:nvSpPr>
        <p:spPr/>
        <p:txBody>
          <a:bodyPr/>
          <a:p>
            <a:fld id="{29935A7E-C4FC-490A-BF33-D2C9ABE7577F}"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191520" y="188640"/>
            <a:ext cx="10514880" cy="782280"/>
          </a:xfrm>
          <a:prstGeom prst="rect">
            <a:avLst/>
          </a:prstGeom>
          <a:noFill/>
          <a:ln w="0">
            <a:noFill/>
          </a:ln>
        </p:spPr>
        <p:txBody>
          <a:bodyPr lIns="90000" rIns="90000" tIns="45000" bIns="45000" anchor="b">
            <a:normAutofit fontScale="84000"/>
          </a:bodyPr>
          <a:p>
            <a:pPr>
              <a:lnSpc>
                <a:spcPct val="90000"/>
              </a:lnSpc>
              <a:buNone/>
            </a:pPr>
            <a:r>
              <a:rPr b="1" lang="en-US" sz="6000" spc="-1" strike="noStrike">
                <a:solidFill>
                  <a:srgbClr val="ffffff"/>
                </a:solidFill>
                <a:latin typeface="Calibri"/>
              </a:rPr>
              <a:t>Accuracy Comparison</a:t>
            </a:r>
            <a:endParaRPr b="0" lang="en-US" sz="6000" spc="-1" strike="noStrike">
              <a:latin typeface="Arial"/>
            </a:endParaRPr>
          </a:p>
        </p:txBody>
      </p:sp>
      <p:sp>
        <p:nvSpPr>
          <p:cNvPr id="398" name="PlaceHolder 2"/>
          <p:cNvSpPr>
            <a:spLocks noGrp="1"/>
          </p:cNvSpPr>
          <p:nvPr>
            <p:ph/>
          </p:nvPr>
        </p:nvSpPr>
        <p:spPr>
          <a:xfrm>
            <a:off x="831960" y="1160280"/>
            <a:ext cx="10514880" cy="4928400"/>
          </a:xfrm>
          <a:prstGeom prst="rect">
            <a:avLst/>
          </a:prstGeom>
          <a:noFill/>
          <a:ln w="0">
            <a:noFill/>
          </a:ln>
        </p:spPr>
        <p:txBody>
          <a:bodyPr lIns="90000" rIns="90000" tIns="1097280" bIns="45000" anchor="t">
            <a:noAutofit/>
          </a:bodyPr>
          <a:p>
            <a:endParaRPr b="0" lang="en-US" sz="3200" spc="-1" strike="noStrike">
              <a:latin typeface="Arial"/>
            </a:endParaRPr>
          </a:p>
        </p:txBody>
      </p:sp>
      <p:graphicFrame>
        <p:nvGraphicFramePr>
          <p:cNvPr id="399" name="Table 8"/>
          <p:cNvGraphicFramePr/>
          <p:nvPr/>
        </p:nvGraphicFramePr>
        <p:xfrm>
          <a:off x="844560" y="1160280"/>
          <a:ext cx="10514880" cy="4928400"/>
        </p:xfrm>
        <a:graphic>
          <a:graphicData uri="http://schemas.openxmlformats.org/drawingml/2006/table">
            <a:tbl>
              <a:tblPr/>
              <a:tblGrid>
                <a:gridCol w="3504960"/>
                <a:gridCol w="3504960"/>
                <a:gridCol w="3505320"/>
              </a:tblGrid>
              <a:tr h="1294200">
                <a:tc>
                  <a:txBody>
                    <a:bodyPr anchor="ctr">
                      <a:noAutofit/>
                    </a:bodyPr>
                    <a:p>
                      <a:pPr algn="ctr">
                        <a:lnSpc>
                          <a:spcPct val="100000"/>
                        </a:lnSpc>
                        <a:buNone/>
                      </a:pPr>
                      <a:r>
                        <a:rPr b="1" lang="en-US" sz="2500" spc="-1" strike="noStrike">
                          <a:solidFill>
                            <a:srgbClr val="ffffff"/>
                          </a:solidFill>
                          <a:latin typeface="Calibri Light"/>
                        </a:rPr>
                        <a:t>Model </a:t>
                      </a:r>
                      <a:endParaRPr b="0" lang="en-US" sz="25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403551"/>
                    </a:solidFill>
                  </a:tcPr>
                </a:tc>
                <a:tc>
                  <a:txBody>
                    <a:bodyPr anchor="ctr">
                      <a:noAutofit/>
                    </a:bodyPr>
                    <a:p>
                      <a:pPr algn="ctr">
                        <a:lnSpc>
                          <a:spcPct val="100000"/>
                        </a:lnSpc>
                        <a:buNone/>
                      </a:pPr>
                      <a:r>
                        <a:rPr b="1" lang="en-US" sz="2500" spc="-1" strike="noStrike">
                          <a:solidFill>
                            <a:srgbClr val="ffffff"/>
                          </a:solidFill>
                          <a:latin typeface="Calibri Light"/>
                        </a:rPr>
                        <a:t>Accuracy </a:t>
                      </a:r>
                      <a:endParaRPr b="0" lang="en-US" sz="25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403551"/>
                    </a:solidFill>
                  </a:tcPr>
                </a:tc>
                <a:tc>
                  <a:txBody>
                    <a:bodyPr anchor="ctr">
                      <a:noAutofit/>
                    </a:bodyPr>
                    <a:p>
                      <a:pPr algn="ctr">
                        <a:lnSpc>
                          <a:spcPct val="100000"/>
                        </a:lnSpc>
                        <a:buNone/>
                      </a:pPr>
                      <a:r>
                        <a:rPr b="1" lang="en-US" sz="2500" spc="-1" strike="noStrike">
                          <a:solidFill>
                            <a:srgbClr val="ffffff"/>
                          </a:solidFill>
                          <a:latin typeface="Calibri Light"/>
                        </a:rPr>
                        <a:t>F1 Score</a:t>
                      </a:r>
                      <a:endParaRPr b="0" lang="en-US" sz="25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403551"/>
                    </a:solidFill>
                  </a:tcPr>
                </a:tc>
              </a:tr>
              <a:tr h="1211400">
                <a:tc>
                  <a:txBody>
                    <a:bodyPr lIns="68400" rIns="68400" anchor="ctr">
                      <a:noAutofit/>
                    </a:bodyPr>
                    <a:p>
                      <a:pPr algn="ctr">
                        <a:lnSpc>
                          <a:spcPct val="107000"/>
                        </a:lnSpc>
                        <a:buNone/>
                      </a:pPr>
                      <a:r>
                        <a:rPr b="0" lang="en-GB" sz="2500" spc="-1" strike="noStrike">
                          <a:solidFill>
                            <a:srgbClr val="000000"/>
                          </a:solidFill>
                          <a:latin typeface="Calibri Light"/>
                          <a:ea typeface="Calibri"/>
                        </a:rPr>
                        <a:t>GaussianNB</a:t>
                      </a:r>
                      <a:endParaRPr b="0" lang="en-US" sz="25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ecdd0"/>
                    </a:solidFill>
                  </a:tcPr>
                </a:tc>
                <a:tc>
                  <a:txBody>
                    <a:bodyPr lIns="68400" rIns="68400" anchor="ctr">
                      <a:noAutofit/>
                    </a:bodyPr>
                    <a:p>
                      <a:pPr algn="ctr">
                        <a:lnSpc>
                          <a:spcPct val="107000"/>
                        </a:lnSpc>
                        <a:buNone/>
                      </a:pPr>
                      <a:r>
                        <a:rPr b="0" lang="en-GB" sz="2500" spc="-1" strike="noStrike">
                          <a:solidFill>
                            <a:srgbClr val="000000"/>
                          </a:solidFill>
                          <a:latin typeface="Calibri Light"/>
                          <a:ea typeface="Calibri"/>
                        </a:rPr>
                        <a:t>0.746744</a:t>
                      </a:r>
                      <a:endParaRPr b="0" lang="en-US" sz="25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ecdd0"/>
                    </a:solidFill>
                  </a:tcPr>
                </a:tc>
                <a:tc>
                  <a:txBody>
                    <a:bodyPr lIns="68400" rIns="68400" anchor="ctr">
                      <a:noAutofit/>
                    </a:bodyPr>
                    <a:p>
                      <a:pPr algn="ctr">
                        <a:lnSpc>
                          <a:spcPct val="107000"/>
                        </a:lnSpc>
                        <a:buNone/>
                      </a:pPr>
                      <a:r>
                        <a:rPr b="0" lang="en-GB" sz="2500" spc="-1" strike="noStrike">
                          <a:solidFill>
                            <a:srgbClr val="000000"/>
                          </a:solidFill>
                          <a:latin typeface="Calibri Light"/>
                          <a:ea typeface="Calibri"/>
                        </a:rPr>
                        <a:t>0.748221</a:t>
                      </a:r>
                      <a:endParaRPr b="0" lang="en-US" sz="25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ecdd0"/>
                    </a:solidFill>
                  </a:tcPr>
                </a:tc>
              </a:tr>
              <a:tr h="1211400">
                <a:tc>
                  <a:txBody>
                    <a:bodyPr lIns="68400" rIns="68400" anchor="ctr">
                      <a:noAutofit/>
                    </a:bodyPr>
                    <a:p>
                      <a:pPr algn="ctr">
                        <a:lnSpc>
                          <a:spcPct val="107000"/>
                        </a:lnSpc>
                        <a:buNone/>
                      </a:pPr>
                      <a:r>
                        <a:rPr b="0" lang="en-GB" sz="2500" spc="-1" strike="noStrike">
                          <a:solidFill>
                            <a:srgbClr val="000000"/>
                          </a:solidFill>
                          <a:latin typeface="Calibri Light"/>
                          <a:ea typeface="Calibri"/>
                        </a:rPr>
                        <a:t>KNeighbours</a:t>
                      </a:r>
                      <a:endParaRPr b="0" lang="en-US" sz="25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8e9"/>
                    </a:solidFill>
                  </a:tcPr>
                </a:tc>
                <a:tc>
                  <a:txBody>
                    <a:bodyPr lIns="68400" rIns="68400" anchor="ctr">
                      <a:noAutofit/>
                    </a:bodyPr>
                    <a:p>
                      <a:pPr algn="ctr">
                        <a:lnSpc>
                          <a:spcPct val="107000"/>
                        </a:lnSpc>
                        <a:buNone/>
                      </a:pPr>
                      <a:r>
                        <a:rPr b="0" lang="en-GB" sz="2500" spc="-1" strike="noStrike">
                          <a:solidFill>
                            <a:srgbClr val="000000"/>
                          </a:solidFill>
                          <a:latin typeface="Calibri Light"/>
                          <a:ea typeface="Calibri"/>
                        </a:rPr>
                        <a:t>0.535456</a:t>
                      </a:r>
                      <a:endParaRPr b="0" lang="en-US" sz="25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8e9"/>
                    </a:solidFill>
                  </a:tcPr>
                </a:tc>
                <a:tc>
                  <a:txBody>
                    <a:bodyPr lIns="68400" rIns="68400" anchor="ctr">
                      <a:noAutofit/>
                    </a:bodyPr>
                    <a:p>
                      <a:pPr algn="ctr">
                        <a:lnSpc>
                          <a:spcPct val="107000"/>
                        </a:lnSpc>
                        <a:buNone/>
                      </a:pPr>
                      <a:r>
                        <a:rPr b="0" lang="en-GB" sz="2500" spc="-1" strike="noStrike">
                          <a:solidFill>
                            <a:srgbClr val="000000"/>
                          </a:solidFill>
                          <a:latin typeface="Calibri Light"/>
                          <a:ea typeface="Calibri"/>
                        </a:rPr>
                        <a:t>0.515414</a:t>
                      </a:r>
                      <a:endParaRPr b="0" lang="en-US" sz="25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8e9"/>
                    </a:solidFill>
                  </a:tcPr>
                </a:tc>
              </a:tr>
              <a:tr h="1211760">
                <a:tc>
                  <a:txBody>
                    <a:bodyPr lIns="68400" rIns="68400" anchor="ctr">
                      <a:noAutofit/>
                    </a:bodyPr>
                    <a:p>
                      <a:pPr algn="ctr">
                        <a:lnSpc>
                          <a:spcPct val="107000"/>
                        </a:lnSpc>
                        <a:buNone/>
                      </a:pPr>
                      <a:r>
                        <a:rPr b="0" lang="en-GB" sz="2500" spc="-1" strike="noStrike">
                          <a:solidFill>
                            <a:srgbClr val="000000"/>
                          </a:solidFill>
                          <a:latin typeface="Calibri Light"/>
                          <a:ea typeface="Calibri"/>
                        </a:rPr>
                        <a:t>SVC</a:t>
                      </a:r>
                      <a:endParaRPr b="0" lang="en-US" sz="25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ecdd0"/>
                    </a:solidFill>
                  </a:tcPr>
                </a:tc>
                <a:tc>
                  <a:txBody>
                    <a:bodyPr lIns="68400" rIns="68400" anchor="ctr">
                      <a:noAutofit/>
                    </a:bodyPr>
                    <a:p>
                      <a:pPr algn="ctr">
                        <a:lnSpc>
                          <a:spcPct val="107000"/>
                        </a:lnSpc>
                        <a:buNone/>
                      </a:pPr>
                      <a:r>
                        <a:rPr b="0" lang="en-GB" sz="2500" spc="-1" strike="noStrike">
                          <a:solidFill>
                            <a:srgbClr val="000000"/>
                          </a:solidFill>
                          <a:latin typeface="Calibri Light"/>
                          <a:ea typeface="Calibri"/>
                        </a:rPr>
                        <a:t>0.604920</a:t>
                      </a:r>
                      <a:endParaRPr b="0" lang="en-US" sz="25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ecdd0"/>
                    </a:solidFill>
                  </a:tcPr>
                </a:tc>
                <a:tc>
                  <a:txBody>
                    <a:bodyPr lIns="68400" rIns="68400" anchor="ctr">
                      <a:noAutofit/>
                    </a:bodyPr>
                    <a:p>
                      <a:pPr algn="ctr">
                        <a:lnSpc>
                          <a:spcPct val="107000"/>
                        </a:lnSpc>
                        <a:buNone/>
                      </a:pPr>
                      <a:r>
                        <a:rPr b="0" lang="en-GB" sz="2500" spc="-1" strike="noStrike">
                          <a:solidFill>
                            <a:srgbClr val="000000"/>
                          </a:solidFill>
                          <a:latin typeface="Calibri Light"/>
                          <a:ea typeface="Calibri"/>
                        </a:rPr>
                        <a:t>0.512565</a:t>
                      </a:r>
                      <a:endParaRPr b="0" lang="en-US" sz="25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ecdd0"/>
                    </a:solidFill>
                  </a:tcPr>
                </a:tc>
              </a:tr>
            </a:tbl>
          </a:graphicData>
        </a:graphic>
      </p:graphicFrame>
      <p:sp>
        <p:nvSpPr>
          <p:cNvPr id="4" name="PlaceHolder 3"/>
          <p:cNvSpPr>
            <a:spLocks noGrp="1"/>
          </p:cNvSpPr>
          <p:nvPr>
            <p:ph type="sldNum" idx="12"/>
          </p:nvPr>
        </p:nvSpPr>
        <p:spPr/>
        <p:txBody>
          <a:bodyPr/>
          <a:p>
            <a:fld id="{789E7076-B3E2-47D7-8CC5-C7051039EED2}"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263520" y="332640"/>
            <a:ext cx="10514880" cy="1060920"/>
          </a:xfrm>
          <a:prstGeom prst="rect">
            <a:avLst/>
          </a:prstGeom>
          <a:noFill/>
          <a:ln w="0">
            <a:noFill/>
          </a:ln>
        </p:spPr>
        <p:txBody>
          <a:bodyPr lIns="90000" rIns="90000" tIns="45000" bIns="45000" anchor="b">
            <a:noAutofit/>
          </a:bodyPr>
          <a:p>
            <a:pPr>
              <a:lnSpc>
                <a:spcPct val="90000"/>
              </a:lnSpc>
              <a:buNone/>
            </a:pPr>
            <a:r>
              <a:rPr b="1" lang="en-US" sz="6000" spc="-1" strike="noStrike">
                <a:solidFill>
                  <a:srgbClr val="ffffff"/>
                </a:solidFill>
                <a:latin typeface="Calibri"/>
              </a:rPr>
              <a:t>Confusion Matrix</a:t>
            </a:r>
            <a:endParaRPr b="0" lang="en-US" sz="6000" spc="-1" strike="noStrike">
              <a:latin typeface="Arial"/>
            </a:endParaRPr>
          </a:p>
        </p:txBody>
      </p:sp>
      <p:sp>
        <p:nvSpPr>
          <p:cNvPr id="401" name="PlaceHolder 2"/>
          <p:cNvSpPr>
            <a:spLocks noGrp="1"/>
          </p:cNvSpPr>
          <p:nvPr>
            <p:ph/>
          </p:nvPr>
        </p:nvSpPr>
        <p:spPr>
          <a:xfrm>
            <a:off x="831960" y="1394280"/>
            <a:ext cx="10514880" cy="4694760"/>
          </a:xfrm>
          <a:prstGeom prst="rect">
            <a:avLst/>
          </a:prstGeom>
          <a:noFill/>
          <a:ln w="0">
            <a:noFill/>
          </a:ln>
        </p:spPr>
        <p:txBody>
          <a:bodyPr lIns="90000" rIns="90000" tIns="1097280" bIns="45000" anchor="t">
            <a:noAutofit/>
          </a:bodyPr>
          <a:p>
            <a:pPr>
              <a:lnSpc>
                <a:spcPct val="90000"/>
              </a:lnSpc>
              <a:spcBef>
                <a:spcPts val="1001"/>
              </a:spcBef>
              <a:spcAft>
                <a:spcPts val="1199"/>
              </a:spcAft>
              <a:buNone/>
              <a:tabLst>
                <a:tab algn="l" pos="0"/>
              </a:tabLst>
            </a:pPr>
            <a:endParaRPr b="0" lang="en-US" sz="2400" spc="-1" strike="noStrike">
              <a:latin typeface="Arial"/>
            </a:endParaRPr>
          </a:p>
          <a:p>
            <a:pPr>
              <a:lnSpc>
                <a:spcPct val="90000"/>
              </a:lnSpc>
              <a:spcBef>
                <a:spcPts val="1001"/>
              </a:spcBef>
              <a:spcAft>
                <a:spcPts val="1199"/>
              </a:spcAft>
              <a:buNone/>
              <a:tabLst>
                <a:tab algn="l" pos="0"/>
              </a:tabLst>
            </a:pPr>
            <a:endParaRPr b="0" lang="en-US" sz="2400" spc="-1" strike="noStrike">
              <a:latin typeface="Arial"/>
            </a:endParaRPr>
          </a:p>
          <a:p>
            <a:pPr>
              <a:lnSpc>
                <a:spcPct val="90000"/>
              </a:lnSpc>
              <a:spcBef>
                <a:spcPts val="1001"/>
              </a:spcBef>
              <a:spcAft>
                <a:spcPts val="1199"/>
              </a:spcAft>
              <a:buNone/>
              <a:tabLst>
                <a:tab algn="l" pos="0"/>
              </a:tabLst>
            </a:pPr>
            <a:endParaRPr b="0" lang="en-US" sz="2400" spc="-1" strike="noStrike">
              <a:latin typeface="Arial"/>
            </a:endParaRPr>
          </a:p>
          <a:p>
            <a:pPr>
              <a:lnSpc>
                <a:spcPct val="90000"/>
              </a:lnSpc>
              <a:spcBef>
                <a:spcPts val="1001"/>
              </a:spcBef>
              <a:spcAft>
                <a:spcPts val="1199"/>
              </a:spcAft>
              <a:buNone/>
              <a:tabLst>
                <a:tab algn="l" pos="0"/>
              </a:tabLst>
            </a:pPr>
            <a:endParaRPr b="0" lang="en-US" sz="2400" spc="-1" strike="noStrike">
              <a:latin typeface="Arial"/>
            </a:endParaRPr>
          </a:p>
          <a:p>
            <a:pPr>
              <a:lnSpc>
                <a:spcPct val="90000"/>
              </a:lnSpc>
              <a:spcBef>
                <a:spcPts val="1001"/>
              </a:spcBef>
              <a:spcAft>
                <a:spcPts val="1199"/>
              </a:spcAft>
              <a:buNone/>
              <a:tabLst>
                <a:tab algn="l" pos="0"/>
              </a:tabLst>
            </a:pPr>
            <a:endParaRPr b="0" lang="en-US" sz="2400" spc="-1" strike="noStrike">
              <a:latin typeface="Arial"/>
            </a:endParaRPr>
          </a:p>
          <a:p>
            <a:pPr>
              <a:lnSpc>
                <a:spcPct val="90000"/>
              </a:lnSpc>
              <a:spcBef>
                <a:spcPts val="1001"/>
              </a:spcBef>
              <a:spcAft>
                <a:spcPts val="1199"/>
              </a:spcAft>
              <a:buNone/>
              <a:tabLst>
                <a:tab algn="l" pos="0"/>
              </a:tabLst>
            </a:pPr>
            <a:r>
              <a:rPr b="0" lang="en-US" sz="2400" spc="-1" strike="noStrike">
                <a:solidFill>
                  <a:srgbClr val="adb2bb"/>
                </a:solidFill>
                <a:latin typeface="Calibri"/>
              </a:rPr>
              <a:t>            </a:t>
            </a:r>
            <a:r>
              <a:rPr b="0" lang="en-US" sz="2400" spc="-1" strike="noStrike">
                <a:solidFill>
                  <a:srgbClr val="ffffff"/>
                </a:solidFill>
                <a:latin typeface="Calibri"/>
              </a:rPr>
              <a:t>GaussianNB</a:t>
            </a:r>
            <a:endParaRPr b="0" lang="en-US" sz="2400" spc="-1" strike="noStrike">
              <a:latin typeface="Arial"/>
            </a:endParaRPr>
          </a:p>
        </p:txBody>
      </p:sp>
      <p:pic>
        <p:nvPicPr>
          <p:cNvPr id="402" name="Picture 9" descr="Chart, treemap chart&#10;&#10;Description automatically generated"/>
          <p:cNvPicPr/>
          <p:nvPr/>
        </p:nvPicPr>
        <p:blipFill>
          <a:blip r:embed="rId1"/>
          <a:stretch/>
        </p:blipFill>
        <p:spPr>
          <a:xfrm>
            <a:off x="4295880" y="3753360"/>
            <a:ext cx="3455640" cy="2726640"/>
          </a:xfrm>
          <a:prstGeom prst="rect">
            <a:avLst/>
          </a:prstGeom>
          <a:ln w="0">
            <a:solidFill>
              <a:srgbClr val="000000"/>
            </a:solidFill>
          </a:ln>
        </p:spPr>
      </p:pic>
      <p:sp>
        <p:nvSpPr>
          <p:cNvPr id="403" name="TextBox 10"/>
          <p:cNvSpPr/>
          <p:nvPr/>
        </p:nvSpPr>
        <p:spPr>
          <a:xfrm>
            <a:off x="5123880" y="2927160"/>
            <a:ext cx="179964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ffffff"/>
                </a:solidFill>
                <a:latin typeface="Calibri"/>
                <a:ea typeface="DejaVu Sans"/>
              </a:rPr>
              <a:t>K Neighbors</a:t>
            </a:r>
            <a:endParaRPr b="0" lang="en-US" sz="2400" spc="-1" strike="noStrike">
              <a:latin typeface="Arial"/>
            </a:endParaRPr>
          </a:p>
        </p:txBody>
      </p:sp>
      <p:pic>
        <p:nvPicPr>
          <p:cNvPr id="404" name="Picture 11" descr="Chart, treemap chart&#10;&#10;Description automatically generated"/>
          <p:cNvPicPr/>
          <p:nvPr/>
        </p:nvPicPr>
        <p:blipFill>
          <a:blip r:embed="rId2"/>
          <a:stretch/>
        </p:blipFill>
        <p:spPr>
          <a:xfrm>
            <a:off x="844560" y="1629360"/>
            <a:ext cx="3214440" cy="2536560"/>
          </a:xfrm>
          <a:prstGeom prst="rect">
            <a:avLst/>
          </a:prstGeom>
          <a:ln w="0">
            <a:solidFill>
              <a:srgbClr val="000000"/>
            </a:solidFill>
          </a:ln>
        </p:spPr>
      </p:pic>
      <p:sp>
        <p:nvSpPr>
          <p:cNvPr id="405" name="TextBox 12"/>
          <p:cNvSpPr/>
          <p:nvPr/>
        </p:nvSpPr>
        <p:spPr>
          <a:xfrm>
            <a:off x="8743680" y="4451760"/>
            <a:ext cx="1799640" cy="455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400" spc="-1" strike="noStrike">
                <a:solidFill>
                  <a:srgbClr val="ffffff"/>
                </a:solidFill>
                <a:latin typeface="Calibri"/>
                <a:ea typeface="DejaVu Sans"/>
              </a:rPr>
              <a:t>SVM</a:t>
            </a:r>
            <a:endParaRPr b="0" lang="en-US" sz="2400" spc="-1" strike="noStrike">
              <a:latin typeface="Arial"/>
            </a:endParaRPr>
          </a:p>
        </p:txBody>
      </p:sp>
      <p:pic>
        <p:nvPicPr>
          <p:cNvPr id="406" name="Picture 13" descr="Chart&#10;&#10;Description automatically generated"/>
          <p:cNvPicPr/>
          <p:nvPr/>
        </p:nvPicPr>
        <p:blipFill>
          <a:blip r:embed="rId3"/>
          <a:stretch/>
        </p:blipFill>
        <p:spPr>
          <a:xfrm>
            <a:off x="7988400" y="1696680"/>
            <a:ext cx="3216600" cy="2538360"/>
          </a:xfrm>
          <a:prstGeom prst="rect">
            <a:avLst/>
          </a:prstGeom>
          <a:ln w="0">
            <a:solidFill>
              <a:srgbClr val="000000"/>
            </a:solidFill>
          </a:ln>
        </p:spPr>
      </p:pic>
      <p:sp>
        <p:nvSpPr>
          <p:cNvPr id="4" name="PlaceHolder 3"/>
          <p:cNvSpPr>
            <a:spLocks noGrp="1"/>
          </p:cNvSpPr>
          <p:nvPr>
            <p:ph type="sldNum" idx="12"/>
          </p:nvPr>
        </p:nvSpPr>
        <p:spPr/>
        <p:txBody>
          <a:bodyPr/>
          <a:p>
            <a:fld id="{95411155-8679-4650-A55C-329AF64CB940}"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479520" y="476640"/>
            <a:ext cx="10514880" cy="916560"/>
          </a:xfrm>
          <a:prstGeom prst="rect">
            <a:avLst/>
          </a:prstGeom>
          <a:noFill/>
          <a:ln w="0">
            <a:noFill/>
          </a:ln>
        </p:spPr>
        <p:txBody>
          <a:bodyPr lIns="90000" rIns="90000" tIns="45000" bIns="45000" anchor="b">
            <a:noAutofit/>
          </a:bodyPr>
          <a:p>
            <a:pPr>
              <a:lnSpc>
                <a:spcPct val="90000"/>
              </a:lnSpc>
              <a:buNone/>
            </a:pPr>
            <a:r>
              <a:rPr b="1" lang="en-US" sz="6000" spc="-1" strike="noStrike">
                <a:solidFill>
                  <a:srgbClr val="ffffff"/>
                </a:solidFill>
                <a:latin typeface="Calibri"/>
              </a:rPr>
              <a:t>Kelly Betting</a:t>
            </a:r>
            <a:endParaRPr b="0" lang="en-US" sz="6000" spc="-1" strike="noStrike">
              <a:latin typeface="Arial"/>
            </a:endParaRPr>
          </a:p>
        </p:txBody>
      </p:sp>
      <p:sp>
        <p:nvSpPr>
          <p:cNvPr id="408" name="PlaceHolder 2"/>
          <p:cNvSpPr>
            <a:spLocks noGrp="1"/>
          </p:cNvSpPr>
          <p:nvPr>
            <p:ph/>
          </p:nvPr>
        </p:nvSpPr>
        <p:spPr>
          <a:xfrm>
            <a:off x="831960" y="2061000"/>
            <a:ext cx="10514880" cy="2807640"/>
          </a:xfrm>
          <a:prstGeom prst="rect">
            <a:avLst/>
          </a:prstGeom>
          <a:noFill/>
          <a:ln w="0">
            <a:noFill/>
          </a:ln>
        </p:spPr>
        <p:txBody>
          <a:bodyPr lIns="90000" rIns="90000" tIns="1097280" bIns="45000" anchor="t">
            <a:normAutofit fontScale="74000"/>
          </a:bodyPr>
          <a:p>
            <a:pPr>
              <a:lnSpc>
                <a:spcPct val="90000"/>
              </a:lnSpc>
              <a:spcBef>
                <a:spcPts val="1001"/>
              </a:spcBef>
              <a:spcAft>
                <a:spcPts val="1199"/>
              </a:spcAft>
              <a:buNone/>
              <a:tabLst>
                <a:tab algn="l" pos="0"/>
              </a:tabLst>
            </a:pPr>
            <a:r>
              <a:rPr b="0" lang="en-GB" sz="2400" spc="-1" strike="noStrike">
                <a:solidFill>
                  <a:srgbClr val="ffffff"/>
                </a:solidFill>
                <a:latin typeface="Calibri Light"/>
                <a:ea typeface="Calibri"/>
              </a:rPr>
              <a:t>The Kelly criterion is a mathematical formula </a:t>
            </a:r>
            <a:r>
              <a:rPr b="0" lang="en-US" sz="2400" spc="-1" strike="noStrike">
                <a:solidFill>
                  <a:srgbClr val="ffffff"/>
                </a:solidFill>
                <a:latin typeface="Calibri Light"/>
                <a:ea typeface="Calibri"/>
              </a:rPr>
              <a:t>developed by John L. Kelly Jr. while </a:t>
            </a:r>
            <a:r>
              <a:rPr b="0" lang="en-GB" sz="2400" spc="-1" strike="noStrike">
                <a:solidFill>
                  <a:srgbClr val="ffffff"/>
                </a:solidFill>
                <a:latin typeface="Calibri Light"/>
                <a:ea typeface="Calibri"/>
              </a:rPr>
              <a:t>working at AT&amp;T's Bell Laboratories. The formula is related to the growth of capital over a long period of time. It is used to determine how much money should be invested in a particular asset </a:t>
            </a:r>
            <a:r>
              <a:rPr b="0" lang="en-US" sz="2400" spc="-1" strike="noStrike">
                <a:solidFill>
                  <a:srgbClr val="ffffff"/>
                </a:solidFill>
                <a:latin typeface="Calibri Light"/>
                <a:ea typeface="Calibri"/>
              </a:rPr>
              <a:t>to achieve the greatest possible increase in one's wealth over </a:t>
            </a:r>
            <a:r>
              <a:rPr b="0" lang="en-GB" sz="2400" spc="-1" strike="noStrike">
                <a:solidFill>
                  <a:srgbClr val="ffffff"/>
                </a:solidFill>
                <a:latin typeface="Calibri Light"/>
                <a:ea typeface="Calibri"/>
              </a:rPr>
              <a:t>time. It decides how much money should be wagered on each round. In order to achieve an optimal level of expected value, it makes use of the fundamental concepts underlying probability theory.</a:t>
            </a:r>
            <a:endParaRPr b="0" lang="en-US" sz="2400" spc="-1" strike="noStrike">
              <a:latin typeface="Arial"/>
            </a:endParaRPr>
          </a:p>
          <a:p>
            <a:pPr>
              <a:lnSpc>
                <a:spcPct val="90000"/>
              </a:lnSpc>
              <a:spcBef>
                <a:spcPts val="1001"/>
              </a:spcBef>
              <a:spcAft>
                <a:spcPts val="1199"/>
              </a:spcAft>
              <a:buNone/>
              <a:tabLst>
                <a:tab algn="l" pos="0"/>
              </a:tabLst>
            </a:pPr>
            <a:endParaRPr b="0" lang="en-US" sz="2400" spc="-1" strike="noStrike">
              <a:latin typeface="Arial"/>
            </a:endParaRPr>
          </a:p>
        </p:txBody>
      </p:sp>
      <p:sp>
        <p:nvSpPr>
          <p:cNvPr id="4" name="PlaceHolder 3"/>
          <p:cNvSpPr>
            <a:spLocks noGrp="1"/>
          </p:cNvSpPr>
          <p:nvPr>
            <p:ph type="sldNum" idx="12"/>
          </p:nvPr>
        </p:nvSpPr>
        <p:spPr/>
        <p:txBody>
          <a:bodyPr/>
          <a:p>
            <a:fld id="{C29FB5E2-D0B5-40AD-83AA-F9CFCB29FABB}"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p:nvPr>
        </p:nvSpPr>
        <p:spPr>
          <a:xfrm>
            <a:off x="417600" y="1989000"/>
            <a:ext cx="8496360" cy="3485880"/>
          </a:xfrm>
          <a:prstGeom prst="rect">
            <a:avLst/>
          </a:prstGeom>
          <a:noFill/>
          <a:ln w="0">
            <a:noFill/>
          </a:ln>
        </p:spPr>
        <p:txBody>
          <a:bodyPr lIns="90000" rIns="90000" tIns="45000" bIns="45000" anchor="t">
            <a:noAutofit/>
          </a:bodyPr>
          <a:p>
            <a:pPr>
              <a:lnSpc>
                <a:spcPct val="90000"/>
              </a:lnSpc>
              <a:spcBef>
                <a:spcPts val="1001"/>
              </a:spcBef>
              <a:spcAft>
                <a:spcPts val="1199"/>
              </a:spcAft>
              <a:buNone/>
              <a:tabLst>
                <a:tab algn="l" pos="0"/>
              </a:tabLst>
            </a:pPr>
            <a:r>
              <a:rPr b="0" lang="en-US" sz="2400" spc="-1" strike="noStrike">
                <a:solidFill>
                  <a:srgbClr val="8b8b8b"/>
                </a:solidFill>
                <a:latin typeface="Calibri"/>
              </a:rPr>
              <a:t>In Kelly Betting we have the formula for Odds. </a:t>
            </a:r>
            <a:endParaRPr b="0" lang="en-US" sz="2400" spc="-1" strike="noStrike">
              <a:latin typeface="Arial"/>
            </a:endParaRPr>
          </a:p>
          <a:p>
            <a:pPr>
              <a:lnSpc>
                <a:spcPct val="90000"/>
              </a:lnSpc>
              <a:spcBef>
                <a:spcPts val="1001"/>
              </a:spcBef>
              <a:spcAft>
                <a:spcPts val="1199"/>
              </a:spcAft>
              <a:buNone/>
              <a:tabLst>
                <a:tab algn="l" pos="0"/>
              </a:tabLst>
            </a:pPr>
            <a:r>
              <a:rPr b="0" lang="en-US" sz="2400" spc="-1" strike="noStrike">
                <a:solidFill>
                  <a:srgbClr val="8b8b8b"/>
                </a:solidFill>
                <a:latin typeface="Calibri"/>
              </a:rPr>
              <a:t>We also calculate the Betting amount in each section using Kelly Betting.</a:t>
            </a:r>
            <a:endParaRPr b="0" lang="en-US" sz="2400" spc="-1" strike="noStrike">
              <a:latin typeface="Arial"/>
            </a:endParaRPr>
          </a:p>
          <a:p>
            <a:pPr>
              <a:lnSpc>
                <a:spcPct val="90000"/>
              </a:lnSpc>
              <a:spcBef>
                <a:spcPts val="1001"/>
              </a:spcBef>
              <a:spcAft>
                <a:spcPts val="1199"/>
              </a:spcAft>
              <a:buNone/>
              <a:tabLst>
                <a:tab algn="l" pos="0"/>
              </a:tabLst>
            </a:pPr>
            <a:r>
              <a:rPr b="0" lang="en-US" sz="2400" spc="-1" strike="noStrike">
                <a:solidFill>
                  <a:srgbClr val="8b8b8b"/>
                </a:solidFill>
                <a:latin typeface="Calibri"/>
              </a:rPr>
              <a:t>Using Odds we will calculate profit in each section.</a:t>
            </a:r>
            <a:endParaRPr b="0" lang="en-US" sz="2400" spc="-1" strike="noStrike">
              <a:latin typeface="Arial"/>
            </a:endParaRPr>
          </a:p>
          <a:p>
            <a:pPr>
              <a:lnSpc>
                <a:spcPct val="90000"/>
              </a:lnSpc>
              <a:spcBef>
                <a:spcPts val="1001"/>
              </a:spcBef>
              <a:spcAft>
                <a:spcPts val="1199"/>
              </a:spcAft>
              <a:buNone/>
              <a:tabLst>
                <a:tab algn="l" pos="0"/>
              </a:tabLst>
            </a:pPr>
            <a:endParaRPr b="0" lang="en-US" sz="2400" spc="-1" strike="noStrike">
              <a:latin typeface="Arial"/>
            </a:endParaRPr>
          </a:p>
        </p:txBody>
      </p:sp>
      <p:sp>
        <p:nvSpPr>
          <p:cNvPr id="3" name="PlaceHolder 2"/>
          <p:cNvSpPr>
            <a:spLocks noGrp="1"/>
          </p:cNvSpPr>
          <p:nvPr>
            <p:ph type="sldNum" idx="15"/>
          </p:nvPr>
        </p:nvSpPr>
        <p:spPr/>
        <p:txBody>
          <a:bodyPr/>
          <a:p>
            <a:fld id="{9F11C293-BBB8-493C-95A3-FE01E9126924}"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335520" y="332640"/>
            <a:ext cx="10514880" cy="1060920"/>
          </a:xfrm>
          <a:prstGeom prst="rect">
            <a:avLst/>
          </a:prstGeom>
          <a:noFill/>
          <a:ln w="0">
            <a:noFill/>
          </a:ln>
        </p:spPr>
        <p:txBody>
          <a:bodyPr lIns="90000" rIns="90000" tIns="45000" bIns="45000" anchor="b">
            <a:noAutofit/>
          </a:bodyPr>
          <a:p>
            <a:pPr>
              <a:lnSpc>
                <a:spcPct val="90000"/>
              </a:lnSpc>
              <a:buNone/>
            </a:pPr>
            <a:r>
              <a:rPr b="1" lang="en-US" sz="6000" spc="-1" strike="noStrike">
                <a:solidFill>
                  <a:srgbClr val="ffffff"/>
                </a:solidFill>
                <a:latin typeface="Calibri"/>
              </a:rPr>
              <a:t>Deployment</a:t>
            </a:r>
            <a:endParaRPr b="0" lang="en-US" sz="6000" spc="-1" strike="noStrike">
              <a:latin typeface="Arial"/>
            </a:endParaRPr>
          </a:p>
        </p:txBody>
      </p:sp>
      <p:sp>
        <p:nvSpPr>
          <p:cNvPr id="411" name="PlaceHolder 2"/>
          <p:cNvSpPr>
            <a:spLocks noGrp="1"/>
          </p:cNvSpPr>
          <p:nvPr>
            <p:ph/>
          </p:nvPr>
        </p:nvSpPr>
        <p:spPr>
          <a:xfrm>
            <a:off x="831960" y="1845000"/>
            <a:ext cx="10514880" cy="4244040"/>
          </a:xfrm>
          <a:prstGeom prst="rect">
            <a:avLst/>
          </a:prstGeom>
          <a:noFill/>
          <a:ln w="0">
            <a:noFill/>
          </a:ln>
        </p:spPr>
        <p:txBody>
          <a:bodyPr lIns="90000" rIns="90000" tIns="45000" bIns="45000" anchor="t">
            <a:noAutofit/>
          </a:bodyPr>
          <a:p>
            <a:pPr>
              <a:lnSpc>
                <a:spcPct val="90000"/>
              </a:lnSpc>
              <a:spcBef>
                <a:spcPts val="1001"/>
              </a:spcBef>
              <a:spcAft>
                <a:spcPts val="1199"/>
              </a:spcAft>
              <a:buNone/>
              <a:tabLst>
                <a:tab algn="l" pos="0"/>
              </a:tabLst>
            </a:pPr>
            <a:r>
              <a:rPr b="0" lang="en-US" sz="2400" spc="-1" strike="noStrike">
                <a:solidFill>
                  <a:srgbClr val="adb2bb"/>
                </a:solidFill>
                <a:latin typeface="Calibri"/>
              </a:rPr>
              <a:t>We have created three models, </a:t>
            </a:r>
            <a:endParaRPr b="0" lang="en-US" sz="2400" spc="-1" strike="noStrike">
              <a:latin typeface="Arial"/>
            </a:endParaRPr>
          </a:p>
          <a:p>
            <a:pPr>
              <a:lnSpc>
                <a:spcPct val="90000"/>
              </a:lnSpc>
              <a:spcBef>
                <a:spcPts val="1001"/>
              </a:spcBef>
              <a:spcAft>
                <a:spcPts val="1199"/>
              </a:spcAft>
              <a:buNone/>
              <a:tabLst>
                <a:tab algn="l" pos="0"/>
              </a:tabLst>
            </a:pPr>
            <a:r>
              <a:rPr b="0" lang="en-US" sz="2400" spc="-1" strike="noStrike">
                <a:solidFill>
                  <a:srgbClr val="adb2bb"/>
                </a:solidFill>
                <a:latin typeface="Calibri"/>
              </a:rPr>
              <a:t>	</a:t>
            </a:r>
            <a:r>
              <a:rPr b="0" lang="en-US" sz="2400" spc="-1" strike="noStrike">
                <a:solidFill>
                  <a:srgbClr val="adb2bb"/>
                </a:solidFill>
                <a:latin typeface="Calibri"/>
              </a:rPr>
              <a:t>1. Goal Difference Prediction</a:t>
            </a:r>
            <a:endParaRPr b="0" lang="en-US" sz="2400" spc="-1" strike="noStrike">
              <a:latin typeface="Arial"/>
            </a:endParaRPr>
          </a:p>
          <a:p>
            <a:pPr>
              <a:lnSpc>
                <a:spcPct val="90000"/>
              </a:lnSpc>
              <a:spcBef>
                <a:spcPts val="1001"/>
              </a:spcBef>
              <a:spcAft>
                <a:spcPts val="1199"/>
              </a:spcAft>
              <a:buNone/>
              <a:tabLst>
                <a:tab algn="l" pos="0"/>
              </a:tabLst>
            </a:pPr>
            <a:r>
              <a:rPr b="0" lang="en-US" sz="2400" spc="-1" strike="noStrike">
                <a:solidFill>
                  <a:srgbClr val="adb2bb"/>
                </a:solidFill>
                <a:latin typeface="Calibri"/>
              </a:rPr>
              <a:t>	</a:t>
            </a:r>
            <a:r>
              <a:rPr b="0" lang="en-US" sz="2400" spc="-1" strike="noStrike">
                <a:solidFill>
                  <a:srgbClr val="adb2bb"/>
                </a:solidFill>
                <a:latin typeface="Calibri"/>
              </a:rPr>
              <a:t>2. Outcome Prediction</a:t>
            </a:r>
            <a:endParaRPr b="0" lang="en-US" sz="2400" spc="-1" strike="noStrike">
              <a:latin typeface="Arial"/>
            </a:endParaRPr>
          </a:p>
          <a:p>
            <a:pPr>
              <a:lnSpc>
                <a:spcPct val="90000"/>
              </a:lnSpc>
              <a:spcBef>
                <a:spcPts val="1001"/>
              </a:spcBef>
              <a:spcAft>
                <a:spcPts val="1199"/>
              </a:spcAft>
              <a:buNone/>
              <a:tabLst>
                <a:tab algn="l" pos="0"/>
              </a:tabLst>
            </a:pPr>
            <a:r>
              <a:rPr b="0" lang="en-US" sz="2400" spc="-1" strike="noStrike">
                <a:solidFill>
                  <a:srgbClr val="adb2bb"/>
                </a:solidFill>
                <a:latin typeface="Calibri"/>
              </a:rPr>
              <a:t>	</a:t>
            </a:r>
            <a:r>
              <a:rPr b="0" lang="en-US" sz="2400" spc="-1" strike="noStrike">
                <a:solidFill>
                  <a:srgbClr val="adb2bb"/>
                </a:solidFill>
                <a:latin typeface="Calibri"/>
              </a:rPr>
              <a:t>3. Total Goal Prediction</a:t>
            </a:r>
            <a:endParaRPr b="0" lang="en-US" sz="2400" spc="-1" strike="noStrike">
              <a:latin typeface="Arial"/>
            </a:endParaRPr>
          </a:p>
          <a:p>
            <a:pPr>
              <a:lnSpc>
                <a:spcPct val="90000"/>
              </a:lnSpc>
              <a:spcBef>
                <a:spcPts val="1001"/>
              </a:spcBef>
              <a:spcAft>
                <a:spcPts val="1199"/>
              </a:spcAft>
              <a:buNone/>
              <a:tabLst>
                <a:tab algn="l" pos="0"/>
              </a:tabLst>
            </a:pPr>
            <a:endParaRPr b="0" lang="en-US" sz="2400" spc="-1" strike="noStrike">
              <a:latin typeface="Arial"/>
            </a:endParaRPr>
          </a:p>
          <a:p>
            <a:pPr>
              <a:lnSpc>
                <a:spcPct val="90000"/>
              </a:lnSpc>
              <a:spcBef>
                <a:spcPts val="1001"/>
              </a:spcBef>
              <a:spcAft>
                <a:spcPts val="1199"/>
              </a:spcAft>
              <a:buNone/>
              <a:tabLst>
                <a:tab algn="l" pos="0"/>
              </a:tabLst>
            </a:pPr>
            <a:r>
              <a:rPr b="0" lang="en-US" sz="2400" spc="-1" strike="noStrike">
                <a:solidFill>
                  <a:srgbClr val="adb2bb"/>
                </a:solidFill>
                <a:latin typeface="Calibri"/>
              </a:rPr>
              <a:t>Will create a Flask server in localhost with HTML and CSS, then deploy it on the Google Cloud Platform.</a:t>
            </a:r>
            <a:endParaRPr b="0" lang="en-US" sz="2400" spc="-1" strike="noStrike">
              <a:latin typeface="Arial"/>
            </a:endParaRPr>
          </a:p>
        </p:txBody>
      </p:sp>
      <p:sp>
        <p:nvSpPr>
          <p:cNvPr id="4" name="PlaceHolder 3"/>
          <p:cNvSpPr>
            <a:spLocks noGrp="1"/>
          </p:cNvSpPr>
          <p:nvPr>
            <p:ph type="sldNum" idx="18"/>
          </p:nvPr>
        </p:nvSpPr>
        <p:spPr/>
        <p:txBody>
          <a:bodyPr/>
          <a:p>
            <a:fld id="{F8712ABF-D35A-43B9-9C2E-F4FA30835C7D}"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3287520" y="2349000"/>
            <a:ext cx="5867280" cy="2386800"/>
          </a:xfrm>
          <a:prstGeom prst="rect">
            <a:avLst/>
          </a:prstGeom>
          <a:noFill/>
          <a:ln w="0">
            <a:noFill/>
          </a:ln>
        </p:spPr>
        <p:txBody>
          <a:bodyPr lIns="0" rIns="0" tIns="0" bIns="0" anchor="b">
            <a:normAutofit fontScale="95000"/>
          </a:bodyPr>
          <a:p>
            <a:pPr algn="ctr">
              <a:lnSpc>
                <a:spcPct val="90000"/>
              </a:lnSpc>
              <a:buNone/>
            </a:pPr>
            <a:r>
              <a:rPr b="1" lang="en-GB" sz="1800" spc="-1" strike="noStrike">
                <a:solidFill>
                  <a:srgbClr val="403551"/>
                </a:solidFill>
                <a:latin typeface="Times New Roman"/>
                <a:ea typeface="Calibri"/>
              </a:rPr>
              <a:t>People love to wager on the outcome of matches, so the betting industry is booming. Cricket, football, horseback riding, and wrestling are just a few available sports. Football, which is a major sport in Europe and North America, brings in a lot of money for the betting sector. People wager on the outcome of the game as well as on the outcome of the play event. Each football league produces a large amount of data. </a:t>
            </a:r>
            <a:r>
              <a:rPr b="1" lang="en-US" sz="1800" spc="-1" strike="noStrike">
                <a:solidFill>
                  <a:srgbClr val="403551"/>
                </a:solidFill>
                <a:latin typeface="Times New Roman"/>
                <a:ea typeface="Calibri"/>
              </a:rPr>
              <a:t>Several strategies and methodologies are used to forecast the outcome of a football match</a:t>
            </a:r>
            <a:r>
              <a:rPr b="1" lang="en-GB" sz="1800" spc="-1" strike="noStrike">
                <a:solidFill>
                  <a:srgbClr val="403551"/>
                </a:solidFill>
                <a:latin typeface="Times New Roman"/>
                <a:ea typeface="Calibri"/>
              </a:rPr>
              <a:t>. Many of these strategies are based on past performance and goal totals.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407520" y="3933000"/>
            <a:ext cx="10514880" cy="988560"/>
          </a:xfrm>
          <a:prstGeom prst="rect">
            <a:avLst/>
          </a:prstGeom>
          <a:noFill/>
          <a:ln w="0">
            <a:noFill/>
          </a:ln>
        </p:spPr>
        <p:txBody>
          <a:bodyPr lIns="90000" rIns="90000" tIns="45000" bIns="45000" anchor="b">
            <a:noAutofit/>
          </a:bodyPr>
          <a:p>
            <a:pPr>
              <a:lnSpc>
                <a:spcPct val="90000"/>
              </a:lnSpc>
              <a:buNone/>
            </a:pPr>
            <a:r>
              <a:rPr b="1" lang="en-US" sz="6000" spc="-1" strike="noStrike">
                <a:solidFill>
                  <a:srgbClr val="403551"/>
                </a:solidFill>
                <a:latin typeface="Calibri"/>
              </a:rPr>
              <a:t>Let’s Look at What we have built</a:t>
            </a:r>
            <a:endParaRPr b="0" lang="en-US" sz="6000" spc="-1" strike="noStrike">
              <a:latin typeface="Arial"/>
            </a:endParaRPr>
          </a:p>
        </p:txBody>
      </p:sp>
      <p:sp>
        <p:nvSpPr>
          <p:cNvPr id="413" name="Rectangle 17"/>
          <p:cNvSpPr/>
          <p:nvPr/>
        </p:nvSpPr>
        <p:spPr>
          <a:xfrm>
            <a:off x="-707040" y="6997680"/>
            <a:ext cx="67514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it-IT" sz="1400" spc="-1" strike="noStrike">
                <a:solidFill>
                  <a:srgbClr val="a6a6a6"/>
                </a:solidFill>
                <a:latin typeface="Calibri"/>
                <a:ea typeface="DejaVu Sans"/>
              </a:rPr>
              <a:t>Photo credit</a:t>
            </a:r>
            <a:r>
              <a:rPr b="0" lang="it-IT" sz="1400" spc="-1" strike="noStrike">
                <a:solidFill>
                  <a:srgbClr val="a6a6a6"/>
                </a:solidFill>
                <a:latin typeface="Calibri"/>
                <a:ea typeface="DejaVu Sans"/>
              </a:rPr>
              <a:t>: </a:t>
            </a:r>
            <a:r>
              <a:rPr b="0" lang="it-IT" sz="1400" spc="-1" strike="noStrike">
                <a:solidFill>
                  <a:srgbClr val="e4625c"/>
                </a:solidFill>
                <a:latin typeface="Calibri"/>
                <a:ea typeface="DejaVu Sans"/>
              </a:rPr>
              <a:t>fancycrave1</a:t>
            </a:r>
            <a:r>
              <a:rPr b="0" lang="it-IT" sz="1400" spc="-1" strike="noStrike">
                <a:solidFill>
                  <a:srgbClr val="a6a6a6"/>
                </a:solidFill>
                <a:latin typeface="Calibri"/>
                <a:ea typeface="DejaVu Sans"/>
              </a:rPr>
              <a:t> via </a:t>
            </a:r>
            <a:r>
              <a:rPr b="0" lang="it-IT" sz="1400" spc="-1" strike="noStrike" u="sng">
                <a:solidFill>
                  <a:srgbClr val="e4625c"/>
                </a:solidFill>
                <a:uFillTx/>
                <a:latin typeface="Calibri"/>
                <a:ea typeface="DejaVu Sans"/>
                <a:hlinkClick r:id="rId1"/>
              </a:rPr>
              <a:t>Pixabay</a:t>
            </a:r>
            <a:r>
              <a:rPr b="0" lang="it-IT" sz="1400" spc="-1" strike="noStrike">
                <a:solidFill>
                  <a:srgbClr val="a6a6a6"/>
                </a:solidFill>
                <a:latin typeface="Calibri"/>
                <a:ea typeface="DejaVu Sans"/>
              </a:rPr>
              <a:t> </a:t>
            </a:r>
            <a:r>
              <a:rPr b="0" lang="en-US" sz="1400" spc="-1" strike="noStrike">
                <a:solidFill>
                  <a:srgbClr val="a6a6a6"/>
                </a:solidFill>
                <a:latin typeface="Calibri"/>
                <a:ea typeface="DejaVu Sans"/>
              </a:rPr>
              <a:t>(Creative Commons Zero </a:t>
            </a:r>
            <a:r>
              <a:rPr b="0" lang="en-US" sz="1400" spc="-1" strike="noStrike" u="sng">
                <a:solidFill>
                  <a:srgbClr val="e4625c"/>
                </a:solidFill>
                <a:uFillTx/>
                <a:latin typeface="Calibri"/>
                <a:ea typeface="DejaVu Sans"/>
                <a:hlinkClick r:id="rId2"/>
              </a:rPr>
              <a:t>license</a:t>
            </a:r>
            <a:r>
              <a:rPr b="0" lang="en-US" sz="1400" spc="-1" strike="noStrike">
                <a:solidFill>
                  <a:srgbClr val="a6a6a6"/>
                </a:solidFill>
                <a:latin typeface="Calibri"/>
                <a:ea typeface="DejaVu Sans"/>
              </a:rPr>
              <a:t>)</a:t>
            </a:r>
            <a:endParaRPr b="0" lang="en-US" sz="1400" spc="-1" strike="noStrike">
              <a:latin typeface="Arial"/>
            </a:endParaRPr>
          </a:p>
        </p:txBody>
      </p:sp>
      <p:sp>
        <p:nvSpPr>
          <p:cNvPr id="3" name="PlaceHolder 2"/>
          <p:cNvSpPr>
            <a:spLocks noGrp="1"/>
          </p:cNvSpPr>
          <p:nvPr>
            <p:ph type="sldNum" idx="6"/>
          </p:nvPr>
        </p:nvSpPr>
        <p:spPr/>
        <p:txBody>
          <a:bodyPr/>
          <a:p>
            <a:fld id="{348AABF8-B15F-4672-A3AA-CA979F81CCB9}" type="slidenum">
              <a:t>20</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3161880" y="2072520"/>
            <a:ext cx="5867280" cy="2386800"/>
          </a:xfrm>
          <a:prstGeom prst="rect">
            <a:avLst/>
          </a:prstGeom>
          <a:noFill/>
          <a:ln w="0">
            <a:noFill/>
          </a:ln>
        </p:spPr>
        <p:txBody>
          <a:bodyPr lIns="0" rIns="0" tIns="0" bIns="0" anchor="b">
            <a:noAutofit/>
          </a:bodyPr>
          <a:p>
            <a:pPr algn="ctr">
              <a:lnSpc>
                <a:spcPct val="90000"/>
              </a:lnSpc>
              <a:buNone/>
            </a:pPr>
            <a:r>
              <a:rPr b="1" lang="en-GB" sz="1800" spc="-1" strike="noStrike">
                <a:solidFill>
                  <a:srgbClr val="403551"/>
                </a:solidFill>
                <a:latin typeface="Times New Roman"/>
                <a:ea typeface="Calibri"/>
              </a:rPr>
              <a:t>English</a:t>
            </a:r>
            <a:r>
              <a:rPr b="1" lang="en-GB" sz="1800" spc="-1" strike="noStrike">
                <a:solidFill>
                  <a:srgbClr val="403551"/>
                </a:solidFill>
                <a:latin typeface="Calibri"/>
                <a:ea typeface="Calibri"/>
              </a:rPr>
              <a:t> </a:t>
            </a:r>
            <a:r>
              <a:rPr b="1" lang="en-GB" sz="1800" spc="-1" strike="noStrike">
                <a:solidFill>
                  <a:srgbClr val="403551"/>
                </a:solidFill>
                <a:latin typeface="Times New Roman"/>
                <a:ea typeface="Calibri"/>
              </a:rPr>
              <a:t>Premier League is arguably the most competitive, so it is the most natural sport to study. There has never been an analytic definition of football because the sport is in a constant state of change, with certain characteristics becoming less significant over time. Here, machine learning could prove to be invaluable.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831960" y="1709640"/>
            <a:ext cx="10514880" cy="1070640"/>
          </a:xfrm>
          <a:prstGeom prst="rect">
            <a:avLst/>
          </a:prstGeom>
          <a:noFill/>
          <a:ln w="0">
            <a:noFill/>
          </a:ln>
        </p:spPr>
        <p:txBody>
          <a:bodyPr lIns="90000" rIns="90000" tIns="45000" bIns="45000" anchor="b">
            <a:noAutofit/>
          </a:bodyPr>
          <a:p>
            <a:pPr>
              <a:lnSpc>
                <a:spcPct val="90000"/>
              </a:lnSpc>
              <a:buNone/>
            </a:pPr>
            <a:r>
              <a:rPr b="1" lang="en-US" sz="6000" spc="-1" strike="noStrike">
                <a:solidFill>
                  <a:srgbClr val="403551"/>
                </a:solidFill>
                <a:latin typeface="Calibri"/>
              </a:rPr>
              <a:t>Welcome!</a:t>
            </a:r>
            <a:endParaRPr b="0" lang="en-US" sz="6000" spc="-1" strike="noStrike">
              <a:latin typeface="Arial"/>
            </a:endParaRPr>
          </a:p>
        </p:txBody>
      </p:sp>
      <p:sp>
        <p:nvSpPr>
          <p:cNvPr id="330" name="PlaceHolder 2"/>
          <p:cNvSpPr>
            <a:spLocks noGrp="1"/>
          </p:cNvSpPr>
          <p:nvPr>
            <p:ph/>
          </p:nvPr>
        </p:nvSpPr>
        <p:spPr>
          <a:xfrm>
            <a:off x="803520" y="2842200"/>
            <a:ext cx="10514880" cy="2746440"/>
          </a:xfrm>
          <a:prstGeom prst="rect">
            <a:avLst/>
          </a:prstGeom>
          <a:noFill/>
          <a:ln w="0">
            <a:noFill/>
          </a:ln>
        </p:spPr>
        <p:txBody>
          <a:bodyPr lIns="90000" rIns="90000" tIns="1097280" bIns="45000" anchor="t">
            <a:noAutofit/>
          </a:bodyPr>
          <a:p>
            <a:pPr>
              <a:lnSpc>
                <a:spcPct val="90000"/>
              </a:lnSpc>
              <a:spcBef>
                <a:spcPts val="1001"/>
              </a:spcBef>
              <a:spcAft>
                <a:spcPts val="1199"/>
              </a:spcAft>
              <a:buNone/>
              <a:tabLst>
                <a:tab algn="l" pos="0"/>
              </a:tabLst>
            </a:pPr>
            <a:r>
              <a:rPr b="0" lang="en-US" sz="2000" spc="-1" strike="noStrike">
                <a:solidFill>
                  <a:srgbClr val="8b8b8b"/>
                </a:solidFill>
                <a:latin typeface="Calibri (Body)"/>
              </a:rPr>
              <a:t>Let’s Start, </a:t>
            </a:r>
            <a:r>
              <a:rPr b="0" lang="en-GB" sz="2000" spc="-1" strike="noStrike">
                <a:solidFill>
                  <a:srgbClr val="8b8b8b"/>
                </a:solidFill>
                <a:latin typeface="Calibri (Body)"/>
                <a:ea typeface="Calibri"/>
              </a:rPr>
              <a:t>The purpose of this project is to explore the application of data science, statistical and machine learning methods in an effort to make predictions regarding the outcomes of matches such as win, lose, draw, goal differentials, and total goals by using historical data pertaining to the teams that participated in the match. The majority of the project consists of constructing a framework that, when given raw match data, generates appropriate features by drawing on historical statistics regarding match outcomes. Following that, we will measure the accuracy of the model utilizing a variety of different techniques, all of which are based on machine learning.</a:t>
            </a:r>
            <a:endParaRPr b="0" lang="en-US" sz="2000" spc="-1" strike="noStrike">
              <a:latin typeface="Arial"/>
            </a:endParaRPr>
          </a:p>
          <a:p>
            <a:pPr>
              <a:lnSpc>
                <a:spcPct val="90000"/>
              </a:lnSpc>
              <a:spcBef>
                <a:spcPts val="1001"/>
              </a:spcBef>
              <a:spcAft>
                <a:spcPts val="1199"/>
              </a:spcAft>
              <a:buNone/>
              <a:tabLst>
                <a:tab algn="l" pos="0"/>
              </a:tabLst>
            </a:pPr>
            <a:endParaRPr b="0" lang="en-US" sz="2000" spc="-1" strike="noStrike">
              <a:latin typeface="Arial"/>
            </a:endParaRPr>
          </a:p>
        </p:txBody>
      </p:sp>
      <p:sp>
        <p:nvSpPr>
          <p:cNvPr id="4" name="PlaceHolder 3"/>
          <p:cNvSpPr>
            <a:spLocks noGrp="1"/>
          </p:cNvSpPr>
          <p:nvPr>
            <p:ph type="sldNum" idx="6"/>
          </p:nvPr>
        </p:nvSpPr>
        <p:spPr/>
        <p:txBody>
          <a:bodyPr/>
          <a:p>
            <a:fld id="{3D3DBE40-4968-4BC2-BFBB-B4132CBEA32F}"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31" name="Group 87"/>
          <p:cNvGrpSpPr/>
          <p:nvPr/>
        </p:nvGrpSpPr>
        <p:grpSpPr>
          <a:xfrm>
            <a:off x="912960" y="3340080"/>
            <a:ext cx="1466280" cy="1198800"/>
            <a:chOff x="912960" y="3340080"/>
            <a:chExt cx="1466280" cy="1198800"/>
          </a:xfrm>
        </p:grpSpPr>
        <p:sp>
          <p:nvSpPr>
            <p:cNvPr id="332" name="Figure"/>
            <p:cNvSpPr/>
            <p:nvPr/>
          </p:nvSpPr>
          <p:spPr>
            <a:xfrm>
              <a:off x="1265040" y="3461400"/>
              <a:ext cx="867960" cy="1077480"/>
            </a:xfrm>
            <a:custGeom>
              <a:avLst/>
              <a:gdLst/>
              <a:ahLst/>
              <a:rect l="l" t="t" r="r" b="b"/>
              <a:pathLst>
                <a:path w="20693" h="20744">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noFill/>
            </a:ln>
          </p:spPr>
          <p:style>
            <a:lnRef idx="0"/>
            <a:fillRef idx="0"/>
            <a:effectRef idx="0"/>
            <a:fontRef idx="minor"/>
          </p:style>
        </p:sp>
        <p:sp>
          <p:nvSpPr>
            <p:cNvPr id="333" name="Figure"/>
            <p:cNvSpPr/>
            <p:nvPr/>
          </p:nvSpPr>
          <p:spPr>
            <a:xfrm>
              <a:off x="1094760" y="3635280"/>
              <a:ext cx="1284480" cy="873000"/>
            </a:xfrm>
            <a:custGeom>
              <a:avLst/>
              <a:gdLst/>
              <a:ahLst/>
              <a:rect l="l" t="t" r="r" b="b"/>
              <a:pathLst>
                <a:path w="19589" h="18693">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noFill/>
            </a:ln>
          </p:spPr>
          <p:style>
            <a:lnRef idx="0"/>
            <a:fillRef idx="0"/>
            <a:effectRef idx="0"/>
            <a:fontRef idx="minor"/>
          </p:style>
        </p:sp>
        <p:sp>
          <p:nvSpPr>
            <p:cNvPr id="334" name="Figure"/>
            <p:cNvSpPr/>
            <p:nvPr/>
          </p:nvSpPr>
          <p:spPr>
            <a:xfrm>
              <a:off x="993600" y="3570480"/>
              <a:ext cx="1265400" cy="870120"/>
            </a:xfrm>
            <a:custGeom>
              <a:avLst/>
              <a:gdLst/>
              <a:ahLst/>
              <a:rect l="l" t="t" r="r" b="b"/>
              <a:pathLst>
                <a:path w="21600" h="19116">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noFill/>
            </a:ln>
          </p:spPr>
          <p:style>
            <a:lnRef idx="0"/>
            <a:fillRef idx="0"/>
            <a:effectRef idx="0"/>
            <a:fontRef idx="minor"/>
          </p:style>
          <p:txBody>
            <a:bodyPr lIns="38160" rIns="38160" tIns="38160" bIns="38160" anchor="ctr">
              <a:noAutofit/>
            </a:bodyPr>
            <a:p>
              <a:pPr algn="ctr">
                <a:lnSpc>
                  <a:spcPct val="100000"/>
                </a:lnSpc>
                <a:buNone/>
              </a:pPr>
              <a:r>
                <a:rPr b="1" lang="en-US" sz="3600" spc="-1" strike="noStrike">
                  <a:solidFill>
                    <a:srgbClr val="ffffff"/>
                  </a:solidFill>
                  <a:latin typeface="Calibri"/>
                  <a:ea typeface="DejaVu Sans"/>
                </a:rPr>
                <a:t>02</a:t>
              </a:r>
              <a:endParaRPr b="0" lang="en-US" sz="3600" spc="-1" strike="noStrike">
                <a:latin typeface="Arial"/>
              </a:endParaRPr>
            </a:p>
          </p:txBody>
        </p:sp>
        <p:sp>
          <p:nvSpPr>
            <p:cNvPr id="335" name="Figure"/>
            <p:cNvSpPr/>
            <p:nvPr/>
          </p:nvSpPr>
          <p:spPr>
            <a:xfrm>
              <a:off x="1782720" y="3340080"/>
              <a:ext cx="236880" cy="213840"/>
            </a:xfrm>
            <a:custGeom>
              <a:avLst/>
              <a:gdLst/>
              <a:ahLst/>
              <a:rect l="l" t="t" r="r" b="b"/>
              <a:pathLst>
                <a:path w="18415" h="1906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noFill/>
            </a:ln>
          </p:spPr>
          <p:style>
            <a:lnRef idx="0"/>
            <a:fillRef idx="0"/>
            <a:effectRef idx="0"/>
            <a:fontRef idx="minor"/>
          </p:style>
        </p:sp>
        <p:sp>
          <p:nvSpPr>
            <p:cNvPr id="336" name="Figure"/>
            <p:cNvSpPr/>
            <p:nvPr/>
          </p:nvSpPr>
          <p:spPr>
            <a:xfrm>
              <a:off x="912960" y="4080600"/>
              <a:ext cx="157680" cy="1605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noFill/>
            </a:ln>
          </p:spPr>
          <p:style>
            <a:lnRef idx="0"/>
            <a:fillRef idx="0"/>
            <a:effectRef idx="0"/>
            <a:fontRef idx="minor"/>
          </p:style>
        </p:sp>
        <p:sp>
          <p:nvSpPr>
            <p:cNvPr id="337" name="Figure"/>
            <p:cNvSpPr/>
            <p:nvPr/>
          </p:nvSpPr>
          <p:spPr>
            <a:xfrm>
              <a:off x="2151000" y="3506040"/>
              <a:ext cx="108720" cy="1033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noFill/>
            </a:ln>
          </p:spPr>
          <p:style>
            <a:lnRef idx="0"/>
            <a:fillRef idx="0"/>
            <a:effectRef idx="0"/>
            <a:fontRef idx="minor"/>
          </p:style>
        </p:sp>
      </p:grpSp>
      <p:grpSp>
        <p:nvGrpSpPr>
          <p:cNvPr id="338" name="Group 94"/>
          <p:cNvGrpSpPr/>
          <p:nvPr/>
        </p:nvGrpSpPr>
        <p:grpSpPr>
          <a:xfrm>
            <a:off x="912960" y="4839480"/>
            <a:ext cx="1466280" cy="1199160"/>
            <a:chOff x="912960" y="4839480"/>
            <a:chExt cx="1466280" cy="1199160"/>
          </a:xfrm>
        </p:grpSpPr>
        <p:sp>
          <p:nvSpPr>
            <p:cNvPr id="339" name="Figure"/>
            <p:cNvSpPr/>
            <p:nvPr/>
          </p:nvSpPr>
          <p:spPr>
            <a:xfrm>
              <a:off x="1265040" y="4961160"/>
              <a:ext cx="867960" cy="1077480"/>
            </a:xfrm>
            <a:custGeom>
              <a:avLst/>
              <a:gdLst/>
              <a:ahLst/>
              <a:rect l="l" t="t" r="r" b="b"/>
              <a:pathLst>
                <a:path w="20693" h="20744">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noFill/>
            </a:ln>
          </p:spPr>
          <p:style>
            <a:lnRef idx="0"/>
            <a:fillRef idx="0"/>
            <a:effectRef idx="0"/>
            <a:fontRef idx="minor"/>
          </p:style>
        </p:sp>
        <p:sp>
          <p:nvSpPr>
            <p:cNvPr id="340" name="Figure"/>
            <p:cNvSpPr/>
            <p:nvPr/>
          </p:nvSpPr>
          <p:spPr>
            <a:xfrm>
              <a:off x="1094760" y="5135040"/>
              <a:ext cx="1284480" cy="873000"/>
            </a:xfrm>
            <a:custGeom>
              <a:avLst/>
              <a:gdLst/>
              <a:ahLst/>
              <a:rect l="l" t="t" r="r" b="b"/>
              <a:pathLst>
                <a:path w="19589" h="18693">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noFill/>
            </a:ln>
          </p:spPr>
          <p:style>
            <a:lnRef idx="0"/>
            <a:fillRef idx="0"/>
            <a:effectRef idx="0"/>
            <a:fontRef idx="minor"/>
          </p:style>
        </p:sp>
        <p:sp>
          <p:nvSpPr>
            <p:cNvPr id="341" name="Figure"/>
            <p:cNvSpPr/>
            <p:nvPr/>
          </p:nvSpPr>
          <p:spPr>
            <a:xfrm>
              <a:off x="993600" y="5070240"/>
              <a:ext cx="1265400" cy="870120"/>
            </a:xfrm>
            <a:custGeom>
              <a:avLst/>
              <a:gdLst/>
              <a:ahLst/>
              <a:rect l="l" t="t" r="r" b="b"/>
              <a:pathLst>
                <a:path w="21600" h="19116">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noFill/>
            </a:ln>
          </p:spPr>
          <p:style>
            <a:lnRef idx="0"/>
            <a:fillRef idx="0"/>
            <a:effectRef idx="0"/>
            <a:fontRef idx="minor"/>
          </p:style>
          <p:txBody>
            <a:bodyPr lIns="38160" rIns="38160" tIns="38160" bIns="38160" anchor="ctr">
              <a:noAutofit/>
            </a:bodyPr>
            <a:p>
              <a:pPr algn="ctr">
                <a:lnSpc>
                  <a:spcPct val="100000"/>
                </a:lnSpc>
                <a:buNone/>
              </a:pPr>
              <a:r>
                <a:rPr b="1" lang="en-US" sz="3600" spc="-1" strike="noStrike">
                  <a:solidFill>
                    <a:srgbClr val="ffffff"/>
                  </a:solidFill>
                  <a:latin typeface="Calibri"/>
                  <a:ea typeface="DejaVu Sans"/>
                </a:rPr>
                <a:t>03</a:t>
              </a:r>
              <a:endParaRPr b="0" lang="en-US" sz="3600" spc="-1" strike="noStrike">
                <a:latin typeface="Arial"/>
              </a:endParaRPr>
            </a:p>
          </p:txBody>
        </p:sp>
        <p:sp>
          <p:nvSpPr>
            <p:cNvPr id="342" name="Figure"/>
            <p:cNvSpPr/>
            <p:nvPr/>
          </p:nvSpPr>
          <p:spPr>
            <a:xfrm>
              <a:off x="1782720" y="4839480"/>
              <a:ext cx="236880" cy="213840"/>
            </a:xfrm>
            <a:custGeom>
              <a:avLst/>
              <a:gdLst/>
              <a:ahLst/>
              <a:rect l="l" t="t" r="r" b="b"/>
              <a:pathLst>
                <a:path w="18415" h="1906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noFill/>
            </a:ln>
          </p:spPr>
          <p:style>
            <a:lnRef idx="0"/>
            <a:fillRef idx="0"/>
            <a:effectRef idx="0"/>
            <a:fontRef idx="minor"/>
          </p:style>
        </p:sp>
        <p:sp>
          <p:nvSpPr>
            <p:cNvPr id="343" name="Figure"/>
            <p:cNvSpPr/>
            <p:nvPr/>
          </p:nvSpPr>
          <p:spPr>
            <a:xfrm>
              <a:off x="912960" y="5580360"/>
              <a:ext cx="157680" cy="1605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noFill/>
            </a:ln>
          </p:spPr>
          <p:style>
            <a:lnRef idx="0"/>
            <a:fillRef idx="0"/>
            <a:effectRef idx="0"/>
            <a:fontRef idx="minor"/>
          </p:style>
        </p:sp>
        <p:sp>
          <p:nvSpPr>
            <p:cNvPr id="344" name="Figure"/>
            <p:cNvSpPr/>
            <p:nvPr/>
          </p:nvSpPr>
          <p:spPr>
            <a:xfrm>
              <a:off x="2151000" y="5005440"/>
              <a:ext cx="108720" cy="1033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noFill/>
            </a:ln>
          </p:spPr>
          <p:style>
            <a:lnRef idx="0"/>
            <a:fillRef idx="0"/>
            <a:effectRef idx="0"/>
            <a:fontRef idx="minor"/>
          </p:style>
        </p:sp>
      </p:grpSp>
      <p:grpSp>
        <p:nvGrpSpPr>
          <p:cNvPr id="345" name="Group 7"/>
          <p:cNvGrpSpPr/>
          <p:nvPr/>
        </p:nvGrpSpPr>
        <p:grpSpPr>
          <a:xfrm>
            <a:off x="912960" y="1840320"/>
            <a:ext cx="1466280" cy="1198800"/>
            <a:chOff x="912960" y="1840320"/>
            <a:chExt cx="1466280" cy="1198800"/>
          </a:xfrm>
        </p:grpSpPr>
        <p:sp>
          <p:nvSpPr>
            <p:cNvPr id="346" name="Figure"/>
            <p:cNvSpPr/>
            <p:nvPr/>
          </p:nvSpPr>
          <p:spPr>
            <a:xfrm>
              <a:off x="1265040" y="1961640"/>
              <a:ext cx="867960" cy="1077480"/>
            </a:xfrm>
            <a:custGeom>
              <a:avLst/>
              <a:gdLst/>
              <a:ahLst/>
              <a:rect l="l" t="t" r="r" b="b"/>
              <a:pathLst>
                <a:path w="20693" h="20744">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noFill/>
            </a:ln>
          </p:spPr>
          <p:style>
            <a:lnRef idx="0"/>
            <a:fillRef idx="0"/>
            <a:effectRef idx="0"/>
            <a:fontRef idx="minor"/>
          </p:style>
        </p:sp>
        <p:sp>
          <p:nvSpPr>
            <p:cNvPr id="347" name="Figure"/>
            <p:cNvSpPr/>
            <p:nvPr/>
          </p:nvSpPr>
          <p:spPr>
            <a:xfrm>
              <a:off x="1094760" y="2135880"/>
              <a:ext cx="1284480" cy="873000"/>
            </a:xfrm>
            <a:custGeom>
              <a:avLst/>
              <a:gdLst/>
              <a:ahLst/>
              <a:rect l="l" t="t" r="r" b="b"/>
              <a:pathLst>
                <a:path w="19589" h="18693">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noFill/>
            </a:ln>
          </p:spPr>
          <p:style>
            <a:lnRef idx="0"/>
            <a:fillRef idx="0"/>
            <a:effectRef idx="0"/>
            <a:fontRef idx="minor"/>
          </p:style>
        </p:sp>
        <p:sp>
          <p:nvSpPr>
            <p:cNvPr id="348" name="Figure"/>
            <p:cNvSpPr/>
            <p:nvPr/>
          </p:nvSpPr>
          <p:spPr>
            <a:xfrm>
              <a:off x="993600" y="2071080"/>
              <a:ext cx="1265400" cy="870120"/>
            </a:xfrm>
            <a:custGeom>
              <a:avLst/>
              <a:gdLst/>
              <a:ahLst/>
              <a:rect l="l" t="t" r="r" b="b"/>
              <a:pathLst>
                <a:path w="21600" h="19116">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noFill/>
            </a:ln>
          </p:spPr>
          <p:style>
            <a:lnRef idx="0"/>
            <a:fillRef idx="0"/>
            <a:effectRef idx="0"/>
            <a:fontRef idx="minor"/>
          </p:style>
          <p:txBody>
            <a:bodyPr lIns="38160" rIns="38160" tIns="38160" bIns="38160" anchor="ctr">
              <a:noAutofit/>
            </a:bodyPr>
            <a:p>
              <a:pPr algn="ctr">
                <a:lnSpc>
                  <a:spcPct val="100000"/>
                </a:lnSpc>
                <a:buNone/>
              </a:pPr>
              <a:r>
                <a:rPr b="1" lang="en-US" sz="3600" spc="-1" strike="noStrike">
                  <a:solidFill>
                    <a:srgbClr val="ffffff"/>
                  </a:solidFill>
                  <a:latin typeface="Calibri"/>
                  <a:ea typeface="DejaVu Sans"/>
                </a:rPr>
                <a:t>01</a:t>
              </a:r>
              <a:endParaRPr b="0" lang="en-US" sz="3600" spc="-1" strike="noStrike">
                <a:latin typeface="Arial"/>
              </a:endParaRPr>
            </a:p>
          </p:txBody>
        </p:sp>
        <p:sp>
          <p:nvSpPr>
            <p:cNvPr id="349" name="Figure"/>
            <p:cNvSpPr/>
            <p:nvPr/>
          </p:nvSpPr>
          <p:spPr>
            <a:xfrm>
              <a:off x="1782720" y="1840320"/>
              <a:ext cx="236880" cy="213840"/>
            </a:xfrm>
            <a:custGeom>
              <a:avLst/>
              <a:gdLst/>
              <a:ahLst/>
              <a:rect l="l" t="t" r="r" b="b"/>
              <a:pathLst>
                <a:path w="18415" h="1906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noFill/>
            </a:ln>
          </p:spPr>
          <p:style>
            <a:lnRef idx="0"/>
            <a:fillRef idx="0"/>
            <a:effectRef idx="0"/>
            <a:fontRef idx="minor"/>
          </p:style>
        </p:sp>
        <p:sp>
          <p:nvSpPr>
            <p:cNvPr id="350" name="Figure"/>
            <p:cNvSpPr/>
            <p:nvPr/>
          </p:nvSpPr>
          <p:spPr>
            <a:xfrm>
              <a:off x="912960" y="2580840"/>
              <a:ext cx="157680" cy="1605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noFill/>
            </a:ln>
          </p:spPr>
          <p:style>
            <a:lnRef idx="0"/>
            <a:fillRef idx="0"/>
            <a:effectRef idx="0"/>
            <a:fontRef idx="minor"/>
          </p:style>
        </p:sp>
        <p:sp>
          <p:nvSpPr>
            <p:cNvPr id="351" name="Figure"/>
            <p:cNvSpPr/>
            <p:nvPr/>
          </p:nvSpPr>
          <p:spPr>
            <a:xfrm>
              <a:off x="2151000" y="2006280"/>
              <a:ext cx="108720" cy="1033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noFill/>
            </a:ln>
          </p:spPr>
          <p:style>
            <a:lnRef idx="0"/>
            <a:fillRef idx="0"/>
            <a:effectRef idx="0"/>
            <a:fontRef idx="minor"/>
          </p:style>
        </p:sp>
      </p:grpSp>
      <p:sp>
        <p:nvSpPr>
          <p:cNvPr id="352" name="PlaceHolder 1"/>
          <p:cNvSpPr>
            <a:spLocks noGrp="1"/>
          </p:cNvSpPr>
          <p:nvPr>
            <p:ph type="title"/>
          </p:nvPr>
        </p:nvSpPr>
        <p:spPr>
          <a:xfrm>
            <a:off x="838080" y="334800"/>
            <a:ext cx="10514880" cy="1131480"/>
          </a:xfrm>
          <a:prstGeom prst="rect">
            <a:avLst/>
          </a:prstGeom>
          <a:noFill/>
          <a:ln w="0">
            <a:noFill/>
          </a:ln>
        </p:spPr>
        <p:txBody>
          <a:bodyPr lIns="0" rIns="0" tIns="0" bIns="0" anchor="ctr">
            <a:noAutofit/>
          </a:bodyPr>
          <a:p>
            <a:pPr>
              <a:lnSpc>
                <a:spcPct val="90000"/>
              </a:lnSpc>
              <a:buNone/>
            </a:pPr>
            <a:r>
              <a:rPr b="1" lang="en-US" sz="4400" spc="-1" strike="noStrike">
                <a:solidFill>
                  <a:srgbClr val="403551"/>
                </a:solidFill>
                <a:latin typeface="Calibri"/>
              </a:rPr>
              <a:t>Begin with an </a:t>
            </a:r>
            <a:r>
              <a:rPr b="1" lang="en-US" sz="4400" spc="-1" strike="noStrike">
                <a:solidFill>
                  <a:srgbClr val="d0343c"/>
                </a:solidFill>
                <a:latin typeface="Calibri"/>
              </a:rPr>
              <a:t>outline</a:t>
            </a:r>
            <a:r>
              <a:rPr b="1" lang="en-US" sz="4400" spc="-1" strike="noStrike">
                <a:solidFill>
                  <a:srgbClr val="403551"/>
                </a:solidFill>
                <a:latin typeface="Calibri"/>
              </a:rPr>
              <a:t> or </a:t>
            </a:r>
            <a:r>
              <a:rPr b="1" lang="en-US" sz="4400" spc="-1" strike="noStrike">
                <a:solidFill>
                  <a:srgbClr val="d0343c"/>
                </a:solidFill>
                <a:latin typeface="Calibri"/>
              </a:rPr>
              <a:t>agenda</a:t>
            </a:r>
            <a:r>
              <a:rPr b="1" lang="en-US" sz="4400" spc="-1" strike="noStrike">
                <a:solidFill>
                  <a:srgbClr val="403551"/>
                </a:solidFill>
                <a:latin typeface="Calibri"/>
              </a:rPr>
              <a:t> to give a big picture view</a:t>
            </a:r>
            <a:endParaRPr b="0" lang="en-US" sz="4400" spc="-1" strike="noStrike">
              <a:latin typeface="Arial"/>
            </a:endParaRPr>
          </a:p>
        </p:txBody>
      </p:sp>
      <p:sp>
        <p:nvSpPr>
          <p:cNvPr id="353" name="TextBox 126"/>
          <p:cNvSpPr/>
          <p:nvPr/>
        </p:nvSpPr>
        <p:spPr>
          <a:xfrm>
            <a:off x="2348280" y="1766160"/>
            <a:ext cx="3589920" cy="914040"/>
          </a:xfrm>
          <a:prstGeom prst="rect">
            <a:avLst/>
          </a:prstGeom>
          <a:noFill/>
          <a:ln w="0">
            <a:noFill/>
          </a:ln>
        </p:spPr>
        <p:style>
          <a:lnRef idx="0"/>
          <a:fillRef idx="0"/>
          <a:effectRef idx="0"/>
          <a:fontRef idx="minor"/>
        </p:style>
        <p:txBody>
          <a:bodyPr lIns="90000" rIns="90000" tIns="182880" bIns="0" anchor="b">
            <a:spAutoFit/>
          </a:bodyPr>
          <a:p>
            <a:pPr>
              <a:lnSpc>
                <a:spcPct val="100000"/>
              </a:lnSpc>
              <a:buNone/>
            </a:pPr>
            <a:r>
              <a:rPr b="1" lang="en-US" sz="2400" spc="-1" strike="noStrike">
                <a:solidFill>
                  <a:srgbClr val="403551"/>
                </a:solidFill>
                <a:latin typeface="Calibri"/>
                <a:ea typeface="DejaVu Sans"/>
              </a:rPr>
              <a:t>Football and Data Science</a:t>
            </a:r>
            <a:endParaRPr b="0" lang="en-US" sz="2400" spc="-1" strike="noStrike">
              <a:latin typeface="Arial"/>
            </a:endParaRPr>
          </a:p>
        </p:txBody>
      </p:sp>
      <p:sp>
        <p:nvSpPr>
          <p:cNvPr id="354" name="TextBox 129"/>
          <p:cNvSpPr/>
          <p:nvPr/>
        </p:nvSpPr>
        <p:spPr>
          <a:xfrm>
            <a:off x="2385720" y="3661200"/>
            <a:ext cx="2981520" cy="548280"/>
          </a:xfrm>
          <a:prstGeom prst="rect">
            <a:avLst/>
          </a:prstGeom>
          <a:noFill/>
          <a:ln w="0">
            <a:noFill/>
          </a:ln>
        </p:spPr>
        <p:style>
          <a:lnRef idx="0"/>
          <a:fillRef idx="0"/>
          <a:effectRef idx="0"/>
          <a:fontRef idx="minor"/>
        </p:style>
        <p:txBody>
          <a:bodyPr lIns="90000" rIns="90000" tIns="182880" bIns="0" anchor="b">
            <a:spAutoFit/>
          </a:bodyPr>
          <a:p>
            <a:pPr>
              <a:lnSpc>
                <a:spcPct val="100000"/>
              </a:lnSpc>
              <a:buNone/>
            </a:pPr>
            <a:r>
              <a:rPr b="1" lang="en-US" sz="2400" spc="-1" strike="noStrike">
                <a:solidFill>
                  <a:srgbClr val="403551"/>
                </a:solidFill>
                <a:latin typeface="Calibri"/>
                <a:ea typeface="DejaVu Sans"/>
              </a:rPr>
              <a:t>Motivation</a:t>
            </a:r>
            <a:endParaRPr b="0" lang="en-US" sz="2400" spc="-1" strike="noStrike">
              <a:latin typeface="Arial"/>
            </a:endParaRPr>
          </a:p>
        </p:txBody>
      </p:sp>
      <p:sp>
        <p:nvSpPr>
          <p:cNvPr id="355" name="TextBox 132"/>
          <p:cNvSpPr/>
          <p:nvPr/>
        </p:nvSpPr>
        <p:spPr>
          <a:xfrm>
            <a:off x="2406600" y="5147280"/>
            <a:ext cx="2981520" cy="548280"/>
          </a:xfrm>
          <a:prstGeom prst="rect">
            <a:avLst/>
          </a:prstGeom>
          <a:noFill/>
          <a:ln w="0">
            <a:noFill/>
          </a:ln>
        </p:spPr>
        <p:style>
          <a:lnRef idx="0"/>
          <a:fillRef idx="0"/>
          <a:effectRef idx="0"/>
          <a:fontRef idx="minor"/>
        </p:style>
        <p:txBody>
          <a:bodyPr lIns="90000" rIns="90000" tIns="182880" bIns="0" anchor="b">
            <a:spAutoFit/>
          </a:bodyPr>
          <a:p>
            <a:pPr>
              <a:lnSpc>
                <a:spcPct val="100000"/>
              </a:lnSpc>
              <a:buNone/>
            </a:pPr>
            <a:r>
              <a:rPr b="1" lang="en-US" sz="2400" spc="-1" strike="noStrike">
                <a:solidFill>
                  <a:srgbClr val="403551"/>
                </a:solidFill>
                <a:latin typeface="Calibri"/>
                <a:ea typeface="DejaVu Sans"/>
              </a:rPr>
              <a:t>Aim</a:t>
            </a:r>
            <a:endParaRPr b="0" lang="en-US" sz="2400" spc="-1" strike="noStrike">
              <a:latin typeface="Arial"/>
            </a:endParaRPr>
          </a:p>
        </p:txBody>
      </p:sp>
      <p:sp>
        <p:nvSpPr>
          <p:cNvPr id="356" name="TextBox 142"/>
          <p:cNvSpPr/>
          <p:nvPr/>
        </p:nvSpPr>
        <p:spPr>
          <a:xfrm>
            <a:off x="8032320" y="2140920"/>
            <a:ext cx="2981520" cy="548280"/>
          </a:xfrm>
          <a:prstGeom prst="rect">
            <a:avLst/>
          </a:prstGeom>
          <a:noFill/>
          <a:ln w="0">
            <a:noFill/>
          </a:ln>
        </p:spPr>
        <p:style>
          <a:lnRef idx="0"/>
          <a:fillRef idx="0"/>
          <a:effectRef idx="0"/>
          <a:fontRef idx="minor"/>
        </p:style>
        <p:txBody>
          <a:bodyPr lIns="90000" rIns="90000" tIns="182880" bIns="0" anchor="b">
            <a:spAutoFit/>
          </a:bodyPr>
          <a:p>
            <a:pPr>
              <a:lnSpc>
                <a:spcPct val="100000"/>
              </a:lnSpc>
              <a:buNone/>
            </a:pPr>
            <a:r>
              <a:rPr b="1" lang="en-US" sz="2400" spc="-1" strike="noStrike">
                <a:solidFill>
                  <a:srgbClr val="403551"/>
                </a:solidFill>
                <a:latin typeface="Calibri"/>
                <a:ea typeface="DejaVu Sans"/>
              </a:rPr>
              <a:t>Objective</a:t>
            </a:r>
            <a:endParaRPr b="0" lang="en-US" sz="2400" spc="-1" strike="noStrike">
              <a:latin typeface="Arial"/>
            </a:endParaRPr>
          </a:p>
        </p:txBody>
      </p:sp>
      <p:sp>
        <p:nvSpPr>
          <p:cNvPr id="357" name="TextBox 140"/>
          <p:cNvSpPr/>
          <p:nvPr/>
        </p:nvSpPr>
        <p:spPr>
          <a:xfrm>
            <a:off x="8032320" y="3576600"/>
            <a:ext cx="2981520" cy="548280"/>
          </a:xfrm>
          <a:prstGeom prst="rect">
            <a:avLst/>
          </a:prstGeom>
          <a:noFill/>
          <a:ln w="0">
            <a:noFill/>
          </a:ln>
        </p:spPr>
        <p:style>
          <a:lnRef idx="0"/>
          <a:fillRef idx="0"/>
          <a:effectRef idx="0"/>
          <a:fontRef idx="minor"/>
        </p:style>
        <p:txBody>
          <a:bodyPr lIns="90000" rIns="90000" tIns="182880" bIns="0" anchor="b">
            <a:spAutoFit/>
          </a:bodyPr>
          <a:p>
            <a:pPr>
              <a:lnSpc>
                <a:spcPct val="100000"/>
              </a:lnSpc>
              <a:buNone/>
            </a:pPr>
            <a:r>
              <a:rPr b="1" lang="en-US" sz="2400" spc="-1" strike="noStrike">
                <a:solidFill>
                  <a:srgbClr val="403551"/>
                </a:solidFill>
                <a:latin typeface="Calibri"/>
                <a:ea typeface="DejaVu Sans"/>
              </a:rPr>
              <a:t>Background</a:t>
            </a:r>
            <a:endParaRPr b="0" lang="en-US" sz="2400" spc="-1" strike="noStrike">
              <a:latin typeface="Arial"/>
            </a:endParaRPr>
          </a:p>
        </p:txBody>
      </p:sp>
      <p:sp>
        <p:nvSpPr>
          <p:cNvPr id="358" name="TextBox 138"/>
          <p:cNvSpPr/>
          <p:nvPr/>
        </p:nvSpPr>
        <p:spPr>
          <a:xfrm>
            <a:off x="8032320" y="5088960"/>
            <a:ext cx="2981520" cy="548280"/>
          </a:xfrm>
          <a:prstGeom prst="rect">
            <a:avLst/>
          </a:prstGeom>
          <a:noFill/>
          <a:ln w="0">
            <a:noFill/>
          </a:ln>
        </p:spPr>
        <p:style>
          <a:lnRef idx="0"/>
          <a:fillRef idx="0"/>
          <a:effectRef idx="0"/>
          <a:fontRef idx="minor"/>
        </p:style>
        <p:txBody>
          <a:bodyPr lIns="90000" rIns="90000" tIns="182880" bIns="0" anchor="b">
            <a:spAutoFit/>
          </a:bodyPr>
          <a:p>
            <a:pPr>
              <a:lnSpc>
                <a:spcPct val="100000"/>
              </a:lnSpc>
              <a:buNone/>
            </a:pPr>
            <a:r>
              <a:rPr b="1" lang="en-US" sz="2400" spc="-1" strike="noStrike">
                <a:solidFill>
                  <a:srgbClr val="403551"/>
                </a:solidFill>
                <a:latin typeface="Calibri"/>
                <a:ea typeface="DejaVu Sans"/>
              </a:rPr>
              <a:t>Ethical Aspects</a:t>
            </a:r>
            <a:endParaRPr b="0" lang="en-US" sz="2400" spc="-1" strike="noStrike">
              <a:latin typeface="Arial"/>
            </a:endParaRPr>
          </a:p>
        </p:txBody>
      </p:sp>
      <p:grpSp>
        <p:nvGrpSpPr>
          <p:cNvPr id="359" name="Group 159"/>
          <p:cNvGrpSpPr/>
          <p:nvPr/>
        </p:nvGrpSpPr>
        <p:grpSpPr>
          <a:xfrm>
            <a:off x="6564960" y="3340080"/>
            <a:ext cx="1466640" cy="1198800"/>
            <a:chOff x="6564960" y="3340080"/>
            <a:chExt cx="1466640" cy="1198800"/>
          </a:xfrm>
        </p:grpSpPr>
        <p:sp>
          <p:nvSpPr>
            <p:cNvPr id="360" name="Figure"/>
            <p:cNvSpPr/>
            <p:nvPr/>
          </p:nvSpPr>
          <p:spPr>
            <a:xfrm>
              <a:off x="6917040" y="3461400"/>
              <a:ext cx="867960" cy="1077480"/>
            </a:xfrm>
            <a:custGeom>
              <a:avLst/>
              <a:gdLst/>
              <a:ahLst/>
              <a:rect l="l" t="t" r="r" b="b"/>
              <a:pathLst>
                <a:path w="20693" h="20744">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noFill/>
            </a:ln>
          </p:spPr>
          <p:style>
            <a:lnRef idx="0"/>
            <a:fillRef idx="0"/>
            <a:effectRef idx="0"/>
            <a:fontRef idx="minor"/>
          </p:style>
        </p:sp>
        <p:sp>
          <p:nvSpPr>
            <p:cNvPr id="361" name="Figure"/>
            <p:cNvSpPr/>
            <p:nvPr/>
          </p:nvSpPr>
          <p:spPr>
            <a:xfrm>
              <a:off x="6747120" y="3635280"/>
              <a:ext cx="1284480" cy="873000"/>
            </a:xfrm>
            <a:custGeom>
              <a:avLst/>
              <a:gdLst/>
              <a:ahLst/>
              <a:rect l="l" t="t" r="r" b="b"/>
              <a:pathLst>
                <a:path w="19589" h="18693">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noFill/>
            </a:ln>
          </p:spPr>
          <p:style>
            <a:lnRef idx="0"/>
            <a:fillRef idx="0"/>
            <a:effectRef idx="0"/>
            <a:fontRef idx="minor"/>
          </p:style>
        </p:sp>
        <p:sp>
          <p:nvSpPr>
            <p:cNvPr id="362" name="Figure"/>
            <p:cNvSpPr/>
            <p:nvPr/>
          </p:nvSpPr>
          <p:spPr>
            <a:xfrm>
              <a:off x="6645960" y="3570480"/>
              <a:ext cx="1265400" cy="870120"/>
            </a:xfrm>
            <a:custGeom>
              <a:avLst/>
              <a:gdLst/>
              <a:ahLst/>
              <a:rect l="l" t="t" r="r" b="b"/>
              <a:pathLst>
                <a:path w="21600" h="19116">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noFill/>
            </a:ln>
          </p:spPr>
          <p:style>
            <a:lnRef idx="0"/>
            <a:fillRef idx="0"/>
            <a:effectRef idx="0"/>
            <a:fontRef idx="minor"/>
          </p:style>
          <p:txBody>
            <a:bodyPr lIns="38160" rIns="38160" tIns="38160" bIns="38160" anchor="ctr">
              <a:noAutofit/>
            </a:bodyPr>
            <a:p>
              <a:pPr algn="ctr">
                <a:lnSpc>
                  <a:spcPct val="100000"/>
                </a:lnSpc>
                <a:buNone/>
              </a:pPr>
              <a:r>
                <a:rPr b="1" lang="en-US" sz="3600" spc="-1" strike="noStrike">
                  <a:solidFill>
                    <a:srgbClr val="ffffff"/>
                  </a:solidFill>
                  <a:latin typeface="Calibri"/>
                  <a:ea typeface="DejaVu Sans"/>
                </a:rPr>
                <a:t>05</a:t>
              </a:r>
              <a:endParaRPr b="0" lang="en-US" sz="3600" spc="-1" strike="noStrike">
                <a:latin typeface="Arial"/>
              </a:endParaRPr>
            </a:p>
          </p:txBody>
        </p:sp>
        <p:sp>
          <p:nvSpPr>
            <p:cNvPr id="363" name="Figure"/>
            <p:cNvSpPr/>
            <p:nvPr/>
          </p:nvSpPr>
          <p:spPr>
            <a:xfrm>
              <a:off x="7435080" y="3340080"/>
              <a:ext cx="236880" cy="213840"/>
            </a:xfrm>
            <a:custGeom>
              <a:avLst/>
              <a:gdLst/>
              <a:ahLst/>
              <a:rect l="l" t="t" r="r" b="b"/>
              <a:pathLst>
                <a:path w="18415" h="1906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noFill/>
            </a:ln>
          </p:spPr>
          <p:style>
            <a:lnRef idx="0"/>
            <a:fillRef idx="0"/>
            <a:effectRef idx="0"/>
            <a:fontRef idx="minor"/>
          </p:style>
        </p:sp>
        <p:sp>
          <p:nvSpPr>
            <p:cNvPr id="364" name="Figure"/>
            <p:cNvSpPr/>
            <p:nvPr/>
          </p:nvSpPr>
          <p:spPr>
            <a:xfrm>
              <a:off x="6564960" y="4080600"/>
              <a:ext cx="157680" cy="1605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noFill/>
            </a:ln>
          </p:spPr>
          <p:style>
            <a:lnRef idx="0"/>
            <a:fillRef idx="0"/>
            <a:effectRef idx="0"/>
            <a:fontRef idx="minor"/>
          </p:style>
        </p:sp>
        <p:sp>
          <p:nvSpPr>
            <p:cNvPr id="365" name="Figure"/>
            <p:cNvSpPr/>
            <p:nvPr/>
          </p:nvSpPr>
          <p:spPr>
            <a:xfrm>
              <a:off x="7803360" y="3506040"/>
              <a:ext cx="108720" cy="1033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noFill/>
            </a:ln>
          </p:spPr>
          <p:style>
            <a:lnRef idx="0"/>
            <a:fillRef idx="0"/>
            <a:effectRef idx="0"/>
            <a:fontRef idx="minor"/>
          </p:style>
        </p:sp>
      </p:grpSp>
      <p:grpSp>
        <p:nvGrpSpPr>
          <p:cNvPr id="366" name="Group 160"/>
          <p:cNvGrpSpPr/>
          <p:nvPr/>
        </p:nvGrpSpPr>
        <p:grpSpPr>
          <a:xfrm>
            <a:off x="6564960" y="4839480"/>
            <a:ext cx="1466640" cy="1199160"/>
            <a:chOff x="6564960" y="4839480"/>
            <a:chExt cx="1466640" cy="1199160"/>
          </a:xfrm>
        </p:grpSpPr>
        <p:sp>
          <p:nvSpPr>
            <p:cNvPr id="367" name="Figure"/>
            <p:cNvSpPr/>
            <p:nvPr/>
          </p:nvSpPr>
          <p:spPr>
            <a:xfrm>
              <a:off x="6917040" y="4961160"/>
              <a:ext cx="867960" cy="1077480"/>
            </a:xfrm>
            <a:custGeom>
              <a:avLst/>
              <a:gdLst/>
              <a:ahLst/>
              <a:rect l="l" t="t" r="r" b="b"/>
              <a:pathLst>
                <a:path w="20693" h="20744">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noFill/>
            </a:ln>
          </p:spPr>
          <p:style>
            <a:lnRef idx="0"/>
            <a:fillRef idx="0"/>
            <a:effectRef idx="0"/>
            <a:fontRef idx="minor"/>
          </p:style>
        </p:sp>
        <p:sp>
          <p:nvSpPr>
            <p:cNvPr id="368" name="Figure"/>
            <p:cNvSpPr/>
            <p:nvPr/>
          </p:nvSpPr>
          <p:spPr>
            <a:xfrm>
              <a:off x="6747120" y="5135040"/>
              <a:ext cx="1284480" cy="873000"/>
            </a:xfrm>
            <a:custGeom>
              <a:avLst/>
              <a:gdLst/>
              <a:ahLst/>
              <a:rect l="l" t="t" r="r" b="b"/>
              <a:pathLst>
                <a:path w="19589" h="18693">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noFill/>
            </a:ln>
          </p:spPr>
          <p:style>
            <a:lnRef idx="0"/>
            <a:fillRef idx="0"/>
            <a:effectRef idx="0"/>
            <a:fontRef idx="minor"/>
          </p:style>
        </p:sp>
        <p:sp>
          <p:nvSpPr>
            <p:cNvPr id="369" name="Figure"/>
            <p:cNvSpPr/>
            <p:nvPr/>
          </p:nvSpPr>
          <p:spPr>
            <a:xfrm>
              <a:off x="6645960" y="5070240"/>
              <a:ext cx="1265400" cy="870120"/>
            </a:xfrm>
            <a:custGeom>
              <a:avLst/>
              <a:gdLst/>
              <a:ahLst/>
              <a:rect l="l" t="t" r="r" b="b"/>
              <a:pathLst>
                <a:path w="21600" h="19116">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noFill/>
            </a:ln>
          </p:spPr>
          <p:style>
            <a:lnRef idx="0"/>
            <a:fillRef idx="0"/>
            <a:effectRef idx="0"/>
            <a:fontRef idx="minor"/>
          </p:style>
          <p:txBody>
            <a:bodyPr lIns="38160" rIns="38160" tIns="38160" bIns="38160" anchor="ctr">
              <a:noAutofit/>
            </a:bodyPr>
            <a:p>
              <a:pPr algn="ctr">
                <a:lnSpc>
                  <a:spcPct val="100000"/>
                </a:lnSpc>
                <a:buNone/>
              </a:pPr>
              <a:r>
                <a:rPr b="1" lang="en-US" sz="3600" spc="-1" strike="noStrike">
                  <a:solidFill>
                    <a:srgbClr val="ffffff"/>
                  </a:solidFill>
                  <a:latin typeface="Calibri"/>
                  <a:ea typeface="DejaVu Sans"/>
                </a:rPr>
                <a:t>06</a:t>
              </a:r>
              <a:endParaRPr b="0" lang="en-US" sz="3600" spc="-1" strike="noStrike">
                <a:latin typeface="Arial"/>
              </a:endParaRPr>
            </a:p>
          </p:txBody>
        </p:sp>
        <p:sp>
          <p:nvSpPr>
            <p:cNvPr id="370" name="Figure"/>
            <p:cNvSpPr/>
            <p:nvPr/>
          </p:nvSpPr>
          <p:spPr>
            <a:xfrm>
              <a:off x="7435080" y="4839480"/>
              <a:ext cx="236880" cy="213840"/>
            </a:xfrm>
            <a:custGeom>
              <a:avLst/>
              <a:gdLst/>
              <a:ahLst/>
              <a:rect l="l" t="t" r="r" b="b"/>
              <a:pathLst>
                <a:path w="18415" h="1906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noFill/>
            </a:ln>
          </p:spPr>
          <p:style>
            <a:lnRef idx="0"/>
            <a:fillRef idx="0"/>
            <a:effectRef idx="0"/>
            <a:fontRef idx="minor"/>
          </p:style>
        </p:sp>
        <p:sp>
          <p:nvSpPr>
            <p:cNvPr id="371" name="Figure"/>
            <p:cNvSpPr/>
            <p:nvPr/>
          </p:nvSpPr>
          <p:spPr>
            <a:xfrm>
              <a:off x="6564960" y="5580360"/>
              <a:ext cx="157680" cy="1605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noFill/>
            </a:ln>
          </p:spPr>
          <p:style>
            <a:lnRef idx="0"/>
            <a:fillRef idx="0"/>
            <a:effectRef idx="0"/>
            <a:fontRef idx="minor"/>
          </p:style>
        </p:sp>
        <p:sp>
          <p:nvSpPr>
            <p:cNvPr id="372" name="Figure"/>
            <p:cNvSpPr/>
            <p:nvPr/>
          </p:nvSpPr>
          <p:spPr>
            <a:xfrm>
              <a:off x="7803360" y="5005440"/>
              <a:ext cx="108720" cy="1033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noFill/>
            </a:ln>
          </p:spPr>
          <p:style>
            <a:lnRef idx="0"/>
            <a:fillRef idx="0"/>
            <a:effectRef idx="0"/>
            <a:fontRef idx="minor"/>
          </p:style>
        </p:sp>
      </p:grpSp>
      <p:grpSp>
        <p:nvGrpSpPr>
          <p:cNvPr id="373" name="Group 161"/>
          <p:cNvGrpSpPr/>
          <p:nvPr/>
        </p:nvGrpSpPr>
        <p:grpSpPr>
          <a:xfrm>
            <a:off x="6564960" y="1840320"/>
            <a:ext cx="1466640" cy="1198800"/>
            <a:chOff x="6564960" y="1840320"/>
            <a:chExt cx="1466640" cy="1198800"/>
          </a:xfrm>
        </p:grpSpPr>
        <p:sp>
          <p:nvSpPr>
            <p:cNvPr id="374" name="Figure"/>
            <p:cNvSpPr/>
            <p:nvPr/>
          </p:nvSpPr>
          <p:spPr>
            <a:xfrm>
              <a:off x="6917040" y="1961640"/>
              <a:ext cx="867960" cy="1077480"/>
            </a:xfrm>
            <a:custGeom>
              <a:avLst/>
              <a:gdLst/>
              <a:ahLst/>
              <a:rect l="l" t="t" r="r" b="b"/>
              <a:pathLst>
                <a:path w="20693" h="20744">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noFill/>
            </a:ln>
          </p:spPr>
          <p:style>
            <a:lnRef idx="0"/>
            <a:fillRef idx="0"/>
            <a:effectRef idx="0"/>
            <a:fontRef idx="minor"/>
          </p:style>
        </p:sp>
        <p:sp>
          <p:nvSpPr>
            <p:cNvPr id="375" name="Figure"/>
            <p:cNvSpPr/>
            <p:nvPr/>
          </p:nvSpPr>
          <p:spPr>
            <a:xfrm>
              <a:off x="6747120" y="2135880"/>
              <a:ext cx="1284480" cy="873000"/>
            </a:xfrm>
            <a:custGeom>
              <a:avLst/>
              <a:gdLst/>
              <a:ahLst/>
              <a:rect l="l" t="t" r="r" b="b"/>
              <a:pathLst>
                <a:path w="19589" h="18693">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noFill/>
            </a:ln>
          </p:spPr>
          <p:style>
            <a:lnRef idx="0"/>
            <a:fillRef idx="0"/>
            <a:effectRef idx="0"/>
            <a:fontRef idx="minor"/>
          </p:style>
        </p:sp>
        <p:sp>
          <p:nvSpPr>
            <p:cNvPr id="376" name="Figure"/>
            <p:cNvSpPr/>
            <p:nvPr/>
          </p:nvSpPr>
          <p:spPr>
            <a:xfrm>
              <a:off x="6645960" y="2071080"/>
              <a:ext cx="1265400" cy="870120"/>
            </a:xfrm>
            <a:custGeom>
              <a:avLst/>
              <a:gdLst/>
              <a:ahLst/>
              <a:rect l="l" t="t" r="r" b="b"/>
              <a:pathLst>
                <a:path w="21600" h="19116">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noFill/>
            </a:ln>
          </p:spPr>
          <p:style>
            <a:lnRef idx="0"/>
            <a:fillRef idx="0"/>
            <a:effectRef idx="0"/>
            <a:fontRef idx="minor"/>
          </p:style>
          <p:txBody>
            <a:bodyPr lIns="38160" rIns="38160" tIns="38160" bIns="38160" anchor="ctr">
              <a:noAutofit/>
            </a:bodyPr>
            <a:p>
              <a:pPr algn="ctr">
                <a:lnSpc>
                  <a:spcPct val="100000"/>
                </a:lnSpc>
                <a:buNone/>
              </a:pPr>
              <a:r>
                <a:rPr b="1" lang="en-US" sz="3600" spc="-1" strike="noStrike">
                  <a:solidFill>
                    <a:srgbClr val="ffffff"/>
                  </a:solidFill>
                  <a:latin typeface="Calibri"/>
                  <a:ea typeface="DejaVu Sans"/>
                </a:rPr>
                <a:t>04</a:t>
              </a:r>
              <a:endParaRPr b="0" lang="en-US" sz="3600" spc="-1" strike="noStrike">
                <a:latin typeface="Arial"/>
              </a:endParaRPr>
            </a:p>
          </p:txBody>
        </p:sp>
        <p:sp>
          <p:nvSpPr>
            <p:cNvPr id="377" name="Figure"/>
            <p:cNvSpPr/>
            <p:nvPr/>
          </p:nvSpPr>
          <p:spPr>
            <a:xfrm>
              <a:off x="7435080" y="1840320"/>
              <a:ext cx="236880" cy="213840"/>
            </a:xfrm>
            <a:custGeom>
              <a:avLst/>
              <a:gdLst/>
              <a:ahLst/>
              <a:rect l="l" t="t" r="r" b="b"/>
              <a:pathLst>
                <a:path w="18415" h="1906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noFill/>
            </a:ln>
          </p:spPr>
          <p:style>
            <a:lnRef idx="0"/>
            <a:fillRef idx="0"/>
            <a:effectRef idx="0"/>
            <a:fontRef idx="minor"/>
          </p:style>
        </p:sp>
        <p:sp>
          <p:nvSpPr>
            <p:cNvPr id="378" name="Figure"/>
            <p:cNvSpPr/>
            <p:nvPr/>
          </p:nvSpPr>
          <p:spPr>
            <a:xfrm>
              <a:off x="6564960" y="2580840"/>
              <a:ext cx="157680" cy="160560"/>
            </a:xfrm>
            <a:custGeom>
              <a:avLst/>
              <a:gdLst/>
              <a:ahLst/>
              <a:rect l="l" t="t" r="r" b="b"/>
              <a:pathLst>
                <a:path w="19088" h="1877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noFill/>
            </a:ln>
          </p:spPr>
          <p:style>
            <a:lnRef idx="0"/>
            <a:fillRef idx="0"/>
            <a:effectRef idx="0"/>
            <a:fontRef idx="minor"/>
          </p:style>
        </p:sp>
        <p:sp>
          <p:nvSpPr>
            <p:cNvPr id="379" name="Figure"/>
            <p:cNvSpPr/>
            <p:nvPr/>
          </p:nvSpPr>
          <p:spPr>
            <a:xfrm>
              <a:off x="7803360" y="2006280"/>
              <a:ext cx="108720" cy="103320"/>
            </a:xfrm>
            <a:custGeom>
              <a:avLst/>
              <a:gdLst/>
              <a:ahLst/>
              <a:rect l="l" t="t" r="r" b="b"/>
              <a:pathLst>
                <a:path w="19202" h="18783">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noFill/>
            </a:ln>
          </p:spPr>
          <p:style>
            <a:lnRef idx="0"/>
            <a:fillRef idx="0"/>
            <a:effectRef idx="0"/>
            <a:fontRef idx="minor"/>
          </p:style>
        </p:sp>
      </p:grpSp>
      <p:sp>
        <p:nvSpPr>
          <p:cNvPr id="3" name="PlaceHolder 2"/>
          <p:cNvSpPr>
            <a:spLocks noGrp="1"/>
          </p:cNvSpPr>
          <p:nvPr>
            <p:ph type="sldNum" idx="9"/>
          </p:nvPr>
        </p:nvSpPr>
        <p:spPr/>
        <p:txBody>
          <a:bodyPr/>
          <a:p>
            <a:fld id="{D760CC34-9DBA-42F1-BAAB-73627BF36489}"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335520" y="548640"/>
            <a:ext cx="10514880" cy="919440"/>
          </a:xfrm>
          <a:prstGeom prst="rect">
            <a:avLst/>
          </a:prstGeom>
          <a:noFill/>
          <a:ln w="0">
            <a:noFill/>
          </a:ln>
        </p:spPr>
        <p:txBody>
          <a:bodyPr lIns="90000" rIns="90000" tIns="45000" bIns="45000" anchor="b">
            <a:noAutofit/>
          </a:bodyPr>
          <a:p>
            <a:pPr>
              <a:lnSpc>
                <a:spcPct val="90000"/>
              </a:lnSpc>
              <a:buNone/>
            </a:pPr>
            <a:r>
              <a:rPr b="1" lang="en-US" sz="6000" spc="-1" strike="noStrike">
                <a:solidFill>
                  <a:srgbClr val="ffffff"/>
                </a:solidFill>
                <a:latin typeface="Calibri"/>
              </a:rPr>
              <a:t>Used Tools </a:t>
            </a:r>
            <a:endParaRPr b="0" lang="en-US" sz="6000" spc="-1" strike="noStrike">
              <a:latin typeface="Arial"/>
            </a:endParaRPr>
          </a:p>
        </p:txBody>
      </p:sp>
      <p:sp>
        <p:nvSpPr>
          <p:cNvPr id="381" name="PlaceHolder 2"/>
          <p:cNvSpPr>
            <a:spLocks noGrp="1"/>
          </p:cNvSpPr>
          <p:nvPr>
            <p:ph/>
          </p:nvPr>
        </p:nvSpPr>
        <p:spPr>
          <a:xfrm>
            <a:off x="831960" y="1628640"/>
            <a:ext cx="10514880" cy="4460040"/>
          </a:xfrm>
          <a:prstGeom prst="rect">
            <a:avLst/>
          </a:prstGeom>
          <a:noFill/>
          <a:ln w="0">
            <a:noFill/>
          </a:ln>
        </p:spPr>
        <p:txBody>
          <a:bodyPr lIns="90000" rIns="90000" tIns="1097280" bIns="45000" anchor="t">
            <a:noAutofit/>
          </a:bodyPr>
          <a:p>
            <a:pPr marL="343080" indent="-343080">
              <a:lnSpc>
                <a:spcPct val="90000"/>
              </a:lnSpc>
              <a:spcBef>
                <a:spcPts val="1001"/>
              </a:spcBef>
              <a:spcAft>
                <a:spcPts val="1199"/>
              </a:spcAft>
              <a:buClr>
                <a:srgbClr val="adb2bb"/>
              </a:buClr>
              <a:buFont typeface="Arial"/>
              <a:buChar char="•"/>
            </a:pPr>
            <a:r>
              <a:rPr b="0" lang="en-US" sz="2400" spc="-1" strike="noStrike">
                <a:solidFill>
                  <a:srgbClr val="adb2bb"/>
                </a:solidFill>
                <a:latin typeface="Calibri"/>
              </a:rPr>
              <a:t>Python</a:t>
            </a:r>
            <a:endParaRPr b="0" lang="en-US" sz="2400" spc="-1" strike="noStrike">
              <a:latin typeface="Arial"/>
            </a:endParaRPr>
          </a:p>
          <a:p>
            <a:pPr marL="343080" indent="-343080">
              <a:lnSpc>
                <a:spcPct val="90000"/>
              </a:lnSpc>
              <a:spcBef>
                <a:spcPts val="1001"/>
              </a:spcBef>
              <a:spcAft>
                <a:spcPts val="1199"/>
              </a:spcAft>
              <a:buClr>
                <a:srgbClr val="adb2bb"/>
              </a:buClr>
              <a:buFont typeface="Arial"/>
              <a:buChar char="•"/>
            </a:pPr>
            <a:r>
              <a:rPr b="0" lang="en-US" sz="2400" spc="-1" strike="noStrike">
                <a:solidFill>
                  <a:srgbClr val="adb2bb"/>
                </a:solidFill>
                <a:latin typeface="Calibri"/>
              </a:rPr>
              <a:t>Numpy</a:t>
            </a:r>
            <a:endParaRPr b="0" lang="en-US" sz="2400" spc="-1" strike="noStrike">
              <a:latin typeface="Arial"/>
            </a:endParaRPr>
          </a:p>
          <a:p>
            <a:pPr marL="343080" indent="-343080">
              <a:lnSpc>
                <a:spcPct val="90000"/>
              </a:lnSpc>
              <a:spcBef>
                <a:spcPts val="1001"/>
              </a:spcBef>
              <a:spcAft>
                <a:spcPts val="1199"/>
              </a:spcAft>
              <a:buClr>
                <a:srgbClr val="adb2bb"/>
              </a:buClr>
              <a:buFont typeface="Arial"/>
              <a:buChar char="•"/>
            </a:pPr>
            <a:r>
              <a:rPr b="0" lang="en-US" sz="2400" spc="-1" strike="noStrike">
                <a:solidFill>
                  <a:srgbClr val="adb2bb"/>
                </a:solidFill>
                <a:latin typeface="Calibri"/>
              </a:rPr>
              <a:t>Pandas</a:t>
            </a:r>
            <a:endParaRPr b="0" lang="en-US" sz="2400" spc="-1" strike="noStrike">
              <a:latin typeface="Arial"/>
            </a:endParaRPr>
          </a:p>
          <a:p>
            <a:pPr marL="343080" indent="-343080">
              <a:lnSpc>
                <a:spcPct val="90000"/>
              </a:lnSpc>
              <a:spcBef>
                <a:spcPts val="1001"/>
              </a:spcBef>
              <a:spcAft>
                <a:spcPts val="1199"/>
              </a:spcAft>
              <a:buClr>
                <a:srgbClr val="adb2bb"/>
              </a:buClr>
              <a:buFont typeface="Arial"/>
              <a:buChar char="•"/>
            </a:pPr>
            <a:r>
              <a:rPr b="0" lang="en-US" sz="2400" spc="-1" strike="noStrike">
                <a:solidFill>
                  <a:srgbClr val="adb2bb"/>
                </a:solidFill>
                <a:latin typeface="Calibri"/>
              </a:rPr>
              <a:t>Matplotlib &amp; Seaborn</a:t>
            </a:r>
            <a:endParaRPr b="0" lang="en-US" sz="2400" spc="-1" strike="noStrike">
              <a:latin typeface="Arial"/>
            </a:endParaRPr>
          </a:p>
          <a:p>
            <a:pPr marL="343080" indent="-343080">
              <a:lnSpc>
                <a:spcPct val="90000"/>
              </a:lnSpc>
              <a:spcBef>
                <a:spcPts val="1001"/>
              </a:spcBef>
              <a:spcAft>
                <a:spcPts val="1199"/>
              </a:spcAft>
              <a:buClr>
                <a:srgbClr val="adb2bb"/>
              </a:buClr>
              <a:buFont typeface="Arial"/>
              <a:buChar char="•"/>
            </a:pPr>
            <a:r>
              <a:rPr b="0" lang="en-US" sz="2400" spc="-1" strike="noStrike">
                <a:solidFill>
                  <a:srgbClr val="adb2bb"/>
                </a:solidFill>
                <a:latin typeface="Calibri"/>
              </a:rPr>
              <a:t>BeautifulSoup</a:t>
            </a:r>
            <a:endParaRPr b="0" lang="en-US" sz="2400" spc="-1" strike="noStrike">
              <a:latin typeface="Arial"/>
            </a:endParaRPr>
          </a:p>
          <a:p>
            <a:pPr marL="343080" indent="-343080">
              <a:lnSpc>
                <a:spcPct val="90000"/>
              </a:lnSpc>
              <a:spcBef>
                <a:spcPts val="1001"/>
              </a:spcBef>
              <a:spcAft>
                <a:spcPts val="1199"/>
              </a:spcAft>
              <a:buClr>
                <a:srgbClr val="adb2bb"/>
              </a:buClr>
              <a:buFont typeface="Arial"/>
              <a:buChar char="•"/>
            </a:pPr>
            <a:r>
              <a:rPr b="0" lang="en-US" sz="2400" spc="-1" strike="noStrike">
                <a:solidFill>
                  <a:srgbClr val="adb2bb"/>
                </a:solidFill>
                <a:latin typeface="Calibri"/>
              </a:rPr>
              <a:t>Scikit-Learn</a:t>
            </a:r>
            <a:endParaRPr b="0" lang="en-US" sz="2400" spc="-1" strike="noStrike">
              <a:latin typeface="Arial"/>
            </a:endParaRPr>
          </a:p>
        </p:txBody>
      </p:sp>
      <p:sp>
        <p:nvSpPr>
          <p:cNvPr id="4" name="PlaceHolder 3"/>
          <p:cNvSpPr>
            <a:spLocks noGrp="1"/>
          </p:cNvSpPr>
          <p:nvPr>
            <p:ph type="sldNum" idx="12"/>
          </p:nvPr>
        </p:nvSpPr>
        <p:spPr/>
        <p:txBody>
          <a:bodyPr/>
          <a:p>
            <a:fld id="{803CD28F-4B06-4FA3-829E-E51AB0C5DD30}"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335520" y="548640"/>
            <a:ext cx="10514880" cy="919440"/>
          </a:xfrm>
          <a:prstGeom prst="rect">
            <a:avLst/>
          </a:prstGeom>
          <a:noFill/>
          <a:ln w="0">
            <a:noFill/>
          </a:ln>
        </p:spPr>
        <p:txBody>
          <a:bodyPr lIns="90000" rIns="90000" tIns="45000" bIns="45000" anchor="b">
            <a:noAutofit/>
          </a:bodyPr>
          <a:p>
            <a:pPr>
              <a:lnSpc>
                <a:spcPct val="90000"/>
              </a:lnSpc>
              <a:buNone/>
            </a:pPr>
            <a:r>
              <a:rPr b="1" lang="en-US" sz="6000" spc="-1" strike="noStrike">
                <a:solidFill>
                  <a:srgbClr val="ffffff"/>
                </a:solidFill>
                <a:latin typeface="Calibri"/>
              </a:rPr>
              <a:t>Data</a:t>
            </a:r>
            <a:endParaRPr b="0" lang="en-US" sz="6000" spc="-1" strike="noStrike">
              <a:latin typeface="Arial"/>
            </a:endParaRPr>
          </a:p>
        </p:txBody>
      </p:sp>
      <p:sp>
        <p:nvSpPr>
          <p:cNvPr id="383" name="PlaceHolder 2"/>
          <p:cNvSpPr>
            <a:spLocks noGrp="1"/>
          </p:cNvSpPr>
          <p:nvPr>
            <p:ph/>
          </p:nvPr>
        </p:nvSpPr>
        <p:spPr>
          <a:xfrm>
            <a:off x="831960" y="1628640"/>
            <a:ext cx="10514880" cy="4460040"/>
          </a:xfrm>
          <a:prstGeom prst="rect">
            <a:avLst/>
          </a:prstGeom>
          <a:noFill/>
          <a:ln w="0">
            <a:noFill/>
          </a:ln>
        </p:spPr>
        <p:txBody>
          <a:bodyPr lIns="90000" rIns="90000" tIns="1097280" bIns="45000" anchor="t">
            <a:normAutofit fontScale="67000"/>
          </a:bodyPr>
          <a:p>
            <a:pPr>
              <a:lnSpc>
                <a:spcPct val="90000"/>
              </a:lnSpc>
              <a:spcBef>
                <a:spcPts val="1001"/>
              </a:spcBef>
              <a:spcAft>
                <a:spcPts val="1199"/>
              </a:spcAft>
              <a:buNone/>
              <a:tabLst>
                <a:tab algn="l" pos="0"/>
              </a:tabLst>
            </a:pPr>
            <a:r>
              <a:rPr b="0" lang="en-US" sz="2400" spc="-1" strike="noStrike">
                <a:solidFill>
                  <a:srgbClr val="adb2bb"/>
                </a:solidFill>
                <a:latin typeface="Calibri "/>
              </a:rPr>
              <a:t>Data is extracted from </a:t>
            </a:r>
            <a:r>
              <a:rPr b="0" lang="en-GB" sz="2400" spc="-1" strike="noStrike" u="sng">
                <a:solidFill>
                  <a:srgbClr val="e4625c"/>
                </a:solidFill>
                <a:uFillTx/>
                <a:latin typeface="Calibri "/>
                <a:ea typeface="Calibri"/>
                <a:hlinkClick r:id="rId1"/>
              </a:rPr>
              <a:t>https://www.besoccer.com/competition</a:t>
            </a:r>
            <a:r>
              <a:rPr b="0" lang="en-GB" sz="2400" spc="-1" strike="noStrike">
                <a:solidFill>
                  <a:srgbClr val="adb2bb"/>
                </a:solidFill>
                <a:latin typeface="Calibri "/>
                <a:ea typeface="Calibri"/>
              </a:rPr>
              <a:t> using </a:t>
            </a:r>
            <a:r>
              <a:rPr b="1" lang="en-GB" sz="2400" spc="-1" strike="noStrike">
                <a:solidFill>
                  <a:srgbClr val="adb2bb"/>
                </a:solidFill>
                <a:latin typeface="Calibri "/>
                <a:ea typeface="Calibri"/>
              </a:rPr>
              <a:t>BeautifulSoup</a:t>
            </a:r>
            <a:r>
              <a:rPr b="0" lang="en-GB" sz="2400" spc="-1" strike="noStrike">
                <a:solidFill>
                  <a:srgbClr val="adb2bb"/>
                </a:solidFill>
                <a:latin typeface="Calibri "/>
                <a:ea typeface="Calibri"/>
              </a:rPr>
              <a:t> module of python.</a:t>
            </a:r>
            <a:endParaRPr b="0" lang="en-US" sz="24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Home_Team = Name of Home Team</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Away_Team = Name of Away Team</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Result = Outcome of Match</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Link = URL of the match </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Season = Year</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Round = Week of the Season</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League = Name of the league </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Home_ELO = ELO rating of Home Team</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Away_ELO = ELO rating of Away Team</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Date = Date of Match played</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Home_Yellow = No. of Yellow card given to the Home Team </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Home_Red = No. of Red card given to the Home Team</a:t>
            </a:r>
            <a:endParaRPr b="0" lang="en-US" sz="1800" spc="-1" strike="noStrike">
              <a:latin typeface="Arial"/>
            </a:endParaRPr>
          </a:p>
          <a:p>
            <a:pPr marL="343080" indent="-343080" algn="just">
              <a:lnSpc>
                <a:spcPct val="107000"/>
              </a:lnSpc>
              <a:buClr>
                <a:srgbClr val="adb2bb"/>
              </a:buClr>
              <a:buFont typeface="Symbol"/>
              <a:buChar char=""/>
              <a:tabLst>
                <a:tab algn="l" pos="0"/>
              </a:tabLst>
            </a:pPr>
            <a:r>
              <a:rPr b="0" lang="en-GB" sz="1800" spc="-1" strike="noStrike">
                <a:solidFill>
                  <a:srgbClr val="adb2bb"/>
                </a:solidFill>
                <a:latin typeface="Calibri Light"/>
                <a:ea typeface="Calibri"/>
              </a:rPr>
              <a:t>Away_Yellow = No. of Yellow card given to the Away Team</a:t>
            </a:r>
            <a:endParaRPr b="0" lang="en-US" sz="1800" spc="-1" strike="noStrike">
              <a:latin typeface="Arial"/>
            </a:endParaRPr>
          </a:p>
          <a:p>
            <a:pPr marL="343080" indent="-343080" algn="just">
              <a:lnSpc>
                <a:spcPct val="107000"/>
              </a:lnSpc>
              <a:spcAft>
                <a:spcPts val="799"/>
              </a:spcAft>
              <a:buClr>
                <a:srgbClr val="adb2bb"/>
              </a:buClr>
              <a:buFont typeface="Symbol"/>
              <a:buChar char=""/>
              <a:tabLst>
                <a:tab algn="l" pos="0"/>
              </a:tabLst>
            </a:pPr>
            <a:r>
              <a:rPr b="0" lang="en-GB" sz="1800" spc="-1" strike="noStrike">
                <a:solidFill>
                  <a:srgbClr val="adb2bb"/>
                </a:solidFill>
                <a:latin typeface="Calibri Light"/>
                <a:ea typeface="Calibri"/>
              </a:rPr>
              <a:t>Away_Red = No. of Red card given to the Away Team</a:t>
            </a:r>
            <a:endParaRPr b="0" lang="en-US" sz="1800" spc="-1" strike="noStrike">
              <a:latin typeface="Arial"/>
            </a:endParaRPr>
          </a:p>
          <a:p>
            <a:pPr>
              <a:lnSpc>
                <a:spcPct val="90000"/>
              </a:lnSpc>
              <a:spcBef>
                <a:spcPts val="1001"/>
              </a:spcBef>
              <a:spcAft>
                <a:spcPts val="1199"/>
              </a:spcAft>
              <a:buNone/>
              <a:tabLst>
                <a:tab algn="l" pos="0"/>
              </a:tabLst>
            </a:pPr>
            <a:endParaRPr b="0" lang="en-US" sz="2400" spc="-1" strike="noStrike">
              <a:latin typeface="Arial"/>
            </a:endParaRPr>
          </a:p>
        </p:txBody>
      </p:sp>
      <p:sp>
        <p:nvSpPr>
          <p:cNvPr id="4" name="PlaceHolder 3"/>
          <p:cNvSpPr>
            <a:spLocks noGrp="1"/>
          </p:cNvSpPr>
          <p:nvPr>
            <p:ph type="sldNum" idx="12"/>
          </p:nvPr>
        </p:nvSpPr>
        <p:spPr/>
        <p:txBody>
          <a:bodyPr/>
          <a:p>
            <a:fld id="{15E71B5B-F40E-4BEB-A3F1-66DAAC413774}"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263520" y="308160"/>
            <a:ext cx="10514880" cy="919440"/>
          </a:xfrm>
          <a:prstGeom prst="rect">
            <a:avLst/>
          </a:prstGeom>
          <a:noFill/>
          <a:ln w="0">
            <a:noFill/>
          </a:ln>
        </p:spPr>
        <p:txBody>
          <a:bodyPr lIns="90000" rIns="90000" tIns="45000" bIns="45000" anchor="b">
            <a:noAutofit/>
          </a:bodyPr>
          <a:p>
            <a:pPr>
              <a:lnSpc>
                <a:spcPct val="90000"/>
              </a:lnSpc>
              <a:buNone/>
            </a:pPr>
            <a:r>
              <a:rPr b="1" lang="en-US" sz="6000" spc="-1" strike="noStrike">
                <a:solidFill>
                  <a:srgbClr val="ffffff"/>
                </a:solidFill>
                <a:latin typeface="Calibri"/>
              </a:rPr>
              <a:t>Data Insights</a:t>
            </a:r>
            <a:endParaRPr b="0" lang="en-US" sz="6000" spc="-1" strike="noStrike">
              <a:latin typeface="Arial"/>
            </a:endParaRPr>
          </a:p>
        </p:txBody>
      </p:sp>
      <p:sp>
        <p:nvSpPr>
          <p:cNvPr id="385" name="PlaceHolder 2"/>
          <p:cNvSpPr>
            <a:spLocks noGrp="1"/>
          </p:cNvSpPr>
          <p:nvPr>
            <p:ph/>
          </p:nvPr>
        </p:nvSpPr>
        <p:spPr>
          <a:xfrm>
            <a:off x="831960" y="1228320"/>
            <a:ext cx="10514880" cy="4860360"/>
          </a:xfrm>
          <a:prstGeom prst="rect">
            <a:avLst/>
          </a:prstGeom>
          <a:noFill/>
          <a:ln w="0">
            <a:noFill/>
          </a:ln>
        </p:spPr>
        <p:txBody>
          <a:bodyPr lIns="90000" rIns="90000" tIns="1097280" bIns="45000" anchor="t">
            <a:normAutofit/>
          </a:bodyPr>
          <a:p>
            <a:pPr marL="343080" indent="-343080">
              <a:lnSpc>
                <a:spcPct val="107000"/>
              </a:lnSpc>
              <a:buClr>
                <a:srgbClr val="adb2bb"/>
              </a:buClr>
              <a:buFont typeface="Symbol"/>
              <a:buChar char=""/>
            </a:pPr>
            <a:r>
              <a:rPr b="0" lang="en-GB" sz="2200" spc="-1" strike="noStrike">
                <a:solidFill>
                  <a:srgbClr val="adb2bb"/>
                </a:solidFill>
                <a:latin typeface="Calibri Light"/>
                <a:ea typeface="Calibri"/>
              </a:rPr>
              <a:t>We have a total of 12164 match records from season * 1990 to 2021.</a:t>
            </a:r>
            <a:endParaRPr b="0" lang="en-US" sz="2200" spc="-1" strike="noStrike">
              <a:latin typeface="Arial"/>
            </a:endParaRPr>
          </a:p>
          <a:p>
            <a:pPr marL="343080" indent="-343080">
              <a:lnSpc>
                <a:spcPct val="107000"/>
              </a:lnSpc>
              <a:buClr>
                <a:srgbClr val="adb2bb"/>
              </a:buClr>
              <a:buFont typeface="Symbol"/>
              <a:buChar char=""/>
            </a:pPr>
            <a:r>
              <a:rPr b="0" lang="en-GB" sz="2200" spc="-1" strike="noStrike">
                <a:solidFill>
                  <a:srgbClr val="adb2bb"/>
                </a:solidFill>
                <a:latin typeface="Calibri Light"/>
                <a:ea typeface="Calibri"/>
              </a:rPr>
              <a:t>There were 52 teams played in this duration.</a:t>
            </a:r>
            <a:endParaRPr b="0" lang="en-US" sz="2200" spc="-1" strike="noStrike">
              <a:latin typeface="Arial"/>
            </a:endParaRPr>
          </a:p>
          <a:p>
            <a:pPr marL="343080" indent="-343080">
              <a:lnSpc>
                <a:spcPct val="107000"/>
              </a:lnSpc>
              <a:buClr>
                <a:srgbClr val="adb2bb"/>
              </a:buClr>
              <a:buFont typeface="Symbol"/>
              <a:buChar char=""/>
            </a:pPr>
            <a:r>
              <a:rPr b="0" lang="en-GB" sz="2200" spc="-1" strike="noStrike">
                <a:solidFill>
                  <a:srgbClr val="adb2bb"/>
                </a:solidFill>
                <a:latin typeface="Calibri Light"/>
                <a:ea typeface="Calibri"/>
              </a:rPr>
              <a:t>Total of 32110 Goals have been scored by Teams in this duration.</a:t>
            </a:r>
            <a:endParaRPr b="0" lang="en-US" sz="2200" spc="-1" strike="noStrike">
              <a:latin typeface="Arial"/>
            </a:endParaRPr>
          </a:p>
          <a:p>
            <a:pPr marL="343080" indent="-343080">
              <a:lnSpc>
                <a:spcPct val="107000"/>
              </a:lnSpc>
              <a:buClr>
                <a:srgbClr val="adb2bb"/>
              </a:buClr>
              <a:buFont typeface="Symbol"/>
              <a:buChar char=""/>
            </a:pPr>
            <a:r>
              <a:rPr b="0" lang="en-GB" sz="2200" spc="-1" strike="noStrike">
                <a:solidFill>
                  <a:srgbClr val="adb2bb"/>
                </a:solidFill>
                <a:latin typeface="Calibri Light"/>
                <a:ea typeface="Calibri"/>
              </a:rPr>
              <a:t>Total of 18245 Goals were scored by Home Team while 13865 Goals were scored by Visiting Team</a:t>
            </a:r>
            <a:endParaRPr b="0" lang="en-US" sz="2200" spc="-1" strike="noStrike">
              <a:latin typeface="Arial"/>
            </a:endParaRPr>
          </a:p>
          <a:p>
            <a:pPr marL="343080" indent="-343080">
              <a:lnSpc>
                <a:spcPct val="107000"/>
              </a:lnSpc>
              <a:buClr>
                <a:srgbClr val="adb2bb"/>
              </a:buClr>
              <a:buFont typeface="Symbol"/>
              <a:buChar char=""/>
            </a:pPr>
            <a:r>
              <a:rPr b="0" lang="en-GB" sz="2200" spc="-1" strike="noStrike">
                <a:solidFill>
                  <a:srgbClr val="adb2bb"/>
                </a:solidFill>
                <a:latin typeface="Calibri Light"/>
                <a:ea typeface="Calibri"/>
              </a:rPr>
              <a:t>Average 2.63 Goals registered per Match.</a:t>
            </a:r>
            <a:endParaRPr b="0" lang="en-US" sz="2200" spc="-1" strike="noStrike">
              <a:latin typeface="Arial"/>
            </a:endParaRPr>
          </a:p>
          <a:p>
            <a:pPr marL="343080" indent="-343080">
              <a:lnSpc>
                <a:spcPct val="107000"/>
              </a:lnSpc>
              <a:spcAft>
                <a:spcPts val="799"/>
              </a:spcAft>
              <a:buClr>
                <a:srgbClr val="adb2bb"/>
              </a:buClr>
              <a:buFont typeface="Symbol"/>
              <a:buChar char=""/>
            </a:pPr>
            <a:r>
              <a:rPr b="0" lang="en-GB" sz="2200" spc="-1" strike="noStrike">
                <a:solidFill>
                  <a:srgbClr val="adb2bb"/>
                </a:solidFill>
                <a:latin typeface="Calibri Light"/>
                <a:ea typeface="Calibri"/>
              </a:rPr>
              <a:t>3182 Matches have been drawn.</a:t>
            </a:r>
            <a:endParaRPr b="0" lang="en-US" sz="2200" spc="-1" strike="noStrike">
              <a:latin typeface="Arial"/>
            </a:endParaRPr>
          </a:p>
          <a:p>
            <a:pPr>
              <a:lnSpc>
                <a:spcPct val="90000"/>
              </a:lnSpc>
              <a:spcBef>
                <a:spcPts val="1001"/>
              </a:spcBef>
              <a:spcAft>
                <a:spcPts val="1199"/>
              </a:spcAft>
              <a:buNone/>
              <a:tabLst>
                <a:tab algn="l" pos="0"/>
              </a:tabLst>
            </a:pPr>
            <a:endParaRPr b="0" lang="en-US" sz="2200" spc="-1" strike="noStrike">
              <a:latin typeface="Arial"/>
            </a:endParaRPr>
          </a:p>
          <a:p>
            <a:pPr>
              <a:lnSpc>
                <a:spcPct val="90000"/>
              </a:lnSpc>
              <a:spcBef>
                <a:spcPts val="1001"/>
              </a:spcBef>
              <a:spcAft>
                <a:spcPts val="1199"/>
              </a:spcAft>
              <a:buNone/>
              <a:tabLst>
                <a:tab algn="l" pos="0"/>
              </a:tabLst>
            </a:pPr>
            <a:r>
              <a:rPr b="0" lang="en-IN" sz="2200" spc="-1" strike="noStrike">
                <a:solidFill>
                  <a:srgbClr val="adb2bb"/>
                </a:solidFill>
                <a:latin typeface="Calibri Light"/>
                <a:ea typeface="Calibri"/>
              </a:rPr>
              <a:t>*currently we have data from 2012 to 2021</a:t>
            </a:r>
            <a:endParaRPr b="0" lang="en-US" sz="2200" spc="-1" strike="noStrike">
              <a:latin typeface="Arial"/>
            </a:endParaRPr>
          </a:p>
        </p:txBody>
      </p:sp>
      <p:sp>
        <p:nvSpPr>
          <p:cNvPr id="4" name="PlaceHolder 3"/>
          <p:cNvSpPr>
            <a:spLocks noGrp="1"/>
          </p:cNvSpPr>
          <p:nvPr>
            <p:ph type="sldNum" idx="12"/>
          </p:nvPr>
        </p:nvSpPr>
        <p:spPr/>
        <p:txBody>
          <a:bodyPr/>
          <a:p>
            <a:fld id="{09A0D1B5-C0F3-46B8-BBB2-7A50E5747241}"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191520" y="260640"/>
            <a:ext cx="10514880" cy="895320"/>
          </a:xfrm>
          <a:prstGeom prst="rect">
            <a:avLst/>
          </a:prstGeom>
          <a:noFill/>
          <a:ln w="0">
            <a:noFill/>
          </a:ln>
        </p:spPr>
        <p:txBody>
          <a:bodyPr lIns="90000" rIns="90000" tIns="45000" bIns="45000" anchor="b">
            <a:normAutofit fontScale="97000"/>
          </a:bodyPr>
          <a:p>
            <a:pPr>
              <a:lnSpc>
                <a:spcPct val="90000"/>
              </a:lnSpc>
              <a:buNone/>
            </a:pPr>
            <a:r>
              <a:rPr b="1" lang="en-US" sz="6000" spc="-1" strike="noStrike">
                <a:solidFill>
                  <a:srgbClr val="ffffff"/>
                </a:solidFill>
                <a:latin typeface="Calibri"/>
              </a:rPr>
              <a:t>Feature Co-relation</a:t>
            </a:r>
            <a:endParaRPr b="0" lang="en-US" sz="6000" spc="-1" strike="noStrike">
              <a:latin typeface="Arial"/>
            </a:endParaRPr>
          </a:p>
        </p:txBody>
      </p:sp>
      <p:pic>
        <p:nvPicPr>
          <p:cNvPr id="387" name="Picture 7" descr="Table&#10;&#10;Description automatically generated"/>
          <p:cNvPicPr/>
          <p:nvPr/>
        </p:nvPicPr>
        <p:blipFill>
          <a:blip r:embed="rId1"/>
          <a:stretch/>
        </p:blipFill>
        <p:spPr>
          <a:xfrm>
            <a:off x="4135680" y="1266480"/>
            <a:ext cx="3919680" cy="4999680"/>
          </a:xfrm>
          <a:prstGeom prst="rect">
            <a:avLst/>
          </a:prstGeom>
          <a:ln w="0">
            <a:solidFill>
              <a:srgbClr val="000000"/>
            </a:solidFill>
          </a:ln>
        </p:spPr>
      </p:pic>
      <p:sp>
        <p:nvSpPr>
          <p:cNvPr id="3" name="PlaceHolder 2"/>
          <p:cNvSpPr>
            <a:spLocks noGrp="1"/>
          </p:cNvSpPr>
          <p:nvPr>
            <p:ph type="sldNum" idx="12"/>
          </p:nvPr>
        </p:nvSpPr>
        <p:spPr/>
        <p:txBody>
          <a:bodyPr/>
          <a:p>
            <a:fld id="{8FD7B3FA-09FE-4BAA-B8EF-822407D75729}"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73050</TotalTime>
  <Application>LibreOffice/7.3.7.2$Linux_X86_64 LibreOffice_project/30$Build-2</Application>
  <AppVersion>15.0000</AppVersion>
  <Words>1251</Words>
  <Paragraphs>152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ategory>Templates</cp:category>
  <dcterms:created xsi:type="dcterms:W3CDTF">2011-05-09T14:18:21Z</dcterms:created>
  <dc:creator>showeet.com</dc:creator>
  <dc:description>© Copyright Showeet.com</dc:description>
  <dc:language>en-US</dc:language>
  <cp:lastModifiedBy/>
  <dcterms:modified xsi:type="dcterms:W3CDTF">2022-11-26T10:04:53Z</dcterms:modified>
  <cp:revision>70</cp:revision>
  <dc:subject/>
  <dc:title>BUBBLER - Creative PowerPoint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Widescreen</vt:lpwstr>
  </property>
  <property fmtid="{D5CDD505-2E9C-101B-9397-08002B2CF9AE}" pid="4" name="Slides">
    <vt:i4>20</vt:i4>
  </property>
</Properties>
</file>