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7" r:id="rId2"/>
    <p:sldId id="264" r:id="rId3"/>
    <p:sldId id="265" r:id="rId4"/>
    <p:sldId id="258" r:id="rId5"/>
    <p:sldId id="261" r:id="rId6"/>
    <p:sldId id="260" r:id="rId7"/>
    <p:sldId id="268" r:id="rId8"/>
    <p:sldId id="269" r:id="rId9"/>
    <p:sldId id="270" r:id="rId10"/>
    <p:sldId id="271" r:id="rId11"/>
    <p:sldId id="272" r:id="rId12"/>
    <p:sldId id="273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0" autoAdjust="0"/>
    <p:restoredTop sz="63369" autoAdjust="0"/>
  </p:normalViewPr>
  <p:slideViewPr>
    <p:cSldViewPr snapToGrid="0">
      <p:cViewPr varScale="1">
        <p:scale>
          <a:sx n="44" d="100"/>
          <a:sy n="44" d="100"/>
        </p:scale>
        <p:origin x="96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0091D-7C72-428B-9BAF-7896A33777E3}" type="datetimeFigureOut">
              <a:rPr lang="en-US" smtClean="0"/>
              <a:t>27-Feb-17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AB122-FBD1-445D-B3F9-656182946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20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Power terminal block  receives power from the 3 cell 11.1V </a:t>
            </a:r>
            <a:r>
              <a:rPr lang="en-US" dirty="0" err="1"/>
              <a:t>LiPo</a:t>
            </a:r>
            <a:r>
              <a:rPr lang="en-US" dirty="0"/>
              <a:t> battery </a:t>
            </a:r>
          </a:p>
          <a:p>
            <a:pPr marL="0" indent="0">
              <a:buNone/>
            </a:pPr>
            <a:r>
              <a:rPr lang="en-US" dirty="0"/>
              <a:t>Both the </a:t>
            </a:r>
            <a:r>
              <a:rPr lang="en-US" dirty="0" err="1"/>
              <a:t>phidget</a:t>
            </a:r>
            <a:r>
              <a:rPr lang="en-US" dirty="0"/>
              <a:t> receives  power from the power terminal block to the power and ground port by Y cable  .</a:t>
            </a:r>
          </a:p>
          <a:p>
            <a:pPr marL="0" indent="0">
              <a:buNone/>
            </a:pPr>
            <a:r>
              <a:rPr lang="en-US" dirty="0"/>
              <a:t>Where as the output for the both </a:t>
            </a:r>
            <a:r>
              <a:rPr lang="en-US" dirty="0" err="1"/>
              <a:t>phidget</a:t>
            </a:r>
            <a:r>
              <a:rPr lang="en-US" dirty="0"/>
              <a:t> motors is connected to motors for left side and right side respectively.</a:t>
            </a:r>
          </a:p>
          <a:p>
            <a:pPr marL="0" indent="0">
              <a:buNone/>
            </a:pPr>
            <a:r>
              <a:rPr lang="en-US" dirty="0"/>
              <a:t>The  encoder is connected to 5 pin port for both the left and right central motor.</a:t>
            </a:r>
          </a:p>
          <a:p>
            <a:pPr marL="0" indent="0">
              <a:buNone/>
            </a:pPr>
            <a:r>
              <a:rPr lang="en-US" dirty="0"/>
              <a:t>interchange  of A and B </a:t>
            </a:r>
            <a:r>
              <a:rPr lang="en-US" dirty="0" err="1"/>
              <a:t>i.e</a:t>
            </a:r>
            <a:r>
              <a:rPr lang="en-US" dirty="0"/>
              <a:t> yellow and white wired pins of the encoder for left motor in compared to right motor encoder is done for encoder counting in correct direction.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AB122-FBD1-445D-B3F9-656182946B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77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Donot</a:t>
            </a:r>
            <a:r>
              <a:rPr lang="en-US" dirty="0"/>
              <a:t> share our id</a:t>
            </a:r>
            <a:r>
              <a:rPr lang="en-US" baseline="0" dirty="0"/>
              <a:t> and password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AB122-FBD1-445D-B3F9-656182946B6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84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87C4D-961D-4DDF-9048-437999E4B030}" type="datetimeFigureOut">
              <a:rPr lang="en-US" smtClean="0"/>
              <a:t>27-Feb-17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83A3-FAFC-4BF1-9C18-8F4945ED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89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87C4D-961D-4DDF-9048-437999E4B030}" type="datetimeFigureOut">
              <a:rPr lang="en-US" smtClean="0"/>
              <a:t>27-Feb-17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83A3-FAFC-4BF1-9C18-8F4945ED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76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87C4D-961D-4DDF-9048-437999E4B030}" type="datetimeFigureOut">
              <a:rPr lang="en-US" smtClean="0"/>
              <a:t>27-Feb-17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83A3-FAFC-4BF1-9C18-8F4945ED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22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87C4D-961D-4DDF-9048-437999E4B030}" type="datetimeFigureOut">
              <a:rPr lang="en-US" smtClean="0"/>
              <a:t>27-Feb-17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83A3-FAFC-4BF1-9C18-8F4945ED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8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87C4D-961D-4DDF-9048-437999E4B030}" type="datetimeFigureOut">
              <a:rPr lang="en-US" smtClean="0"/>
              <a:t>27-Feb-17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83A3-FAFC-4BF1-9C18-8F4945ED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955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87C4D-961D-4DDF-9048-437999E4B030}" type="datetimeFigureOut">
              <a:rPr lang="en-US" smtClean="0"/>
              <a:t>27-Feb-17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83A3-FAFC-4BF1-9C18-8F4945ED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04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87C4D-961D-4DDF-9048-437999E4B030}" type="datetimeFigureOut">
              <a:rPr lang="en-US" smtClean="0"/>
              <a:t>27-Feb-17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83A3-FAFC-4BF1-9C18-8F4945ED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107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87C4D-961D-4DDF-9048-437999E4B030}" type="datetimeFigureOut">
              <a:rPr lang="en-US" smtClean="0"/>
              <a:t>27-Feb-17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83A3-FAFC-4BF1-9C18-8F4945ED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089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87C4D-961D-4DDF-9048-437999E4B030}" type="datetimeFigureOut">
              <a:rPr lang="en-US" smtClean="0"/>
              <a:t>27-Feb-17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83A3-FAFC-4BF1-9C18-8F4945ED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48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87C4D-961D-4DDF-9048-437999E4B030}" type="datetimeFigureOut">
              <a:rPr lang="en-US" smtClean="0"/>
              <a:t>27-Feb-17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83A3-FAFC-4BF1-9C18-8F4945ED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77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87C4D-961D-4DDF-9048-437999E4B030}" type="datetimeFigureOut">
              <a:rPr lang="en-US" smtClean="0"/>
              <a:t>27-Feb-17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83A3-FAFC-4BF1-9C18-8F4945ED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8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87C4D-961D-4DDF-9048-437999E4B030}" type="datetimeFigureOut">
              <a:rPr lang="en-US" smtClean="0"/>
              <a:t>27-Feb-17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983A3-FAFC-4BF1-9C18-8F4945ED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54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UVS Team 1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 did it ! </a:t>
            </a:r>
          </a:p>
        </p:txBody>
      </p:sp>
    </p:spTree>
    <p:extLst>
      <p:ext uri="{BB962C8B-B14F-4D97-AF65-F5344CB8AC3E}">
        <p14:creationId xmlns:p14="http://schemas.microsoft.com/office/powerpoint/2010/main" val="3633536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Simulink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9185"/>
            <a:ext cx="10515600" cy="478777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Step 1: Execute the Parameter files for .</a:t>
            </a:r>
            <a:r>
              <a:rPr lang="en-US" dirty="0" err="1"/>
              <a:t>slx</a:t>
            </a:r>
            <a:r>
              <a:rPr lang="en-US" dirty="0"/>
              <a:t> file provided</a:t>
            </a:r>
          </a:p>
          <a:p>
            <a:r>
              <a:rPr lang="en-US" dirty="0"/>
              <a:t>Step 2: Find the blank message in the file and select geometry/twist for both left and right</a:t>
            </a:r>
          </a:p>
          <a:p>
            <a:r>
              <a:rPr lang="en-US" dirty="0"/>
              <a:t>Step 3: Ensure the bus connected to the blank message is receiving and giving out data.</a:t>
            </a:r>
          </a:p>
          <a:p>
            <a:r>
              <a:rPr lang="en-US" dirty="0"/>
              <a:t>Step 4: Find the Publisher block and make sure it is publishing data as </a:t>
            </a:r>
            <a:r>
              <a:rPr lang="en-US" dirty="0" err="1"/>
              <a:t>int</a:t>
            </a:r>
            <a:r>
              <a:rPr lang="en-US" dirty="0"/>
              <a:t> 32 </a:t>
            </a:r>
          </a:p>
          <a:p>
            <a:r>
              <a:rPr lang="en-US" dirty="0"/>
              <a:t>Step 5: Find the Subscriber block and make sure its getting data and labelling it as </a:t>
            </a:r>
            <a:r>
              <a:rPr lang="en-US" dirty="0" err="1"/>
              <a:t>etick</a:t>
            </a:r>
            <a:r>
              <a:rPr lang="en-US" dirty="0"/>
              <a:t>(left and right appropriately)not </a:t>
            </a:r>
            <a:r>
              <a:rPr lang="en-US" dirty="0" err="1"/>
              <a:t>ethick</a:t>
            </a:r>
            <a:r>
              <a:rPr lang="en-US" dirty="0"/>
              <a:t>.</a:t>
            </a:r>
          </a:p>
          <a:p>
            <a:r>
              <a:rPr lang="en-US" dirty="0"/>
              <a:t>Step 6: Run the </a:t>
            </a:r>
            <a:r>
              <a:rPr lang="en-US" dirty="0" err="1"/>
              <a:t>slx</a:t>
            </a:r>
            <a:r>
              <a:rPr lang="en-US" dirty="0"/>
              <a:t> file (Don’t let your rover run away) , check for the encoder readings from </a:t>
            </a:r>
            <a:r>
              <a:rPr lang="en-US" dirty="0" err="1"/>
              <a:t>eticks</a:t>
            </a:r>
            <a:r>
              <a:rPr lang="en-US" dirty="0"/>
              <a:t>. Confirm they reach 32000 and -32000</a:t>
            </a:r>
          </a:p>
          <a:p>
            <a:r>
              <a:rPr lang="en-US" dirty="0"/>
              <a:t>Step 7: High five your teammates !</a:t>
            </a:r>
          </a:p>
        </p:txBody>
      </p:sp>
    </p:spTree>
    <p:extLst>
      <p:ext uri="{BB962C8B-B14F-4D97-AF65-F5344CB8AC3E}">
        <p14:creationId xmlns:p14="http://schemas.microsoft.com/office/powerpoint/2010/main" val="3354743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</p:spPr>
        <p:txBody>
          <a:bodyPr/>
          <a:lstStyle/>
          <a:p>
            <a:r>
              <a:rPr lang="en-US" dirty="0"/>
              <a:t>Encoder results should look something like this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01116"/>
            <a:ext cx="10574215" cy="5430458"/>
          </a:xfrm>
        </p:spPr>
      </p:pic>
    </p:spTree>
    <p:extLst>
      <p:ext uri="{BB962C8B-B14F-4D97-AF65-F5344CB8AC3E}">
        <p14:creationId xmlns:p14="http://schemas.microsoft.com/office/powerpoint/2010/main" val="3923354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 to Simulink File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669" y="1690688"/>
            <a:ext cx="6324600" cy="3943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17324" y="1584871"/>
            <a:ext cx="504678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Addition of 2 variable L and R which control the duty cycles on the platform so that the rover doesn’t have to constantly run at its maximum velocity.</a:t>
            </a:r>
          </a:p>
          <a:p>
            <a:r>
              <a:rPr lang="en-US" sz="2400" dirty="0"/>
              <a:t>If time variable is figured out we will be able to give a specific path on the basis of information provided to us that is at 100% duty cycle the velocity of the rover is  0.535 m/s.</a:t>
            </a:r>
          </a:p>
          <a:p>
            <a:r>
              <a:rPr lang="en-US" sz="2400" dirty="0"/>
              <a:t>Note. L and R should always be within the range of -1 and 1. </a:t>
            </a:r>
          </a:p>
        </p:txBody>
      </p:sp>
    </p:spTree>
    <p:extLst>
      <p:ext uri="{BB962C8B-B14F-4D97-AF65-F5344CB8AC3E}">
        <p14:creationId xmlns:p14="http://schemas.microsoft.com/office/powerpoint/2010/main" val="1763149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9199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en-US" dirty="0"/>
              <a:t>Thank you	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48930" y="1893277"/>
            <a:ext cx="3651466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Team Members:</a:t>
            </a:r>
          </a:p>
          <a:p>
            <a:pPr marL="0" indent="0">
              <a:buNone/>
            </a:pPr>
            <a:r>
              <a:rPr lang="en-US" sz="1800" dirty="0"/>
              <a:t>Antonio Bermudez</a:t>
            </a:r>
          </a:p>
          <a:p>
            <a:pPr marL="0" indent="0">
              <a:buNone/>
            </a:pPr>
            <a:r>
              <a:rPr lang="en-US" sz="1800" dirty="0"/>
              <a:t>Nitesh Panchal</a:t>
            </a:r>
          </a:p>
          <a:p>
            <a:pPr marL="0" indent="0">
              <a:buNone/>
            </a:pPr>
            <a:r>
              <a:rPr lang="en-US" sz="1800" dirty="0"/>
              <a:t>Sandeep </a:t>
            </a:r>
            <a:r>
              <a:rPr lang="en-US" sz="1800" dirty="0" err="1"/>
              <a:t>Chahal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Shaad</a:t>
            </a:r>
            <a:r>
              <a:rPr lang="en-US" sz="1800" dirty="0"/>
              <a:t> Jafri</a:t>
            </a:r>
          </a:p>
          <a:p>
            <a:pPr marL="0" indent="0">
              <a:buNone/>
            </a:pPr>
            <a:r>
              <a:rPr lang="en-US" sz="1800" dirty="0" err="1"/>
              <a:t>Tabin</a:t>
            </a:r>
            <a:r>
              <a:rPr lang="en-US" sz="1800" dirty="0"/>
              <a:t> </a:t>
            </a:r>
            <a:r>
              <a:rPr lang="en-US" sz="1800" dirty="0" err="1"/>
              <a:t>Gautam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34" y="5239801"/>
            <a:ext cx="3846362" cy="68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073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did it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0410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Nuc</a:t>
            </a:r>
            <a:r>
              <a:rPr lang="en-US" dirty="0"/>
              <a:t> is powered by 4cell </a:t>
            </a:r>
            <a:r>
              <a:rPr lang="en-US" dirty="0" err="1"/>
              <a:t>LiPo</a:t>
            </a:r>
            <a:r>
              <a:rPr lang="en-US" dirty="0"/>
              <a:t> battery with 14.8V via  power cable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power cable is soldered with a 5.5x2.5 mm DC power plug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589" y="2428395"/>
            <a:ext cx="4110990" cy="2515368"/>
          </a:xfrm>
          <a:prstGeom prst="rect">
            <a:avLst/>
          </a:prstGeom>
        </p:spPr>
      </p:pic>
      <p:pic>
        <p:nvPicPr>
          <p:cNvPr id="5" name="Picture 4" descr="http://guideimg.alibaba.com/images/shop/86/11/07/9/sainsmart-dc-converter-voltage-regulator-8-32v-to-9-46v-12-24v-150w-boost-step-up-power-supply-module_280989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66" b="13357"/>
          <a:stretch/>
        </p:blipFill>
        <p:spPr bwMode="auto">
          <a:xfrm>
            <a:off x="3313914" y="3342907"/>
            <a:ext cx="2342250" cy="176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334611" y="4197108"/>
            <a:ext cx="3143250" cy="44767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5416089" y="3739482"/>
            <a:ext cx="1853391" cy="5878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416089" y="3989070"/>
            <a:ext cx="1761951" cy="3807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752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0040"/>
            <a:ext cx="10515600" cy="5856923"/>
          </a:xfrm>
        </p:spPr>
        <p:txBody>
          <a:bodyPr/>
          <a:lstStyle/>
          <a:p>
            <a:r>
              <a:rPr lang="en-US" dirty="0"/>
              <a:t>3 pin output from XL-Max Sonar senor is connected to the 0 input of one of the </a:t>
            </a:r>
            <a:r>
              <a:rPr lang="en-US" dirty="0" err="1"/>
              <a:t>phidget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Nuc</a:t>
            </a:r>
            <a:r>
              <a:rPr lang="en-US" dirty="0"/>
              <a:t> is o/p signal is connected by </a:t>
            </a:r>
            <a:r>
              <a:rPr lang="en-US" dirty="0" err="1"/>
              <a:t>usb</a:t>
            </a:r>
            <a:r>
              <a:rPr lang="en-US" dirty="0"/>
              <a:t> 2.0 (longest cable ever) to both the left and right </a:t>
            </a:r>
            <a:r>
              <a:rPr lang="en-US" dirty="0" err="1"/>
              <a:t>phidget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823" y="4392006"/>
            <a:ext cx="3562350" cy="16668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736" y="5470266"/>
            <a:ext cx="2162175" cy="56197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 flipV="1">
            <a:off x="3163060" y="5613936"/>
            <a:ext cx="1582676" cy="178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2347" y="4121613"/>
            <a:ext cx="2609850" cy="23907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6668976" y="5164332"/>
            <a:ext cx="1728518" cy="468751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8275622" y="5110571"/>
            <a:ext cx="236725" cy="120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5081015" y="864797"/>
            <a:ext cx="2029970" cy="191741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8790931" y="507224"/>
            <a:ext cx="2128659" cy="253387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6504130" y="1316736"/>
            <a:ext cx="2084194" cy="68037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6544279" y="1557861"/>
            <a:ext cx="2044045" cy="5263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6544279" y="2175405"/>
            <a:ext cx="2044045" cy="168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725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9956"/>
            <a:ext cx="10515600" cy="1325563"/>
          </a:xfrm>
        </p:spPr>
        <p:txBody>
          <a:bodyPr/>
          <a:lstStyle/>
          <a:p>
            <a:r>
              <a:rPr lang="en-US" dirty="0"/>
              <a:t>   Charging Batteries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369" y="1283677"/>
            <a:ext cx="11007969" cy="531055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Manual setup data - cell count and charge rate</a:t>
            </a:r>
          </a:p>
          <a:p>
            <a:r>
              <a:rPr lang="en-US" dirty="0"/>
              <a:t>Double-check your settings i.e. cell count and current</a:t>
            </a:r>
          </a:p>
          <a:p>
            <a:r>
              <a:rPr lang="en-US" dirty="0"/>
              <a:t>Always read and follow the instructions from manufacturer</a:t>
            </a:r>
          </a:p>
          <a:p>
            <a:r>
              <a:rPr lang="en-US" dirty="0"/>
              <a:t>Never leave the battery charging unattended </a:t>
            </a:r>
          </a:p>
          <a:p>
            <a:pPr marL="0" indent="0">
              <a:buNone/>
            </a:pPr>
            <a:r>
              <a:rPr lang="en-US" dirty="0"/>
              <a:t> Battery Lingo :</a:t>
            </a:r>
          </a:p>
          <a:p>
            <a:pPr marL="0" indent="0">
              <a:buNone/>
            </a:pPr>
            <a:r>
              <a:rPr lang="en-US" b="1" dirty="0"/>
              <a:t>1000mAh = 1 Amp Hour (1Ah)</a:t>
            </a:r>
          </a:p>
          <a:p>
            <a:pPr marL="0" indent="0">
              <a:buNone/>
            </a:pPr>
            <a:r>
              <a:rPr lang="en-US" b="1" dirty="0"/>
              <a:t>20C = 20 x Capacity (in Amps)</a:t>
            </a:r>
            <a:br>
              <a:rPr lang="en-US" dirty="0"/>
            </a:br>
            <a:r>
              <a:rPr lang="en-US" b="1" dirty="0"/>
              <a:t>Calculating the C-Rating = 20 x 5 = 100A</a:t>
            </a:r>
          </a:p>
          <a:p>
            <a:pPr marL="0" indent="0">
              <a:buNone/>
            </a:pPr>
            <a:r>
              <a:rPr lang="en-US" b="1" dirty="0"/>
              <a:t>Each Cell =3.7V</a:t>
            </a:r>
          </a:p>
          <a:p>
            <a:pPr marL="0" indent="0">
              <a:buNone/>
            </a:pPr>
            <a:r>
              <a:rPr lang="en-US" b="1" dirty="0"/>
              <a:t>Our battery = 4s = 4 cells in series=4x3.7=14.8V</a:t>
            </a:r>
          </a:p>
          <a:p>
            <a:pPr marL="0" indent="0">
              <a:buNone/>
            </a:pPr>
            <a:r>
              <a:rPr lang="en-US" b="1" dirty="0"/>
              <a:t>Internal Resistance=16mohms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0354" y="3787394"/>
            <a:ext cx="3625728" cy="223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708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Safety Operating Vehicle With Battery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Never let your LiPo get near water, even when its on fire </a:t>
            </a:r>
          </a:p>
          <a:p>
            <a:r>
              <a:rPr lang="en-US" dirty="0"/>
              <a:t>Do not reverse your positive and negative leads</a:t>
            </a:r>
          </a:p>
          <a:p>
            <a:r>
              <a:rPr lang="en-US" dirty="0"/>
              <a:t>Always inspect your LiPo battery after each use. </a:t>
            </a:r>
          </a:p>
          <a:p>
            <a:r>
              <a:rPr lang="en-US" dirty="0"/>
              <a:t>In the event of a crash, secure and isolate your LiPo for at least an hour, even if it visually appears to be OK. </a:t>
            </a:r>
          </a:p>
          <a:p>
            <a:r>
              <a:rPr lang="en-US" dirty="0"/>
              <a:t>Do not continue using it if the packaging is torn or punctured or if you notice any ballooning of the battery.</a:t>
            </a:r>
          </a:p>
          <a:p>
            <a:r>
              <a:rPr lang="en-US" dirty="0" err="1"/>
              <a:t>Donot</a:t>
            </a:r>
            <a:r>
              <a:rPr lang="en-US" dirty="0"/>
              <a:t> charge </a:t>
            </a:r>
            <a:r>
              <a:rPr lang="en-US" dirty="0" err="1"/>
              <a:t>LiPo</a:t>
            </a:r>
            <a:r>
              <a:rPr lang="en-US" dirty="0"/>
              <a:t> battery when not in your sight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486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Damaged Batteries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a damaged battery leaks on your skin, wash immediately with soap and water.</a:t>
            </a:r>
          </a:p>
          <a:p>
            <a:r>
              <a:rPr lang="en-US" dirty="0"/>
              <a:t> In the event it gets into your eyes, flush with cool water and seek medical attention, also question yourself what were u doing ?</a:t>
            </a:r>
          </a:p>
          <a:p>
            <a:r>
              <a:rPr lang="en-US" dirty="0"/>
              <a:t>If the battery is damaged or ballooned, skip the discharging step and go straight to salt water submerging. </a:t>
            </a:r>
          </a:p>
          <a:p>
            <a:r>
              <a:rPr lang="en-US" dirty="0"/>
              <a:t>After 2 weeks the </a:t>
            </a:r>
            <a:r>
              <a:rPr lang="en-US" dirty="0" err="1"/>
              <a:t>LiPo</a:t>
            </a:r>
            <a:r>
              <a:rPr lang="en-US" dirty="0"/>
              <a:t> can now be disposed of in designated trash.</a:t>
            </a:r>
          </a:p>
          <a:p>
            <a:r>
              <a:rPr lang="en-US" dirty="0"/>
              <a:t>Don’t charge a damaged battery</a:t>
            </a:r>
          </a:p>
          <a:p>
            <a:r>
              <a:rPr lang="en-US" dirty="0"/>
              <a:t>Do not try to put out a LiPo fire with water , try CO2 its awesome 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025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 and the NUC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Thanks to our TA we basically never had to go through the tedious work of actually installing Ubuntu, ROS or </a:t>
            </a:r>
            <a:r>
              <a:rPr lang="en-US" dirty="0" err="1"/>
              <a:t>Matlab</a:t>
            </a:r>
            <a:r>
              <a:rPr lang="en-US" dirty="0"/>
              <a:t> on the NUC.</a:t>
            </a:r>
          </a:p>
          <a:p>
            <a:r>
              <a:rPr lang="en-US" dirty="0"/>
              <a:t>We did end up dual booting our own PCs with Ubuntu and ROS though</a:t>
            </a:r>
          </a:p>
          <a:p>
            <a:r>
              <a:rPr lang="en-US" dirty="0"/>
              <a:t>First challenge : Get the Hotspot configured on the NUC with desktop sharing option.</a:t>
            </a:r>
          </a:p>
          <a:p>
            <a:r>
              <a:rPr lang="en-US" dirty="0"/>
              <a:t>Second challenge : Getting the desktop share to work</a:t>
            </a:r>
          </a:p>
          <a:p>
            <a:r>
              <a:rPr lang="en-US" dirty="0"/>
              <a:t>Third Challenge : Making Simulink work with the VGA cable hack (should receive </a:t>
            </a:r>
            <a:r>
              <a:rPr lang="en-US" dirty="0" err="1"/>
              <a:t>nobel</a:t>
            </a:r>
            <a:r>
              <a:rPr lang="en-US" dirty="0"/>
              <a:t> prize)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866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Ubuntu Tutorials </a:t>
            </a:r>
            <a:br>
              <a:rPr lang="en-US" dirty="0"/>
            </a:br>
            <a:r>
              <a:rPr lang="en-US" dirty="0"/>
              <a:t>(Special thanks to dummies.com)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Unkown</a:t>
            </a:r>
            <a:r>
              <a:rPr lang="en-US" dirty="0"/>
              <a:t> to this specific OS, we learnt various shortcut keys and Terminal commands </a:t>
            </a:r>
          </a:p>
          <a:p>
            <a:pPr marL="0" indent="0">
              <a:buNone/>
            </a:pPr>
            <a:r>
              <a:rPr lang="en-US" dirty="0"/>
              <a:t>ls</a:t>
            </a:r>
            <a:br>
              <a:rPr lang="en-US" dirty="0"/>
            </a:br>
            <a:r>
              <a:rPr lang="en-US" dirty="0"/>
              <a:t>list files and directories</a:t>
            </a:r>
            <a:br>
              <a:rPr lang="en-US" dirty="0"/>
            </a:br>
            <a:r>
              <a:rPr lang="en-US" dirty="0"/>
              <a:t>ls -a</a:t>
            </a:r>
            <a:br>
              <a:rPr lang="en-US" dirty="0"/>
            </a:br>
            <a:r>
              <a:rPr lang="en-US" dirty="0"/>
              <a:t>list all files and directories</a:t>
            </a:r>
            <a:br>
              <a:rPr lang="en-US" dirty="0"/>
            </a:br>
            <a:r>
              <a:rPr lang="en-US" dirty="0" err="1"/>
              <a:t>mkdir</a:t>
            </a:r>
            <a:br>
              <a:rPr lang="en-US" dirty="0"/>
            </a:br>
            <a:r>
              <a:rPr lang="en-US" dirty="0"/>
              <a:t>make a directory</a:t>
            </a:r>
            <a:br>
              <a:rPr lang="en-US" dirty="0"/>
            </a:br>
            <a:r>
              <a:rPr lang="en-US" dirty="0"/>
              <a:t>cd directory</a:t>
            </a:r>
            <a:br>
              <a:rPr lang="en-US" dirty="0"/>
            </a:br>
            <a:r>
              <a:rPr lang="en-US" dirty="0"/>
              <a:t>change to named directory</a:t>
            </a:r>
            <a:br>
              <a:rPr lang="en-US" dirty="0"/>
            </a:br>
            <a:r>
              <a:rPr lang="en-US" dirty="0"/>
              <a:t>cd</a:t>
            </a:r>
            <a:br>
              <a:rPr lang="en-US" dirty="0"/>
            </a:br>
            <a:r>
              <a:rPr lang="en-US" dirty="0"/>
              <a:t>change to home-directory</a:t>
            </a:r>
            <a:br>
              <a:rPr lang="en-US" dirty="0"/>
            </a:br>
            <a:r>
              <a:rPr lang="en-US" dirty="0"/>
              <a:t>cd ~</a:t>
            </a:r>
            <a:br>
              <a:rPr lang="en-US" dirty="0"/>
            </a:br>
            <a:r>
              <a:rPr lang="en-US" dirty="0"/>
              <a:t>change to home-directory</a:t>
            </a:r>
            <a:br>
              <a:rPr lang="en-US" dirty="0"/>
            </a:br>
            <a:r>
              <a:rPr lang="en-US" dirty="0"/>
              <a:t>cd ..</a:t>
            </a:r>
            <a:br>
              <a:rPr lang="en-US" dirty="0"/>
            </a:br>
            <a:r>
              <a:rPr lang="en-US" dirty="0"/>
              <a:t>change to parent directory</a:t>
            </a:r>
            <a:br>
              <a:rPr lang="en-US" dirty="0"/>
            </a:br>
            <a:r>
              <a:rPr lang="en-US" dirty="0" err="1"/>
              <a:t>pwd</a:t>
            </a:r>
            <a:br>
              <a:rPr lang="en-US" dirty="0"/>
            </a:br>
            <a:r>
              <a:rPr lang="en-US" dirty="0"/>
              <a:t>display the path of the current directory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91908" y="1825625"/>
            <a:ext cx="47537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708" y="2366963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232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 Steps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922" y="-65851"/>
            <a:ext cx="4075369" cy="2187514"/>
          </a:xfrm>
        </p:spPr>
      </p:pic>
      <p:sp>
        <p:nvSpPr>
          <p:cNvPr id="5" name="TextBox 4"/>
          <p:cNvSpPr txBox="1"/>
          <p:nvPr/>
        </p:nvSpPr>
        <p:spPr>
          <a:xfrm>
            <a:off x="838200" y="1690688"/>
            <a:ext cx="7391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1</a:t>
            </a:r>
            <a:r>
              <a:rPr lang="en-US" dirty="0"/>
              <a:t> : </a:t>
            </a:r>
            <a:r>
              <a:rPr lang="en-US" dirty="0" err="1"/>
              <a:t>Ros</a:t>
            </a:r>
            <a:r>
              <a:rPr lang="en-US" dirty="0"/>
              <a:t> core must be running behind  </a:t>
            </a:r>
          </a:p>
          <a:p>
            <a:r>
              <a:rPr lang="en-US" dirty="0"/>
              <a:t>In terminal enter </a:t>
            </a:r>
            <a:r>
              <a:rPr lang="en-US" dirty="0" err="1"/>
              <a:t>Roscore</a:t>
            </a:r>
            <a:r>
              <a:rPr lang="en-US" dirty="0"/>
              <a:t> and open another terminal</a:t>
            </a:r>
          </a:p>
          <a:p>
            <a:r>
              <a:rPr lang="en-US" b="1" dirty="0"/>
              <a:t>Step 2 </a:t>
            </a:r>
            <a:r>
              <a:rPr lang="en-US" dirty="0"/>
              <a:t>: Connect the </a:t>
            </a:r>
            <a:r>
              <a:rPr lang="en-US" dirty="0" err="1"/>
              <a:t>phidgets</a:t>
            </a:r>
            <a:r>
              <a:rPr lang="en-US" dirty="0"/>
              <a:t> with the provided USB B type connectors</a:t>
            </a:r>
          </a:p>
          <a:p>
            <a:r>
              <a:rPr lang="en-US" b="1" dirty="0"/>
              <a:t>Step 3 </a:t>
            </a:r>
            <a:r>
              <a:rPr lang="en-US" dirty="0"/>
              <a:t>: How to see the connected </a:t>
            </a:r>
            <a:r>
              <a:rPr lang="en-US" dirty="0" err="1"/>
              <a:t>Phidgets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In the terminal change directory to that of </a:t>
            </a:r>
            <a:r>
              <a:rPr lang="en-US" dirty="0" err="1"/>
              <a:t>phidget</a:t>
            </a:r>
            <a:r>
              <a:rPr lang="en-US" dirty="0"/>
              <a:t> example and then type </a:t>
            </a:r>
            <a:r>
              <a:rPr lang="en-US" dirty="0" err="1"/>
              <a:t>sudo</a:t>
            </a:r>
            <a:r>
              <a:rPr lang="en-US" dirty="0"/>
              <a:t> ./manager and rejoice when u see them connected.</a:t>
            </a:r>
            <a:br>
              <a:rPr lang="en-US" dirty="0"/>
            </a:br>
            <a:r>
              <a:rPr lang="en-US" b="1" dirty="0"/>
              <a:t>Step 4</a:t>
            </a:r>
            <a:r>
              <a:rPr lang="en-US" dirty="0"/>
              <a:t>: How to create nodes using </a:t>
            </a:r>
            <a:r>
              <a:rPr lang="en-US" dirty="0" err="1"/>
              <a:t>phidgets</a:t>
            </a:r>
            <a:br>
              <a:rPr lang="en-US" dirty="0"/>
            </a:br>
            <a:r>
              <a:rPr lang="en-US" dirty="0"/>
              <a:t>In the files menu go to the Directory </a:t>
            </a:r>
            <a:r>
              <a:rPr lang="en-US" dirty="0" err="1"/>
              <a:t>Libphidgets</a:t>
            </a:r>
            <a:r>
              <a:rPr lang="en-US" dirty="0"/>
              <a:t> &gt; </a:t>
            </a:r>
            <a:r>
              <a:rPr lang="en-US" dirty="0" err="1"/>
              <a:t>phidgets</a:t>
            </a:r>
            <a:r>
              <a:rPr lang="en-US" dirty="0"/>
              <a:t> &gt; change the serial numbers on the .launch file using </a:t>
            </a:r>
            <a:r>
              <a:rPr lang="en-US" dirty="0" err="1"/>
              <a:t>Gedit</a:t>
            </a:r>
            <a:br>
              <a:rPr lang="en-US" dirty="0"/>
            </a:br>
            <a:r>
              <a:rPr lang="en-US" dirty="0"/>
              <a:t>Then opened a terminal went to the </a:t>
            </a:r>
            <a:r>
              <a:rPr lang="en-US" dirty="0" err="1"/>
              <a:t>phidgets</a:t>
            </a:r>
            <a:r>
              <a:rPr lang="en-US" dirty="0"/>
              <a:t> directory mentioned above and </a:t>
            </a:r>
            <a:r>
              <a:rPr lang="en-US" dirty="0" err="1"/>
              <a:t>roslaunch</a:t>
            </a:r>
            <a:r>
              <a:rPr lang="en-US" dirty="0"/>
              <a:t> of that .launch file </a:t>
            </a:r>
            <a:br>
              <a:rPr lang="en-US" dirty="0"/>
            </a:br>
            <a:r>
              <a:rPr lang="en-US" dirty="0"/>
              <a:t>It gave us parameters , nodes and started with 2 PIDs for both left/board 1 and right/board 1</a:t>
            </a:r>
            <a:br>
              <a:rPr lang="en-US" dirty="0"/>
            </a:br>
            <a:r>
              <a:rPr lang="en-US" b="1" dirty="0"/>
              <a:t>Step 5</a:t>
            </a:r>
            <a:r>
              <a:rPr lang="en-US" dirty="0"/>
              <a:t>:How to see </a:t>
            </a:r>
            <a:r>
              <a:rPr lang="en-US" dirty="0" err="1"/>
              <a:t>Ros</a:t>
            </a:r>
            <a:r>
              <a:rPr lang="en-US" dirty="0"/>
              <a:t> nodes and Topics</a:t>
            </a:r>
          </a:p>
          <a:p>
            <a:r>
              <a:rPr lang="en-US" dirty="0"/>
              <a:t>In the terminal type the following commands</a:t>
            </a:r>
            <a:br>
              <a:rPr lang="en-US" dirty="0"/>
            </a:br>
            <a:r>
              <a:rPr lang="en-US" dirty="0" err="1"/>
              <a:t>rosnode</a:t>
            </a:r>
            <a:r>
              <a:rPr lang="en-US" dirty="0"/>
              <a:t> list &gt;</a:t>
            </a:r>
            <a:br>
              <a:rPr lang="en-US" dirty="0"/>
            </a:br>
            <a:r>
              <a:rPr lang="en-US" dirty="0" err="1"/>
              <a:t>rostopic</a:t>
            </a:r>
            <a:r>
              <a:rPr lang="en-US" dirty="0"/>
              <a:t> list &gt; </a:t>
            </a:r>
            <a:br>
              <a:rPr lang="en-US" dirty="0"/>
            </a:br>
            <a:r>
              <a:rPr lang="en-US" dirty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066" y="1690688"/>
            <a:ext cx="3324225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317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791</Words>
  <Application>Microsoft Office PowerPoint</Application>
  <PresentationFormat>Widescreen</PresentationFormat>
  <Paragraphs>90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UVS Team 1</vt:lpstr>
      <vt:lpstr>How we did it </vt:lpstr>
      <vt:lpstr>PowerPoint Presentation</vt:lpstr>
      <vt:lpstr>   Charging Batteries </vt:lpstr>
      <vt:lpstr> Safety Operating Vehicle With Battery</vt:lpstr>
      <vt:lpstr>Handling Damaged Batteries</vt:lpstr>
      <vt:lpstr>ROS and the NUC</vt:lpstr>
      <vt:lpstr>Ubuntu Tutorials  (Special thanks to dummies.com)</vt:lpstr>
      <vt:lpstr>ROS Steps</vt:lpstr>
      <vt:lpstr>Simulink Steps</vt:lpstr>
      <vt:lpstr>Encoder results should look something like this </vt:lpstr>
      <vt:lpstr>Addition to Simulink File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Since we know that battery can power upto 75 min , we should plan accordingly</dc:title>
  <dc:creator>Gautam, Tabin Raj</dc:creator>
  <cp:lastModifiedBy>Nitesh Panchal</cp:lastModifiedBy>
  <cp:revision>57</cp:revision>
  <dcterms:created xsi:type="dcterms:W3CDTF">2017-02-24T19:12:14Z</dcterms:created>
  <dcterms:modified xsi:type="dcterms:W3CDTF">2017-02-27T10:38:26Z</dcterms:modified>
</cp:coreProperties>
</file>