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76" r:id="rId5"/>
    <p:sldId id="279" r:id="rId6"/>
    <p:sldId id="277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A499-B635-403D-829A-49B95E15E5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8B4-6EBF-4963-A49C-9887842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UVS </a:t>
            </a:r>
            <a:br>
              <a:rPr lang="en-US" dirty="0"/>
            </a:br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51402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CAD MODEL</a:t>
            </a:r>
            <a:endParaRPr lang="en-US" dirty="0"/>
          </a:p>
        </p:txBody>
      </p:sp>
      <p:pic>
        <p:nvPicPr>
          <p:cNvPr id="4" name="Picture 3" descr="https://i.groupme.com/1503x740.png.fd08802e193541199baab86f145e51f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-5571" b="5571"/>
          <a:stretch/>
        </p:blipFill>
        <p:spPr bwMode="auto">
          <a:xfrm rot="5400000">
            <a:off x="764698" y="1851503"/>
            <a:ext cx="4578222" cy="382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i.groupme.com/1503x1241.png.bd22cb25e51d46e2a4d93bf5ae526a7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20993" r="2528" b="13803"/>
          <a:stretch/>
        </p:blipFill>
        <p:spPr bwMode="auto">
          <a:xfrm>
            <a:off x="6184900" y="1473202"/>
            <a:ext cx="5321300" cy="45782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6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982200" cy="723011"/>
          </a:xfrm>
        </p:spPr>
        <p:txBody>
          <a:bodyPr/>
          <a:lstStyle/>
          <a:p>
            <a:pPr algn="ctr"/>
            <a:r>
              <a:rPr lang="en-US" dirty="0" smtClean="0"/>
              <a:t>Platform With Camera Mount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49691" y="6069443"/>
            <a:ext cx="5862077" cy="17534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9691" y="5884777"/>
            <a:ext cx="7600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Camera Height </a:t>
            </a:r>
            <a:r>
              <a:rPr lang="en-US" dirty="0"/>
              <a:t>from the Platform=17.5 cm(from base of platform)</a:t>
            </a:r>
          </a:p>
        </p:txBody>
      </p:sp>
      <p:pic>
        <p:nvPicPr>
          <p:cNvPr id="2050" name="Picture 2" descr="https://i.groupme.com/1136x852.jpeg.b2f37510c9c64baabb2bba2240ef3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52" y="1132126"/>
            <a:ext cx="6031992" cy="452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625"/>
            <a:ext cx="10515600" cy="786383"/>
          </a:xfrm>
        </p:spPr>
        <p:txBody>
          <a:bodyPr/>
          <a:lstStyle/>
          <a:p>
            <a:pPr algn="ctr"/>
            <a:r>
              <a:rPr lang="en-US" dirty="0" smtClean="0"/>
              <a:t>Experiment1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35024"/>
            <a:ext cx="11152632" cy="4633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Resolution-320 by 240 pixels</a:t>
            </a:r>
          </a:p>
          <a:p>
            <a:pPr marL="0" indent="0">
              <a:buNone/>
            </a:pPr>
            <a:r>
              <a:rPr lang="en-US" dirty="0"/>
              <a:t>Camera Angle – </a:t>
            </a:r>
            <a:r>
              <a:rPr lang="en-US" dirty="0" smtClean="0"/>
              <a:t>36 degree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sees</a:t>
            </a:r>
          </a:p>
          <a:p>
            <a:pPr marL="0" indent="0">
              <a:buNone/>
            </a:pPr>
            <a:r>
              <a:rPr lang="en-US" dirty="0" smtClean="0"/>
              <a:t>Maximum Distance=81.28 </a:t>
            </a:r>
            <a:r>
              <a:rPr lang="en-US" dirty="0"/>
              <a:t>cm</a:t>
            </a:r>
          </a:p>
          <a:p>
            <a:pPr marL="0" indent="0">
              <a:buNone/>
            </a:pPr>
            <a:r>
              <a:rPr lang="en-US" dirty="0"/>
              <a:t>Minimum </a:t>
            </a:r>
            <a:r>
              <a:rPr lang="en-US" dirty="0" smtClean="0"/>
              <a:t>Distance=20.32 cm(blind spot)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Observation: Processed Slow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174736" y="1645444"/>
            <a:ext cx="1673352" cy="130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74736" y="3153727"/>
            <a:ext cx="1673352" cy="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32520" y="3178896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320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425351" y="1996756"/>
            <a:ext cx="61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001000" y="1600200"/>
            <a:ext cx="0" cy="130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12" y="2666410"/>
            <a:ext cx="1676400" cy="8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625"/>
            <a:ext cx="10515600" cy="1024128"/>
          </a:xfrm>
        </p:spPr>
        <p:txBody>
          <a:bodyPr/>
          <a:lstStyle/>
          <a:p>
            <a:pPr algn="ctr"/>
            <a:r>
              <a:rPr lang="en-US" dirty="0" smtClean="0"/>
              <a:t>Experiment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96" y="1399587"/>
            <a:ext cx="10960608" cy="467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Camera Angle – 21.5 </a:t>
            </a:r>
            <a:r>
              <a:rPr lang="en-US" dirty="0" smtClean="0"/>
              <a:t>degree</a:t>
            </a:r>
          </a:p>
          <a:p>
            <a:pPr marL="0" indent="0">
              <a:buNone/>
            </a:pPr>
            <a:r>
              <a:rPr lang="en-US" dirty="0" smtClean="0"/>
              <a:t>Resolution-160 </a:t>
            </a:r>
            <a:r>
              <a:rPr lang="en-US" dirty="0"/>
              <a:t>by 9</a:t>
            </a:r>
            <a:r>
              <a:rPr lang="en-US" dirty="0" smtClean="0"/>
              <a:t>0 </a:t>
            </a:r>
            <a:r>
              <a:rPr lang="en-US" dirty="0"/>
              <a:t>pixels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smtClean="0"/>
              <a:t>  </a:t>
            </a:r>
            <a:r>
              <a:rPr lang="en-US" dirty="0"/>
              <a:t>sees</a:t>
            </a:r>
          </a:p>
          <a:p>
            <a:pPr marL="0" indent="0">
              <a:buNone/>
            </a:pPr>
            <a:r>
              <a:rPr lang="en-US" dirty="0"/>
              <a:t>Maximum </a:t>
            </a:r>
            <a:r>
              <a:rPr lang="en-US" dirty="0" smtClean="0"/>
              <a:t>Distance=208.28 </a:t>
            </a:r>
            <a:r>
              <a:rPr lang="en-US" dirty="0"/>
              <a:t>cm</a:t>
            </a:r>
          </a:p>
          <a:p>
            <a:pPr marL="0" indent="0">
              <a:buNone/>
            </a:pPr>
            <a:r>
              <a:rPr lang="en-US" dirty="0"/>
              <a:t>Minimum </a:t>
            </a:r>
            <a:r>
              <a:rPr lang="en-US" dirty="0" smtClean="0"/>
              <a:t>Distance=25.4 </a:t>
            </a:r>
            <a:r>
              <a:rPr lang="en-US" dirty="0"/>
              <a:t>cm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174736" y="1645444"/>
            <a:ext cx="1673352" cy="130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74736" y="3153727"/>
            <a:ext cx="1673352" cy="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32520" y="3178896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425351" y="1996756"/>
            <a:ext cx="61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001000" y="1600200"/>
            <a:ext cx="0" cy="130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8" y="2568082"/>
            <a:ext cx="1676400" cy="11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Operators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093082"/>
            <a:ext cx="8638511" cy="454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167731"/>
            <a:ext cx="3060700" cy="30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Simulink</a:t>
            </a:r>
            <a:endParaRPr lang="en-US" dirty="0"/>
          </a:p>
        </p:txBody>
      </p:sp>
      <p:pic>
        <p:nvPicPr>
          <p:cNvPr id="3074" name="Picture 2" descr="https://i.groupme.com/419x236.png.79d36f90007042d2883a8679bc458f5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76787"/>
            <a:ext cx="7877982" cy="38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544"/>
            <a:ext cx="10515600" cy="579291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 !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6021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71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UVS  Team 1</vt:lpstr>
      <vt:lpstr>CAD MODEL</vt:lpstr>
      <vt:lpstr>Platform With Camera Mount</vt:lpstr>
      <vt:lpstr>Experiment1</vt:lpstr>
      <vt:lpstr>Experiment N</vt:lpstr>
      <vt:lpstr>Operators Value</vt:lpstr>
      <vt:lpstr>Simulink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UVS 1</dc:title>
  <dc:creator>Gautam, Tabin Raj</dc:creator>
  <cp:lastModifiedBy>Tabin</cp:lastModifiedBy>
  <cp:revision>79</cp:revision>
  <dcterms:created xsi:type="dcterms:W3CDTF">2017-03-06T16:31:03Z</dcterms:created>
  <dcterms:modified xsi:type="dcterms:W3CDTF">2017-04-24T19:02:41Z</dcterms:modified>
</cp:coreProperties>
</file>