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8FDD-585B-019B-55AD-8B86E5AD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EDC7-8B52-ACA1-A915-7A7D002A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DB99-E267-56C8-F705-EB57A36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7C3B-29F8-0A0B-3BA8-CFBE3E47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1BB-1954-270D-4282-6E429196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C4C-BAFD-D965-EC0B-3FA5408C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723D-0AFF-8742-1568-06968442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9154-CEF0-B437-DE6F-BA87F54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77CF-FBB7-8DC6-CFAA-77DB1FB6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24C5-07F9-A666-8CF6-44DA20A6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0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64BE0-F5AB-CC80-A6E2-82DDD428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9959-796D-EA59-23EF-F4388CD3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EC78-3474-7E9B-8925-18AA340A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9B9F-F0AE-B365-63F8-F53F7DA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AC63-9BA2-B6FF-DE9F-396329A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06C-DC0B-F812-FD63-92798773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8D22-1D62-5905-1F5F-93A1EA50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5156-86A7-5F30-859E-47149CD8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6C5E-887A-D174-8C6B-9526DD0F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4750-FD93-48CF-DA4B-1A9B88F7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299-7900-DFEC-5ABE-CE156E87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C87A-AE53-9B54-1FE8-6251D099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41E8-E775-8A69-4F5F-75E6BE6D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069D-CCB1-6028-3CA9-FDF59B23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13BE-F6A7-490E-B3B9-AA2CA89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F7F5-3BEB-AB3B-EEE5-F485766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7CBD-7A75-2651-A9F8-49E591DA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04A4-CF19-26B1-DBA1-664B8739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378B-C442-1413-9B1C-E1EF56C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0CA6-7628-009A-C588-2770977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6E0D-8916-F3D7-B085-A30FA92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303A-2B99-38A0-2349-3F4D18D4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E4B3-AF43-ABDA-E178-425CF64E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28A57-8B95-D6F4-D383-F34896AB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7F33D-EC36-B618-8607-D621A3A2E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0D68D-3AD0-B0B2-E4EE-613DA6AF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0B569-615D-3C7F-C9C0-BB1EFBE9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3D8C0-1392-98D5-3152-BA622644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CEECB-4355-C9E8-46B7-7636808B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5F44-D5D2-66D1-76CA-A3D97B87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ABDBD-AB74-739F-8D33-5719EC5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56CCD-D0C3-C565-C331-F7B2A805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CB2C8-F9C4-0106-DB1E-4B0999B4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CFA3F-A5B0-E25F-CDED-EF56F887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040A-C1DB-1058-57E2-3A78D0B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27CD2-FB60-3B82-056B-B424704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6A56-4571-3B27-F337-7EF08F62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290E-CA17-F8C5-B02C-B008539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6141-C7E9-2AD4-E0E9-A5E755BB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264A-5E09-EFF8-AFE4-9D8702B1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1F1D-E3A9-EC47-2694-E33539E5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8112-3EA7-BB05-34D2-7EBF0BD8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6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4E46-5AD5-9E17-A62B-88886C93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A031D-8AE4-C6E4-373A-6A462F335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91B4-5FA2-D7F4-68A4-AA98B28C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A423-D012-9FCB-3A5C-2CDE245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E441-A623-48CB-FB13-8D695A50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0B6E-4B91-50AD-681E-3A1A5360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C24C0-647C-20E3-5BD4-C9FEFEC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0C56F-EFC8-6021-23FA-CDE98C9A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C1C7-B7CF-981B-34C1-7D6C2703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C4BF-C21C-4112-A611-9D02910FD920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ED1C-EF86-5BF5-FD48-E06F365E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CF4F-2B41-39F4-E635-CF522F7DF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03E6-053B-45B3-BEDF-602C6D1EF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7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How often do you interact with students of different academic years?. Number of responses: 112 responses.">
            <a:extLst>
              <a:ext uri="{FF2B5EF4-FFF2-40B4-BE49-F238E27FC236}">
                <a16:creationId xmlns:a16="http://schemas.microsoft.com/office/drawing/2014/main" id="{C2B69189-D018-47CB-BAED-C46424C2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4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What factors influence your interaction among different academic years? Choose all that apply. Number of responses: 112 responses.">
            <a:extLst>
              <a:ext uri="{FF2B5EF4-FFF2-40B4-BE49-F238E27FC236}">
                <a16:creationId xmlns:a16="http://schemas.microsoft.com/office/drawing/2014/main" id="{BED6FEBF-459C-ECC5-0C6A-3F233CF5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Do you perceive a divide between undergraduate and post-graduate students in terms of social interaction on campus?&#10;. Number of responses: 112 responses.">
            <a:extLst>
              <a:ext uri="{FF2B5EF4-FFF2-40B4-BE49-F238E27FC236}">
                <a16:creationId xmlns:a16="http://schemas.microsoft.com/office/drawing/2014/main" id="{2E3F58CD-83D2-E53B-9A90-3D01CB7B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12192000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9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s response chart. Question title: Have you ever participated in any cross-year academic or social activities organized by the institution?&#10;. Number of responses: 112 responses.">
            <a:extLst>
              <a:ext uri="{FF2B5EF4-FFF2-40B4-BE49-F238E27FC236}">
                <a16:creationId xmlns:a16="http://schemas.microsoft.com/office/drawing/2014/main" id="{3320DBBD-0BEF-F2C9-1811-4A7409D89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12192000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1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Do you believe fostering more interaction between undergraduate and post-graduate students would positively impact the campus community?&#10;. Number of responses: 112 responses.">
            <a:extLst>
              <a:ext uri="{FF2B5EF4-FFF2-40B4-BE49-F238E27FC236}">
                <a16:creationId xmlns:a16="http://schemas.microsoft.com/office/drawing/2014/main" id="{6EEADE61-CE51-692C-3A86-BC47A489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12192000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In your opinion, what barriers exist that hinder interaction between students from different academic years?  Choose all that apply&#10;. Number of responses: 112 responses.">
            <a:extLst>
              <a:ext uri="{FF2B5EF4-FFF2-40B4-BE49-F238E27FC236}">
                <a16:creationId xmlns:a16="http://schemas.microsoft.com/office/drawing/2014/main" id="{55D3685B-EE91-682A-0A82-F738FEFC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ms response chart. Question title: What initiatives or activities do you think could encourage more interaction between undergraduate and post-graduate students?  Choose all that apply&#10;. Number of responses: 112 responses.">
            <a:extLst>
              <a:ext uri="{FF2B5EF4-FFF2-40B4-BE49-F238E27FC236}">
                <a16:creationId xmlns:a16="http://schemas.microsoft.com/office/drawing/2014/main" id="{B9FA5C3E-A2B6-2A95-F2BF-96819054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Would you be interested in participating in or helping organize events aimed at bridging the gap between undergraduate and post-graduate students?&#10;. Number of responses: 112 responses.">
            <a:extLst>
              <a:ext uri="{FF2B5EF4-FFF2-40B4-BE49-F238E27FC236}">
                <a16:creationId xmlns:a16="http://schemas.microsoft.com/office/drawing/2014/main" id="{9A85C642-1327-0C5E-3FE7-46BEF92A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12192000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2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Garg</dc:creator>
  <cp:lastModifiedBy>Aditi Garg</cp:lastModifiedBy>
  <cp:revision>1</cp:revision>
  <dcterms:created xsi:type="dcterms:W3CDTF">2024-04-08T19:06:29Z</dcterms:created>
  <dcterms:modified xsi:type="dcterms:W3CDTF">2024-04-08T19:10:43Z</dcterms:modified>
</cp:coreProperties>
</file>