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D06C0-4538-4F68-BE1F-E5D536CDA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FB73E0-EF40-4FB7-889A-AD0B76A340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ceannews.com/news/energy/innogy-and-shell-back-predictive-digital-twin-pioneer-with-10-million-investment" TargetMode="External"/><Relationship Id="rId2" Type="http://schemas.openxmlformats.org/officeDocument/2006/relationships/hyperlink" Target="http://www.chemengonline.com/understanding-the-digital-t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martcitiesworld.net/news/news/new-south-wales-government-launches-digital-twin-506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57600"/>
            <a:ext cx="5257800" cy="2667000"/>
          </a:xfrm>
        </p:spPr>
        <p:txBody>
          <a:bodyPr/>
          <a:lstStyle/>
          <a:p>
            <a:r>
              <a:rPr lang="en-US" dirty="0"/>
              <a:t>A digital twin is a digital replica of a living or non-living physical entity. Digital twin refers to a digital replica of potential and actual physical assets, processes, people, places, systems and devices that can be used for various purposes.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5486400" cy="5714999"/>
          </a:xfrm>
        </p:spPr>
        <p:txBody>
          <a:bodyPr/>
          <a:lstStyle/>
          <a:p>
            <a:r>
              <a:rPr lang="en-US" dirty="0" smtClean="0"/>
              <a:t>“Creating </a:t>
            </a:r>
            <a:r>
              <a:rPr lang="en-US" dirty="0"/>
              <a:t>Digital Twins for Smart Cities - the Race Is On.” </a:t>
            </a:r>
            <a:r>
              <a:rPr lang="en-US" dirty="0" err="1"/>
              <a:t>OpenLM</a:t>
            </a:r>
            <a:r>
              <a:rPr lang="en-US" dirty="0"/>
              <a:t> Blog, 17 Jan. 2019, openlm.com/blog/creating-digital-twins-for-smart-cities-the-race-is-on/. </a:t>
            </a:r>
            <a:endParaRPr lang="en-US" dirty="0" smtClean="0"/>
          </a:p>
          <a:p>
            <a:r>
              <a:rPr lang="en-US" dirty="0"/>
              <a:t>Bailey, Mary Page. “Understanding the Digital Twin.” Chemical Engineering, 27 Feb. 2019, </a:t>
            </a:r>
            <a:r>
              <a:rPr lang="en-US" dirty="0">
                <a:hlinkClick r:id="rId2"/>
              </a:rPr>
              <a:t>www.chemengonline.com/understanding-the-digital-twin</a:t>
            </a:r>
            <a:r>
              <a:rPr lang="en-US" dirty="0" smtClean="0"/>
              <a:t>.</a:t>
            </a:r>
          </a:p>
          <a:p>
            <a:r>
              <a:rPr lang="en-US" dirty="0"/>
              <a:t>Posted by Ocean News. “Ocean News.” ONT, 31 Oct. 2018, </a:t>
            </a:r>
            <a:r>
              <a:rPr lang="en-US" dirty="0">
                <a:hlinkClick r:id="rId3"/>
              </a:rPr>
              <a:t>www.oceannews.com/news/energy/innogy-and-shell-back-predictive-digital-twin-pioneer-with-10-million-investment</a:t>
            </a:r>
            <a:r>
              <a:rPr lang="en-US" dirty="0" smtClean="0"/>
              <a:t>.</a:t>
            </a:r>
          </a:p>
          <a:p>
            <a:r>
              <a:rPr lang="en-US" dirty="0"/>
              <a:t>“New South Wales Government Launches Digital Twin.” Smart Cities World, 25 Feb. </a:t>
            </a:r>
            <a:r>
              <a:rPr lang="en-US"/>
              <a:t>2020, </a:t>
            </a:r>
            <a:r>
              <a:rPr lang="en-US">
                <a:hlinkClick r:id="rId4"/>
              </a:rPr>
              <a:t>www.smartcitiesworld.net/news/news/new-south-wales-government-launches-digital-twin-5060</a:t>
            </a:r>
            <a:r>
              <a:rPr lang="en-US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0"/>
            <a:ext cx="8915400" cy="6858000"/>
          </a:xfrm>
        </p:spPr>
      </p:pic>
    </p:spTree>
    <p:extLst>
      <p:ext uri="{BB962C8B-B14F-4D97-AF65-F5344CB8AC3E}">
        <p14:creationId xmlns:p14="http://schemas.microsoft.com/office/powerpoint/2010/main" val="6476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782"/>
            <a:ext cx="8484802" cy="6837218"/>
          </a:xfrm>
        </p:spPr>
      </p:pic>
    </p:spTree>
    <p:extLst>
      <p:ext uri="{BB962C8B-B14F-4D97-AF65-F5344CB8AC3E}">
        <p14:creationId xmlns:p14="http://schemas.microsoft.com/office/powerpoint/2010/main" val="16978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01100" cy="6858000"/>
          </a:xfrm>
        </p:spPr>
      </p:pic>
    </p:spTree>
    <p:extLst>
      <p:ext uri="{BB962C8B-B14F-4D97-AF65-F5344CB8AC3E}">
        <p14:creationId xmlns:p14="http://schemas.microsoft.com/office/powerpoint/2010/main" val="28100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icrogrid</a:t>
            </a:r>
            <a:r>
              <a:rPr lang="en-US" dirty="0" smtClean="0"/>
              <a:t> is a group of interconnected loads and distributed energy resources within clearly defined electrical boundaries that acts as a single controllable entity with respect to the grid. A </a:t>
            </a:r>
            <a:r>
              <a:rPr lang="en-US" dirty="0" err="1" smtClean="0"/>
              <a:t>microgrid</a:t>
            </a:r>
            <a:r>
              <a:rPr lang="en-US" dirty="0" smtClean="0"/>
              <a:t> can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4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1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13" tmFilter="0, 0; 0.125,0.2665; 0.25,0.4; 0.375,0.465; 0.5,0.5;  0.625,0.535; 0.75,0.6; 0.875,0.7335; 1,1">
                                          <p:stCondLst>
                                            <p:cond delay="91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6" tmFilter="0, 0; 0.125,0.2665; 0.25,0.4; 0.375,0.465; 0.5,0.5;  0.625,0.535; 0.75,0.6; 0.875,0.7335; 1,1">
                                          <p:stCondLst>
                                            <p:cond delay="1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26" tmFilter="0, 0; 0.125,0.2665; 0.25,0.4; 0.375,0.465; 0.5,0.5;  0.625,0.535; 0.75,0.6; 0.875,0.7335; 1,1">
                                          <p:stCondLst>
                                            <p:cond delay="227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6">
                                          <p:stCondLst>
                                            <p:cond delay="89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28" decel="50000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6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28" decel="50000">
                                          <p:stCondLst>
                                            <p:cond delay="18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6">
                                          <p:stCondLst>
                                            <p:cond delay="225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2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6">
                                          <p:stCondLst>
                                            <p:cond delay="24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28" decel="50000">
                                          <p:stCondLst>
                                            <p:cond delay="25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8855300" cy="6705600"/>
          </a:xfrm>
        </p:spPr>
      </p:pic>
    </p:spTree>
    <p:extLst>
      <p:ext uri="{BB962C8B-B14F-4D97-AF65-F5344CB8AC3E}">
        <p14:creationId xmlns:p14="http://schemas.microsoft.com/office/powerpoint/2010/main" val="30169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839201" cy="6858000"/>
          </a:xfrm>
        </p:spPr>
      </p:pic>
    </p:spTree>
    <p:extLst>
      <p:ext uri="{BB962C8B-B14F-4D97-AF65-F5344CB8AC3E}">
        <p14:creationId xmlns:p14="http://schemas.microsoft.com/office/powerpoint/2010/main" val="3364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digital twin </a:t>
            </a:r>
            <a:r>
              <a:rPr lang="en-US" dirty="0" err="1" smtClean="0"/>
              <a:t>microgrid</a:t>
            </a:r>
            <a:r>
              <a:rPr lang="en-US" dirty="0" smtClean="0"/>
              <a:t> is an approach to combine 2 different technologies to make a better and efficient system that will be more secure and will not only be able to monitor the actual behavior but also can control the physical grid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Twin </a:t>
            </a:r>
            <a:r>
              <a:rPr lang="en-US" dirty="0" err="1" smtClean="0"/>
              <a:t>Micrigrid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1066800"/>
            <a:ext cx="8831814" cy="4329545"/>
          </a:xfrm>
        </p:spPr>
      </p:pic>
    </p:spTree>
    <p:extLst>
      <p:ext uri="{BB962C8B-B14F-4D97-AF65-F5344CB8AC3E}">
        <p14:creationId xmlns:p14="http://schemas.microsoft.com/office/powerpoint/2010/main" val="37404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52</TotalTime>
  <Words>211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Digital Twin</vt:lpstr>
      <vt:lpstr>PowerPoint Presentation</vt:lpstr>
      <vt:lpstr>PowerPoint Presentation</vt:lpstr>
      <vt:lpstr>PowerPoint Presentation</vt:lpstr>
      <vt:lpstr>Microgrid</vt:lpstr>
      <vt:lpstr>PowerPoint Presentation</vt:lpstr>
      <vt:lpstr>PowerPoint Presentation</vt:lpstr>
      <vt:lpstr>Digital Twin Micrigrid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</dc:title>
  <dc:creator>Windows User</dc:creator>
  <cp:lastModifiedBy>Windows User</cp:lastModifiedBy>
  <cp:revision>6</cp:revision>
  <dcterms:created xsi:type="dcterms:W3CDTF">2020-09-06T20:24:13Z</dcterms:created>
  <dcterms:modified xsi:type="dcterms:W3CDTF">2020-09-06T21:16:44Z</dcterms:modified>
</cp:coreProperties>
</file>