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8" r:id="rId3"/>
    <p:sldId id="257" r:id="rId4"/>
    <p:sldId id="260" r:id="rId5"/>
    <p:sldId id="263" r:id="rId6"/>
    <p:sldId id="261" r:id="rId7"/>
    <p:sldId id="262" r:id="rId8"/>
    <p:sldId id="265" r:id="rId9"/>
    <p:sldId id="268" r:id="rId10"/>
    <p:sldId id="266" r:id="rId11"/>
    <p:sldId id="267" r:id="rId12"/>
    <p:sldId id="264" r:id="rId13"/>
    <p:sldId id="270"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CF30A-A869-4079-A866-DC4CB345BFF5}" v="86" dt="2021-05-26T05:27:48.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ugtechnologies@outlook.com" userId="78e37682bc0ea1fb" providerId="LiveId" clId="{FAFCF30A-A869-4079-A866-DC4CB345BFF5}"/>
    <pc:docChg chg="undo redo custSel addSld delSld modSld sldOrd">
      <pc:chgData name="snugtechnologies@outlook.com" userId="78e37682bc0ea1fb" providerId="LiveId" clId="{FAFCF30A-A869-4079-A866-DC4CB345BFF5}" dt="2021-05-26T05:28:08.731" v="1642" actId="1076"/>
      <pc:docMkLst>
        <pc:docMk/>
      </pc:docMkLst>
      <pc:sldChg chg="del">
        <pc:chgData name="snugtechnologies@outlook.com" userId="78e37682bc0ea1fb" providerId="LiveId" clId="{FAFCF30A-A869-4079-A866-DC4CB345BFF5}" dt="2021-05-25T16:38:28.051" v="13" actId="47"/>
        <pc:sldMkLst>
          <pc:docMk/>
          <pc:sldMk cId="1332921803" sldId="256"/>
        </pc:sldMkLst>
      </pc:sldChg>
      <pc:sldChg chg="modSp mod">
        <pc:chgData name="snugtechnologies@outlook.com" userId="78e37682bc0ea1fb" providerId="LiveId" clId="{FAFCF30A-A869-4079-A866-DC4CB345BFF5}" dt="2021-05-25T17:04:43.517" v="174" actId="113"/>
        <pc:sldMkLst>
          <pc:docMk/>
          <pc:sldMk cId="650483264" sldId="257"/>
        </pc:sldMkLst>
        <pc:spChg chg="mod">
          <ac:chgData name="snugtechnologies@outlook.com" userId="78e37682bc0ea1fb" providerId="LiveId" clId="{FAFCF30A-A869-4079-A866-DC4CB345BFF5}" dt="2021-05-25T17:04:43.517" v="174" actId="113"/>
          <ac:spMkLst>
            <pc:docMk/>
            <pc:sldMk cId="650483264" sldId="257"/>
            <ac:spMk id="2" creationId="{8FF1C761-02F1-4EEC-AD86-710EF59104DE}"/>
          </ac:spMkLst>
        </pc:spChg>
        <pc:spChg chg="mod">
          <ac:chgData name="snugtechnologies@outlook.com" userId="78e37682bc0ea1fb" providerId="LiveId" clId="{FAFCF30A-A869-4079-A866-DC4CB345BFF5}" dt="2021-05-25T16:38:42.200" v="14" actId="20577"/>
          <ac:spMkLst>
            <pc:docMk/>
            <pc:sldMk cId="650483264" sldId="257"/>
            <ac:spMk id="3" creationId="{135B3B8B-F876-4CC9-93E9-69526A298F11}"/>
          </ac:spMkLst>
        </pc:spChg>
      </pc:sldChg>
      <pc:sldChg chg="addSp modSp mod">
        <pc:chgData name="snugtechnologies@outlook.com" userId="78e37682bc0ea1fb" providerId="LiveId" clId="{FAFCF30A-A869-4079-A866-DC4CB345BFF5}" dt="2021-05-25T17:04:30.965" v="173" actId="113"/>
        <pc:sldMkLst>
          <pc:docMk/>
          <pc:sldMk cId="2932719843" sldId="258"/>
        </pc:sldMkLst>
        <pc:spChg chg="mod">
          <ac:chgData name="snugtechnologies@outlook.com" userId="78e37682bc0ea1fb" providerId="LiveId" clId="{FAFCF30A-A869-4079-A866-DC4CB345BFF5}" dt="2021-05-25T17:04:30.965" v="173" actId="113"/>
          <ac:spMkLst>
            <pc:docMk/>
            <pc:sldMk cId="2932719843" sldId="258"/>
            <ac:spMk id="2" creationId="{93CB2BBD-09C4-4E62-8580-362EEF1A6104}"/>
          </ac:spMkLst>
        </pc:spChg>
        <pc:spChg chg="mod">
          <ac:chgData name="snugtechnologies@outlook.com" userId="78e37682bc0ea1fb" providerId="LiveId" clId="{FAFCF30A-A869-4079-A866-DC4CB345BFF5}" dt="2021-05-25T16:37:25.417" v="12" actId="1076"/>
          <ac:spMkLst>
            <pc:docMk/>
            <pc:sldMk cId="2932719843" sldId="258"/>
            <ac:spMk id="3" creationId="{4859F484-179C-4E3C-888A-21EA965C9F0C}"/>
          </ac:spMkLst>
        </pc:spChg>
        <pc:picChg chg="add mod">
          <ac:chgData name="snugtechnologies@outlook.com" userId="78e37682bc0ea1fb" providerId="LiveId" clId="{FAFCF30A-A869-4079-A866-DC4CB345BFF5}" dt="2021-05-25T16:37:22.370" v="11" actId="1076"/>
          <ac:picMkLst>
            <pc:docMk/>
            <pc:sldMk cId="2932719843" sldId="258"/>
            <ac:picMk id="5" creationId="{514692E1-D0F9-4106-9386-3EEFA6FCD68C}"/>
          </ac:picMkLst>
        </pc:picChg>
      </pc:sldChg>
      <pc:sldChg chg="addSp modSp mod">
        <pc:chgData name="snugtechnologies@outlook.com" userId="78e37682bc0ea1fb" providerId="LiveId" clId="{FAFCF30A-A869-4079-A866-DC4CB345BFF5}" dt="2021-05-26T05:28:08.731" v="1642" actId="1076"/>
        <pc:sldMkLst>
          <pc:docMk/>
          <pc:sldMk cId="2062906290" sldId="259"/>
        </pc:sldMkLst>
        <pc:spChg chg="mod">
          <ac:chgData name="snugtechnologies@outlook.com" userId="78e37682bc0ea1fb" providerId="LiveId" clId="{FAFCF30A-A869-4079-A866-DC4CB345BFF5}" dt="2021-05-25T16:35:19.842" v="4" actId="1076"/>
          <ac:spMkLst>
            <pc:docMk/>
            <pc:sldMk cId="2062906290" sldId="259"/>
            <ac:spMk id="2" creationId="{97C3F442-5496-4810-B9B0-5FC2DD889C20}"/>
          </ac:spMkLst>
        </pc:spChg>
        <pc:picChg chg="add mod">
          <ac:chgData name="snugtechnologies@outlook.com" userId="78e37682bc0ea1fb" providerId="LiveId" clId="{FAFCF30A-A869-4079-A866-DC4CB345BFF5}" dt="2021-05-26T05:28:08.731" v="1642" actId="1076"/>
          <ac:picMkLst>
            <pc:docMk/>
            <pc:sldMk cId="2062906290" sldId="259"/>
            <ac:picMk id="5" creationId="{0DEDD0B1-4396-4129-8E04-DE155FC272C1}"/>
          </ac:picMkLst>
        </pc:picChg>
      </pc:sldChg>
      <pc:sldChg chg="modSp mod">
        <pc:chgData name="snugtechnologies@outlook.com" userId="78e37682bc0ea1fb" providerId="LiveId" clId="{FAFCF30A-A869-4079-A866-DC4CB345BFF5}" dt="2021-05-25T18:50:37.078" v="1544" actId="6549"/>
        <pc:sldMkLst>
          <pc:docMk/>
          <pc:sldMk cId="1487430379" sldId="260"/>
        </pc:sldMkLst>
        <pc:spChg chg="mod">
          <ac:chgData name="snugtechnologies@outlook.com" userId="78e37682bc0ea1fb" providerId="LiveId" clId="{FAFCF30A-A869-4079-A866-DC4CB345BFF5}" dt="2021-05-25T17:04:49.183" v="176" actId="113"/>
          <ac:spMkLst>
            <pc:docMk/>
            <pc:sldMk cId="1487430379" sldId="260"/>
            <ac:spMk id="2" creationId="{75222063-08D8-420F-916A-6B450327F836}"/>
          </ac:spMkLst>
        </pc:spChg>
        <pc:spChg chg="mod">
          <ac:chgData name="snugtechnologies@outlook.com" userId="78e37682bc0ea1fb" providerId="LiveId" clId="{FAFCF30A-A869-4079-A866-DC4CB345BFF5}" dt="2021-05-25T18:50:37.078" v="1544" actId="6549"/>
          <ac:spMkLst>
            <pc:docMk/>
            <pc:sldMk cId="1487430379" sldId="260"/>
            <ac:spMk id="3" creationId="{68EC7844-52E2-4B1C-B171-455C95479250}"/>
          </ac:spMkLst>
        </pc:spChg>
      </pc:sldChg>
      <pc:sldChg chg="addSp delSp modSp mod">
        <pc:chgData name="snugtechnologies@outlook.com" userId="78e37682bc0ea1fb" providerId="LiveId" clId="{FAFCF30A-A869-4079-A866-DC4CB345BFF5}" dt="2021-05-25T17:06:36.035" v="187" actId="26606"/>
        <pc:sldMkLst>
          <pc:docMk/>
          <pc:sldMk cId="2923224999" sldId="261"/>
        </pc:sldMkLst>
        <pc:spChg chg="mod">
          <ac:chgData name="snugtechnologies@outlook.com" userId="78e37682bc0ea1fb" providerId="LiveId" clId="{FAFCF30A-A869-4079-A866-DC4CB345BFF5}" dt="2021-05-25T17:06:36.035" v="187" actId="26606"/>
          <ac:spMkLst>
            <pc:docMk/>
            <pc:sldMk cId="2923224999" sldId="261"/>
            <ac:spMk id="2" creationId="{F72CB7E2-B6AD-4756-B4E5-CDCE04306929}"/>
          </ac:spMkLst>
        </pc:spChg>
        <pc:spChg chg="add del">
          <ac:chgData name="snugtechnologies@outlook.com" userId="78e37682bc0ea1fb" providerId="LiveId" clId="{FAFCF30A-A869-4079-A866-DC4CB345BFF5}" dt="2021-05-25T17:06:36.035" v="187" actId="26606"/>
          <ac:spMkLst>
            <pc:docMk/>
            <pc:sldMk cId="2923224999" sldId="261"/>
            <ac:spMk id="67" creationId="{0E24CF0B-9BD9-4126-80C9-FF28141ACF1A}"/>
          </ac:spMkLst>
        </pc:spChg>
        <pc:spChg chg="add del">
          <ac:chgData name="snugtechnologies@outlook.com" userId="78e37682bc0ea1fb" providerId="LiveId" clId="{FAFCF30A-A869-4079-A866-DC4CB345BFF5}" dt="2021-05-25T17:06:36.035" v="187" actId="26606"/>
          <ac:spMkLst>
            <pc:docMk/>
            <pc:sldMk cId="2923224999" sldId="261"/>
            <ac:spMk id="130" creationId="{E514B1EB-1EB9-4A85-9C31-C41C1A7CE745}"/>
          </ac:spMkLst>
        </pc:spChg>
        <pc:grpChg chg="add del">
          <ac:chgData name="snugtechnologies@outlook.com" userId="78e37682bc0ea1fb" providerId="LiveId" clId="{FAFCF30A-A869-4079-A866-DC4CB345BFF5}" dt="2021-05-25T17:06:36.035" v="187" actId="26606"/>
          <ac:grpSpMkLst>
            <pc:docMk/>
            <pc:sldMk cId="2923224999" sldId="261"/>
            <ac:grpSpMk id="11" creationId="{A3B344D7-1AE2-4947-876E-2A526745006B}"/>
          </ac:grpSpMkLst>
        </pc:grpChg>
        <pc:grpChg chg="add del">
          <ac:chgData name="snugtechnologies@outlook.com" userId="78e37682bc0ea1fb" providerId="LiveId" clId="{FAFCF30A-A869-4079-A866-DC4CB345BFF5}" dt="2021-05-25T17:06:36.035" v="187" actId="26606"/>
          <ac:grpSpMkLst>
            <pc:docMk/>
            <pc:sldMk cId="2923224999" sldId="261"/>
            <ac:grpSpMk id="74" creationId="{A3B344D7-1AE2-4947-876E-2A526745006B}"/>
          </ac:grpSpMkLst>
        </pc:grpChg>
        <pc:picChg chg="mod">
          <ac:chgData name="snugtechnologies@outlook.com" userId="78e37682bc0ea1fb" providerId="LiveId" clId="{FAFCF30A-A869-4079-A866-DC4CB345BFF5}" dt="2021-05-25T17:06:36.035" v="187" actId="26606"/>
          <ac:picMkLst>
            <pc:docMk/>
            <pc:sldMk cId="2923224999" sldId="261"/>
            <ac:picMk id="4" creationId="{AC975E90-DC04-4CA6-B65D-A41250B94498}"/>
          </ac:picMkLst>
        </pc:picChg>
        <pc:picChg chg="add del">
          <ac:chgData name="snugtechnologies@outlook.com" userId="78e37682bc0ea1fb" providerId="LiveId" clId="{FAFCF30A-A869-4079-A866-DC4CB345BFF5}" dt="2021-05-25T17:06:36.035" v="187" actId="26606"/>
          <ac:picMkLst>
            <pc:docMk/>
            <pc:sldMk cId="2923224999" sldId="261"/>
            <ac:picMk id="9" creationId="{EDA90D89-770A-4C09-978C-9E38FE156492}"/>
          </ac:picMkLst>
        </pc:picChg>
        <pc:picChg chg="add del">
          <ac:chgData name="snugtechnologies@outlook.com" userId="78e37682bc0ea1fb" providerId="LiveId" clId="{FAFCF30A-A869-4079-A866-DC4CB345BFF5}" dt="2021-05-25T17:06:36.035" v="187" actId="26606"/>
          <ac:picMkLst>
            <pc:docMk/>
            <pc:sldMk cId="2923224999" sldId="261"/>
            <ac:picMk id="72" creationId="{EDA90D89-770A-4C09-978C-9E38FE156492}"/>
          </ac:picMkLst>
        </pc:picChg>
      </pc:sldChg>
      <pc:sldChg chg="modSp modAnim">
        <pc:chgData name="snugtechnologies@outlook.com" userId="78e37682bc0ea1fb" providerId="LiveId" clId="{FAFCF30A-A869-4079-A866-DC4CB345BFF5}" dt="2021-05-26T04:57:29.487" v="1546"/>
        <pc:sldMkLst>
          <pc:docMk/>
          <pc:sldMk cId="1132170757" sldId="262"/>
        </pc:sldMkLst>
        <pc:spChg chg="mod">
          <ac:chgData name="snugtechnologies@outlook.com" userId="78e37682bc0ea1fb" providerId="LiveId" clId="{FAFCF30A-A869-4079-A866-DC4CB345BFF5}" dt="2021-05-25T17:07:05.934" v="189" actId="113"/>
          <ac:spMkLst>
            <pc:docMk/>
            <pc:sldMk cId="1132170757" sldId="262"/>
            <ac:spMk id="2" creationId="{5C6906F4-CE0F-4C93-B20E-2AE1068A555C}"/>
          </ac:spMkLst>
        </pc:spChg>
      </pc:sldChg>
      <pc:sldChg chg="addSp delSp modSp mod setBg addAnim delAnim modAnim">
        <pc:chgData name="snugtechnologies@outlook.com" userId="78e37682bc0ea1fb" providerId="LiveId" clId="{FAFCF30A-A869-4079-A866-DC4CB345BFF5}" dt="2021-05-26T05:09:36.489" v="1569" actId="20577"/>
        <pc:sldMkLst>
          <pc:docMk/>
          <pc:sldMk cId="3424004512" sldId="263"/>
        </pc:sldMkLst>
        <pc:spChg chg="add del mod">
          <ac:chgData name="snugtechnologies@outlook.com" userId="78e37682bc0ea1fb" providerId="LiveId" clId="{FAFCF30A-A869-4079-A866-DC4CB345BFF5}" dt="2021-05-25T16:46:01.090" v="61" actId="478"/>
          <ac:spMkLst>
            <pc:docMk/>
            <pc:sldMk cId="3424004512" sldId="263"/>
            <ac:spMk id="3" creationId="{1BB4B0F3-6E8E-4658-9055-3360DAAF89D4}"/>
          </ac:spMkLst>
        </pc:spChg>
        <pc:spChg chg="mod">
          <ac:chgData name="snugtechnologies@outlook.com" userId="78e37682bc0ea1fb" providerId="LiveId" clId="{FAFCF30A-A869-4079-A866-DC4CB345BFF5}" dt="2021-05-25T17:05:15.478" v="181" actId="122"/>
          <ac:spMkLst>
            <pc:docMk/>
            <pc:sldMk cId="3424004512" sldId="263"/>
            <ac:spMk id="4" creationId="{8E441899-4C8B-4479-BAB5-92F86F0537B9}"/>
          </ac:spMkLst>
        </pc:spChg>
        <pc:spChg chg="del mod">
          <ac:chgData name="snugtechnologies@outlook.com" userId="78e37682bc0ea1fb" providerId="LiveId" clId="{FAFCF30A-A869-4079-A866-DC4CB345BFF5}" dt="2021-05-25T16:45:58.259" v="60" actId="478"/>
          <ac:spMkLst>
            <pc:docMk/>
            <pc:sldMk cId="3424004512" sldId="263"/>
            <ac:spMk id="5" creationId="{65DBDCC8-AFB0-4608-A3FD-92B69AE73F86}"/>
          </ac:spMkLst>
        </pc:spChg>
        <pc:spChg chg="del">
          <ac:chgData name="snugtechnologies@outlook.com" userId="78e37682bc0ea1fb" providerId="LiveId" clId="{FAFCF30A-A869-4079-A866-DC4CB345BFF5}" dt="2021-05-25T16:45:58.259" v="60" actId="478"/>
          <ac:spMkLst>
            <pc:docMk/>
            <pc:sldMk cId="3424004512" sldId="263"/>
            <ac:spMk id="6" creationId="{A40D7A87-3182-4CCF-A18B-2051CD541ACF}"/>
          </ac:spMkLst>
        </pc:spChg>
        <pc:spChg chg="del">
          <ac:chgData name="snugtechnologies@outlook.com" userId="78e37682bc0ea1fb" providerId="LiveId" clId="{FAFCF30A-A869-4079-A866-DC4CB345BFF5}" dt="2021-05-25T16:45:58.259" v="60" actId="478"/>
          <ac:spMkLst>
            <pc:docMk/>
            <pc:sldMk cId="3424004512" sldId="263"/>
            <ac:spMk id="7" creationId="{6736198B-639C-4288-89E8-26D572B93CF3}"/>
          </ac:spMkLst>
        </pc:spChg>
        <pc:spChg chg="del">
          <ac:chgData name="snugtechnologies@outlook.com" userId="78e37682bc0ea1fb" providerId="LiveId" clId="{FAFCF30A-A869-4079-A866-DC4CB345BFF5}" dt="2021-05-25T16:45:58.259" v="60" actId="478"/>
          <ac:spMkLst>
            <pc:docMk/>
            <pc:sldMk cId="3424004512" sldId="263"/>
            <ac:spMk id="9" creationId="{F9CD529C-D0B9-4453-90BF-5005F1D7CADD}"/>
          </ac:spMkLst>
        </pc:spChg>
        <pc:spChg chg="del">
          <ac:chgData name="snugtechnologies@outlook.com" userId="78e37682bc0ea1fb" providerId="LiveId" clId="{FAFCF30A-A869-4079-A866-DC4CB345BFF5}" dt="2021-05-25T16:45:58.259" v="60" actId="478"/>
          <ac:spMkLst>
            <pc:docMk/>
            <pc:sldMk cId="3424004512" sldId="263"/>
            <ac:spMk id="10" creationId="{172D1322-686B-4AEB-876F-7DFCB99BF653}"/>
          </ac:spMkLst>
        </pc:spChg>
        <pc:spChg chg="del">
          <ac:chgData name="snugtechnologies@outlook.com" userId="78e37682bc0ea1fb" providerId="LiveId" clId="{FAFCF30A-A869-4079-A866-DC4CB345BFF5}" dt="2021-05-25T16:45:58.259" v="60" actId="478"/>
          <ac:spMkLst>
            <pc:docMk/>
            <pc:sldMk cId="3424004512" sldId="263"/>
            <ac:spMk id="11" creationId="{31B280BF-1C0F-47DD-A954-F284BB4BC146}"/>
          </ac:spMkLst>
        </pc:spChg>
        <pc:spChg chg="del mod">
          <ac:chgData name="snugtechnologies@outlook.com" userId="78e37682bc0ea1fb" providerId="LiveId" clId="{FAFCF30A-A869-4079-A866-DC4CB345BFF5}" dt="2021-05-25T16:48:54.139" v="64" actId="22"/>
          <ac:spMkLst>
            <pc:docMk/>
            <pc:sldMk cId="3424004512" sldId="263"/>
            <ac:spMk id="12" creationId="{339DE5C2-AE64-46C4-9FE1-16AC7500D299}"/>
          </ac:spMkLst>
        </pc:spChg>
        <pc:spChg chg="add del mod">
          <ac:chgData name="snugtechnologies@outlook.com" userId="78e37682bc0ea1fb" providerId="LiveId" clId="{FAFCF30A-A869-4079-A866-DC4CB345BFF5}" dt="2021-05-25T16:52:50.631" v="93" actId="478"/>
          <ac:spMkLst>
            <pc:docMk/>
            <pc:sldMk cId="3424004512" sldId="263"/>
            <ac:spMk id="15" creationId="{B0E50733-8CC3-45D6-833C-BEBAF6B506AB}"/>
          </ac:spMkLst>
        </pc:spChg>
        <pc:spChg chg="add mod">
          <ac:chgData name="snugtechnologies@outlook.com" userId="78e37682bc0ea1fb" providerId="LiveId" clId="{FAFCF30A-A869-4079-A866-DC4CB345BFF5}" dt="2021-05-26T05:09:36.489" v="1569" actId="20577"/>
          <ac:spMkLst>
            <pc:docMk/>
            <pc:sldMk cId="3424004512" sldId="263"/>
            <ac:spMk id="23" creationId="{2F4B1198-E959-4CA0-B09E-B3CA625BBAB0}"/>
          </ac:spMkLst>
        </pc:spChg>
        <pc:spChg chg="add del">
          <ac:chgData name="snugtechnologies@outlook.com" userId="78e37682bc0ea1fb" providerId="LiveId" clId="{FAFCF30A-A869-4079-A866-DC4CB345BFF5}" dt="2021-05-25T16:49:51.405" v="70" actId="26606"/>
          <ac:spMkLst>
            <pc:docMk/>
            <pc:sldMk cId="3424004512" sldId="263"/>
            <ac:spMk id="272" creationId="{DD846085-D9B6-490E-83EC-849721E91C66}"/>
          </ac:spMkLst>
        </pc:spChg>
        <pc:spChg chg="add del">
          <ac:chgData name="snugtechnologies@outlook.com" userId="78e37682bc0ea1fb" providerId="LiveId" clId="{FAFCF30A-A869-4079-A866-DC4CB345BFF5}" dt="2021-05-25T16:53:07.110" v="95" actId="26606"/>
          <ac:spMkLst>
            <pc:docMk/>
            <pc:sldMk cId="3424004512" sldId="263"/>
            <ac:spMk id="384" creationId="{A635DBF8-FA27-4FAA-9AD8-B26CCBCF19D0}"/>
          </ac:spMkLst>
        </pc:spChg>
        <pc:spChg chg="add del">
          <ac:chgData name="snugtechnologies@outlook.com" userId="78e37682bc0ea1fb" providerId="LiveId" clId="{FAFCF30A-A869-4079-A866-DC4CB345BFF5}" dt="2021-05-25T17:01:05.539" v="119" actId="26606"/>
          <ac:spMkLst>
            <pc:docMk/>
            <pc:sldMk cId="3424004512" sldId="263"/>
            <ac:spMk id="1130" creationId="{CD3EDDB3-C6F6-4197-B425-428CB7C2C327}"/>
          </ac:spMkLst>
        </pc:spChg>
        <pc:grpChg chg="add del">
          <ac:chgData name="snugtechnologies@outlook.com" userId="78e37682bc0ea1fb" providerId="LiveId" clId="{FAFCF30A-A869-4079-A866-DC4CB345BFF5}" dt="2021-05-25T16:49:51.481" v="71" actId="26606"/>
          <ac:grpSpMkLst>
            <pc:docMk/>
            <pc:sldMk cId="3424004512" sldId="263"/>
            <ac:grpSpMk id="75" creationId="{5069155D-9E80-4D85-9A44-542AB74C51EA}"/>
          </ac:grpSpMkLst>
        </pc:grpChg>
        <pc:grpChg chg="add del">
          <ac:chgData name="snugtechnologies@outlook.com" userId="78e37682bc0ea1fb" providerId="LiveId" clId="{FAFCF30A-A869-4079-A866-DC4CB345BFF5}" dt="2021-05-25T16:49:51.481" v="71" actId="26606"/>
          <ac:grpSpMkLst>
            <pc:docMk/>
            <pc:sldMk cId="3424004512" sldId="263"/>
            <ac:grpSpMk id="131" creationId="{683BC79B-1E1F-4C67-AB03-70DDE4697399}"/>
          </ac:grpSpMkLst>
        </pc:grpChg>
        <pc:grpChg chg="add del">
          <ac:chgData name="snugtechnologies@outlook.com" userId="78e37682bc0ea1fb" providerId="LiveId" clId="{FAFCF30A-A869-4079-A866-DC4CB345BFF5}" dt="2021-05-25T16:49:51.481" v="71" actId="26606"/>
          <ac:grpSpMkLst>
            <pc:docMk/>
            <pc:sldMk cId="3424004512" sldId="263"/>
            <ac:grpSpMk id="135" creationId="{DBD39412-61C3-4DEE-8470-80EC50C0B3C8}"/>
          </ac:grpSpMkLst>
        </pc:grpChg>
        <pc:grpChg chg="add del">
          <ac:chgData name="snugtechnologies@outlook.com" userId="78e37682bc0ea1fb" providerId="LiveId" clId="{FAFCF30A-A869-4079-A866-DC4CB345BFF5}" dt="2021-05-25T16:49:51.481" v="71" actId="26606"/>
          <ac:grpSpMkLst>
            <pc:docMk/>
            <pc:sldMk cId="3424004512" sldId="263"/>
            <ac:grpSpMk id="197" creationId="{228CB916-025E-49EF-8FA0-0AFDAB3FF8C7}"/>
          </ac:grpSpMkLst>
        </pc:grpChg>
        <pc:grpChg chg="add del">
          <ac:chgData name="snugtechnologies@outlook.com" userId="78e37682bc0ea1fb" providerId="LiveId" clId="{FAFCF30A-A869-4079-A866-DC4CB345BFF5}" dt="2021-05-25T16:53:07.110" v="95" actId="26606"/>
          <ac:grpSpMkLst>
            <pc:docMk/>
            <pc:sldMk cId="3424004512" sldId="263"/>
            <ac:grpSpMk id="204" creationId="{5069155D-9E80-4D85-9A44-542AB74C51EA}"/>
          </ac:grpSpMkLst>
        </pc:grpChg>
        <pc:grpChg chg="add del">
          <ac:chgData name="snugtechnologies@outlook.com" userId="78e37682bc0ea1fb" providerId="LiveId" clId="{FAFCF30A-A869-4079-A866-DC4CB345BFF5}" dt="2021-05-25T16:49:51.405" v="70" actId="26606"/>
          <ac:grpSpMkLst>
            <pc:docMk/>
            <pc:sldMk cId="3424004512" sldId="263"/>
            <ac:grpSpMk id="216" creationId="{5069155D-9E80-4D85-9A44-542AB74C51EA}"/>
          </ac:grpSpMkLst>
        </pc:grpChg>
        <pc:grpChg chg="add del">
          <ac:chgData name="snugtechnologies@outlook.com" userId="78e37682bc0ea1fb" providerId="LiveId" clId="{FAFCF30A-A869-4079-A866-DC4CB345BFF5}" dt="2021-05-25T17:01:03.283" v="117" actId="26606"/>
          <ac:grpSpMkLst>
            <pc:docMk/>
            <pc:sldMk cId="3424004512" sldId="263"/>
            <ac:grpSpMk id="238" creationId="{5069155D-9E80-4D85-9A44-542AB74C51EA}"/>
          </ac:grpSpMkLst>
        </pc:grpChg>
        <pc:grpChg chg="add del">
          <ac:chgData name="snugtechnologies@outlook.com" userId="78e37682bc0ea1fb" providerId="LiveId" clId="{FAFCF30A-A869-4079-A866-DC4CB345BFF5}" dt="2021-05-25T17:01:12.731" v="120" actId="26606"/>
          <ac:grpSpMkLst>
            <pc:docMk/>
            <pc:sldMk cId="3424004512" sldId="263"/>
            <ac:grpSpMk id="264" creationId="{5069155D-9E80-4D85-9A44-542AB74C51EA}"/>
          </ac:grpSpMkLst>
        </pc:grpChg>
        <pc:grpChg chg="add del">
          <ac:chgData name="snugtechnologies@outlook.com" userId="78e37682bc0ea1fb" providerId="LiveId" clId="{FAFCF30A-A869-4079-A866-DC4CB345BFF5}" dt="2021-05-25T16:54:48.444" v="98" actId="26606"/>
          <ac:grpSpMkLst>
            <pc:docMk/>
            <pc:sldMk cId="3424004512" sldId="263"/>
            <ac:grpSpMk id="276" creationId="{324784BE-459D-4636-B84B-3394A2FCA249}"/>
          </ac:grpSpMkLst>
        </pc:grpChg>
        <pc:grpChg chg="add del">
          <ac:chgData name="snugtechnologies@outlook.com" userId="78e37682bc0ea1fb" providerId="LiveId" clId="{FAFCF30A-A869-4079-A866-DC4CB345BFF5}" dt="2021-05-25T17:01:12.731" v="120" actId="26606"/>
          <ac:grpSpMkLst>
            <pc:docMk/>
            <pc:sldMk cId="3424004512" sldId="263"/>
            <ac:grpSpMk id="321" creationId="{5605B712-0042-4DA3-A048-B9BCD0737607}"/>
          </ac:grpSpMkLst>
        </pc:grpChg>
        <pc:grpChg chg="add del">
          <ac:chgData name="snugtechnologies@outlook.com" userId="78e37682bc0ea1fb" providerId="LiveId" clId="{FAFCF30A-A869-4079-A866-DC4CB345BFF5}" dt="2021-05-25T17:01:12.731" v="120" actId="26606"/>
          <ac:grpSpMkLst>
            <pc:docMk/>
            <pc:sldMk cId="3424004512" sldId="263"/>
            <ac:grpSpMk id="324" creationId="{BE6D5CB3-C11D-4230-9036-22C129E22808}"/>
          </ac:grpSpMkLst>
        </pc:grpChg>
        <pc:grpChg chg="add del">
          <ac:chgData name="snugtechnologies@outlook.com" userId="78e37682bc0ea1fb" providerId="LiveId" clId="{FAFCF30A-A869-4079-A866-DC4CB345BFF5}" dt="2021-05-25T16:54:48.444" v="98" actId="26606"/>
          <ac:grpSpMkLst>
            <pc:docMk/>
            <pc:sldMk cId="3424004512" sldId="263"/>
            <ac:grpSpMk id="338" creationId="{9517D4DF-127E-42D6-B890-A045C513EF47}"/>
          </ac:grpSpMkLst>
        </pc:grpChg>
        <pc:grpChg chg="add del">
          <ac:chgData name="snugtechnologies@outlook.com" userId="78e37682bc0ea1fb" providerId="LiveId" clId="{FAFCF30A-A869-4079-A866-DC4CB345BFF5}" dt="2021-05-25T16:53:07.110" v="95" actId="26606"/>
          <ac:grpSpMkLst>
            <pc:docMk/>
            <pc:sldMk cId="3424004512" sldId="263"/>
            <ac:grpSpMk id="387" creationId="{191826CB-9D30-4591-9C26-865D3E5D8C2F}"/>
          </ac:grpSpMkLst>
        </pc:grpChg>
        <pc:grpChg chg="add del">
          <ac:chgData name="snugtechnologies@outlook.com" userId="78e37682bc0ea1fb" providerId="LiveId" clId="{FAFCF30A-A869-4079-A866-DC4CB345BFF5}" dt="2021-05-25T17:00:13.273" v="104" actId="26606"/>
          <ac:grpSpMkLst>
            <pc:docMk/>
            <pc:sldMk cId="3424004512" sldId="263"/>
            <ac:grpSpMk id="445" creationId="{9517D4DF-127E-42D6-B890-A045C513EF47}"/>
          </ac:grpSpMkLst>
        </pc:grpChg>
        <pc:grpChg chg="add del">
          <ac:chgData name="snugtechnologies@outlook.com" userId="78e37682bc0ea1fb" providerId="LiveId" clId="{FAFCF30A-A869-4079-A866-DC4CB345BFF5}" dt="2021-05-25T17:01:12.731" v="120" actId="26606"/>
          <ac:grpSpMkLst>
            <pc:docMk/>
            <pc:sldMk cId="3424004512" sldId="263"/>
            <ac:grpSpMk id="545" creationId="{574F98AF-DF4D-4975-9ED9-FBB0C57A83A4}"/>
          </ac:grpSpMkLst>
        </pc:grpChg>
        <pc:grpChg chg="add del">
          <ac:chgData name="snugtechnologies@outlook.com" userId="78e37682bc0ea1fb" providerId="LiveId" clId="{FAFCF30A-A869-4079-A866-DC4CB345BFF5}" dt="2021-05-25T16:54:48.444" v="98" actId="26606"/>
          <ac:grpSpMkLst>
            <pc:docMk/>
            <pc:sldMk cId="3424004512" sldId="263"/>
            <ac:grpSpMk id="1031" creationId="{5069155D-9E80-4D85-9A44-542AB74C51EA}"/>
          </ac:grpSpMkLst>
        </pc:grpChg>
        <pc:grpChg chg="add del">
          <ac:chgData name="snugtechnologies@outlook.com" userId="78e37682bc0ea1fb" providerId="LiveId" clId="{FAFCF30A-A869-4079-A866-DC4CB345BFF5}" dt="2021-05-25T16:54:48.444" v="98" actId="26606"/>
          <ac:grpSpMkLst>
            <pc:docMk/>
            <pc:sldMk cId="3424004512" sldId="263"/>
            <ac:grpSpMk id="1032" creationId="{83583CE2-E06D-43D8-8306-A669184E4B08}"/>
          </ac:grpSpMkLst>
        </pc:grpChg>
        <pc:grpChg chg="add del">
          <ac:chgData name="snugtechnologies@outlook.com" userId="78e37682bc0ea1fb" providerId="LiveId" clId="{FAFCF30A-A869-4079-A866-DC4CB345BFF5}" dt="2021-05-25T17:00:13.273" v="104" actId="26606"/>
          <ac:grpSpMkLst>
            <pc:docMk/>
            <pc:sldMk cId="3424004512" sldId="263"/>
            <ac:grpSpMk id="1035" creationId="{5069155D-9E80-4D85-9A44-542AB74C51EA}"/>
          </ac:grpSpMkLst>
        </pc:grpChg>
        <pc:grpChg chg="add del">
          <ac:chgData name="snugtechnologies@outlook.com" userId="78e37682bc0ea1fb" providerId="LiveId" clId="{FAFCF30A-A869-4079-A866-DC4CB345BFF5}" dt="2021-05-25T17:00:13.273" v="104" actId="26606"/>
          <ac:grpSpMkLst>
            <pc:docMk/>
            <pc:sldMk cId="3424004512" sldId="263"/>
            <ac:grpSpMk id="1039" creationId="{83583CE2-E06D-43D8-8306-A669184E4B08}"/>
          </ac:grpSpMkLst>
        </pc:grpChg>
        <pc:grpChg chg="add del">
          <ac:chgData name="snugtechnologies@outlook.com" userId="78e37682bc0ea1fb" providerId="LiveId" clId="{FAFCF30A-A869-4079-A866-DC4CB345BFF5}" dt="2021-05-25T17:00:13.273" v="104" actId="26606"/>
          <ac:grpSpMkLst>
            <pc:docMk/>
            <pc:sldMk cId="3424004512" sldId="263"/>
            <ac:grpSpMk id="1042" creationId="{324784BE-459D-4636-B84B-3394A2FCA249}"/>
          </ac:grpSpMkLst>
        </pc:grpChg>
        <pc:grpChg chg="add">
          <ac:chgData name="snugtechnologies@outlook.com" userId="78e37682bc0ea1fb" providerId="LiveId" clId="{FAFCF30A-A869-4079-A866-DC4CB345BFF5}" dt="2021-05-25T17:01:12.731" v="120" actId="26606"/>
          <ac:grpSpMkLst>
            <pc:docMk/>
            <pc:sldMk cId="3424004512" sldId="263"/>
            <ac:grpSpMk id="1057" creationId="{5069155D-9E80-4D85-9A44-542AB74C51EA}"/>
          </ac:grpSpMkLst>
        </pc:grpChg>
        <pc:grpChg chg="add del">
          <ac:chgData name="snugtechnologies@outlook.com" userId="78e37682bc0ea1fb" providerId="LiveId" clId="{FAFCF30A-A869-4079-A866-DC4CB345BFF5}" dt="2021-05-25T17:01:03.283" v="117" actId="26606"/>
          <ac:grpSpMkLst>
            <pc:docMk/>
            <pc:sldMk cId="3424004512" sldId="263"/>
            <ac:grpSpMk id="1086" creationId="{DEA44493-677B-4372-A655-68B188BF7EF7}"/>
          </ac:grpSpMkLst>
        </pc:grpChg>
        <pc:grpChg chg="add">
          <ac:chgData name="snugtechnologies@outlook.com" userId="78e37682bc0ea1fb" providerId="LiveId" clId="{FAFCF30A-A869-4079-A866-DC4CB345BFF5}" dt="2021-05-25T17:01:12.731" v="120" actId="26606"/>
          <ac:grpSpMkLst>
            <pc:docMk/>
            <pc:sldMk cId="3424004512" sldId="263"/>
            <ac:grpSpMk id="1089" creationId="{DEA44493-677B-4372-A655-68B188BF7EF7}"/>
          </ac:grpSpMkLst>
        </pc:grpChg>
        <pc:grpChg chg="add del">
          <ac:chgData name="snugtechnologies@outlook.com" userId="78e37682bc0ea1fb" providerId="LiveId" clId="{FAFCF30A-A869-4079-A866-DC4CB345BFF5}" dt="2021-05-25T17:01:05.539" v="119" actId="26606"/>
          <ac:grpSpMkLst>
            <pc:docMk/>
            <pc:sldMk cId="3424004512" sldId="263"/>
            <ac:grpSpMk id="1099" creationId="{903038AC-3A7E-40FE-9E0F-C163441C309C}"/>
          </ac:grpSpMkLst>
        </pc:grpChg>
        <pc:picChg chg="add del mod ord modCrop">
          <ac:chgData name="snugtechnologies@outlook.com" userId="78e37682bc0ea1fb" providerId="LiveId" clId="{FAFCF30A-A869-4079-A866-DC4CB345BFF5}" dt="2021-05-25T16:51:13.295" v="72" actId="478"/>
          <ac:picMkLst>
            <pc:docMk/>
            <pc:sldMk cId="3424004512" sldId="263"/>
            <ac:picMk id="13" creationId="{8C4D38F5-FFA5-4446-9309-9DE0FF621ED8}"/>
          </ac:picMkLst>
        </pc:picChg>
        <pc:picChg chg="add del mod ord modCrop">
          <ac:chgData name="snugtechnologies@outlook.com" userId="78e37682bc0ea1fb" providerId="LiveId" clId="{FAFCF30A-A869-4079-A866-DC4CB345BFF5}" dt="2021-05-25T16:53:10.234" v="96" actId="478"/>
          <ac:picMkLst>
            <pc:docMk/>
            <pc:sldMk cId="3424004512" sldId="263"/>
            <ac:picMk id="17" creationId="{DE8A1808-1BCB-41DF-84B4-4133FDF9F954}"/>
          </ac:picMkLst>
        </pc:picChg>
        <pc:picChg chg="mod ord">
          <ac:chgData name="snugtechnologies@outlook.com" userId="78e37682bc0ea1fb" providerId="LiveId" clId="{FAFCF30A-A869-4079-A866-DC4CB345BFF5}" dt="2021-05-25T17:01:39.907" v="153" actId="14100"/>
          <ac:picMkLst>
            <pc:docMk/>
            <pc:sldMk cId="3424004512" sldId="263"/>
            <ac:picMk id="18" creationId="{BDF5E109-C897-47BF-A572-3752261744C4}"/>
          </ac:picMkLst>
        </pc:picChg>
        <pc:picChg chg="add del mod ord">
          <ac:chgData name="snugtechnologies@outlook.com" userId="78e37682bc0ea1fb" providerId="LiveId" clId="{FAFCF30A-A869-4079-A866-DC4CB345BFF5}" dt="2021-05-25T16:59:13.718" v="100" actId="478"/>
          <ac:picMkLst>
            <pc:docMk/>
            <pc:sldMk cId="3424004512" sldId="263"/>
            <ac:picMk id="20" creationId="{5FF8F6A8-EE55-4619-BBB5-FEBC9F4BB3C0}"/>
          </ac:picMkLst>
        </pc:picChg>
        <pc:picChg chg="add mod ord">
          <ac:chgData name="snugtechnologies@outlook.com" userId="78e37682bc0ea1fb" providerId="LiveId" clId="{FAFCF30A-A869-4079-A866-DC4CB345BFF5}" dt="2021-05-25T17:01:23.689" v="122" actId="14100"/>
          <ac:picMkLst>
            <pc:docMk/>
            <pc:sldMk cId="3424004512" sldId="263"/>
            <ac:picMk id="22" creationId="{B2B566ED-DB81-4FBB-9AA0-169CC62B9A30}"/>
          </ac:picMkLst>
        </pc:picChg>
        <pc:picChg chg="add del">
          <ac:chgData name="snugtechnologies@outlook.com" userId="78e37682bc0ea1fb" providerId="LiveId" clId="{FAFCF30A-A869-4079-A866-DC4CB345BFF5}" dt="2021-05-25T16:49:51.481" v="71" actId="26606"/>
          <ac:picMkLst>
            <pc:docMk/>
            <pc:sldMk cId="3424004512" sldId="263"/>
            <ac:picMk id="73" creationId="{E0E0BAE6-61BC-48DD-83A9-915CEF79F689}"/>
          </ac:picMkLst>
        </pc:picChg>
        <pc:picChg chg="add del">
          <ac:chgData name="snugtechnologies@outlook.com" userId="78e37682bc0ea1fb" providerId="LiveId" clId="{FAFCF30A-A869-4079-A866-DC4CB345BFF5}" dt="2021-05-25T16:53:07.110" v="95" actId="26606"/>
          <ac:picMkLst>
            <pc:docMk/>
            <pc:sldMk cId="3424004512" sldId="263"/>
            <ac:picMk id="202" creationId="{E0E0BAE6-61BC-48DD-83A9-915CEF79F689}"/>
          </ac:picMkLst>
        </pc:picChg>
        <pc:picChg chg="add del">
          <ac:chgData name="snugtechnologies@outlook.com" userId="78e37682bc0ea1fb" providerId="LiveId" clId="{FAFCF30A-A869-4079-A866-DC4CB345BFF5}" dt="2021-05-25T16:49:51.405" v="70" actId="26606"/>
          <ac:picMkLst>
            <pc:docMk/>
            <pc:sldMk cId="3424004512" sldId="263"/>
            <ac:picMk id="214" creationId="{E0E0BAE6-61BC-48DD-83A9-915CEF79F689}"/>
          </ac:picMkLst>
        </pc:picChg>
        <pc:picChg chg="add del">
          <ac:chgData name="snugtechnologies@outlook.com" userId="78e37682bc0ea1fb" providerId="LiveId" clId="{FAFCF30A-A869-4079-A866-DC4CB345BFF5}" dt="2021-05-25T17:01:03.283" v="117" actId="26606"/>
          <ac:picMkLst>
            <pc:docMk/>
            <pc:sldMk cId="3424004512" sldId="263"/>
            <ac:picMk id="236" creationId="{E0E0BAE6-61BC-48DD-83A9-915CEF79F689}"/>
          </ac:picMkLst>
        </pc:picChg>
        <pc:picChg chg="add del">
          <ac:chgData name="snugtechnologies@outlook.com" userId="78e37682bc0ea1fb" providerId="LiveId" clId="{FAFCF30A-A869-4079-A866-DC4CB345BFF5}" dt="2021-05-25T17:01:12.731" v="120" actId="26606"/>
          <ac:picMkLst>
            <pc:docMk/>
            <pc:sldMk cId="3424004512" sldId="263"/>
            <ac:picMk id="262" creationId="{E0E0BAE6-61BC-48DD-83A9-915CEF79F689}"/>
          </ac:picMkLst>
        </pc:picChg>
        <pc:picChg chg="add del">
          <ac:chgData name="snugtechnologies@outlook.com" userId="78e37682bc0ea1fb" providerId="LiveId" clId="{FAFCF30A-A869-4079-A866-DC4CB345BFF5}" dt="2021-05-25T17:00:04.931" v="102" actId="478"/>
          <ac:picMkLst>
            <pc:docMk/>
            <pc:sldMk cId="3424004512" sldId="263"/>
            <ac:picMk id="1026" creationId="{D781E61E-6965-44D8-85A0-58936A359B65}"/>
          </ac:picMkLst>
        </pc:picChg>
        <pc:picChg chg="mod ord">
          <ac:chgData name="snugtechnologies@outlook.com" userId="78e37682bc0ea1fb" providerId="LiveId" clId="{FAFCF30A-A869-4079-A866-DC4CB345BFF5}" dt="2021-05-25T17:01:17.702" v="121" actId="14100"/>
          <ac:picMkLst>
            <pc:docMk/>
            <pc:sldMk cId="3424004512" sldId="263"/>
            <ac:picMk id="1028" creationId="{2152BC5F-523B-42C0-88DE-B5035BCBC59A}"/>
          </ac:picMkLst>
        </pc:picChg>
        <pc:picChg chg="add del">
          <ac:chgData name="snugtechnologies@outlook.com" userId="78e37682bc0ea1fb" providerId="LiveId" clId="{FAFCF30A-A869-4079-A866-DC4CB345BFF5}" dt="2021-05-25T16:54:48.444" v="98" actId="26606"/>
          <ac:picMkLst>
            <pc:docMk/>
            <pc:sldMk cId="3424004512" sldId="263"/>
            <ac:picMk id="1030" creationId="{E0E0BAE6-61BC-48DD-83A9-915CEF79F689}"/>
          </ac:picMkLst>
        </pc:picChg>
        <pc:picChg chg="add del">
          <ac:chgData name="snugtechnologies@outlook.com" userId="78e37682bc0ea1fb" providerId="LiveId" clId="{FAFCF30A-A869-4079-A866-DC4CB345BFF5}" dt="2021-05-25T17:00:13.273" v="104" actId="26606"/>
          <ac:picMkLst>
            <pc:docMk/>
            <pc:sldMk cId="3424004512" sldId="263"/>
            <ac:picMk id="1034" creationId="{E0E0BAE6-61BC-48DD-83A9-915CEF79F689}"/>
          </ac:picMkLst>
        </pc:picChg>
        <pc:picChg chg="add">
          <ac:chgData name="snugtechnologies@outlook.com" userId="78e37682bc0ea1fb" providerId="LiveId" clId="{FAFCF30A-A869-4079-A866-DC4CB345BFF5}" dt="2021-05-25T17:01:12.731" v="120" actId="26606"/>
          <ac:picMkLst>
            <pc:docMk/>
            <pc:sldMk cId="3424004512" sldId="263"/>
            <ac:picMk id="1056" creationId="{E0E0BAE6-61BC-48DD-83A9-915CEF79F689}"/>
          </ac:picMkLst>
        </pc:picChg>
        <pc:picChg chg="add del">
          <ac:chgData name="snugtechnologies@outlook.com" userId="78e37682bc0ea1fb" providerId="LiveId" clId="{FAFCF30A-A869-4079-A866-DC4CB345BFF5}" dt="2021-05-25T17:01:05.539" v="119" actId="26606"/>
          <ac:picMkLst>
            <pc:docMk/>
            <pc:sldMk cId="3424004512" sldId="263"/>
            <ac:picMk id="1098" creationId="{64FEDBE8-2806-4C1F-AE4F-70CF8B9DD977}"/>
          </ac:picMkLst>
        </pc:picChg>
        <pc:cxnChg chg="add del">
          <ac:chgData name="snugtechnologies@outlook.com" userId="78e37682bc0ea1fb" providerId="LiveId" clId="{FAFCF30A-A869-4079-A866-DC4CB345BFF5}" dt="2021-05-25T16:49:51.481" v="71" actId="26606"/>
          <ac:cxnSpMkLst>
            <pc:docMk/>
            <pc:sldMk cId="3424004512" sldId="263"/>
            <ac:cxnSpMk id="191" creationId="{376ED67D-6B1E-41A5-87B4-8298BFCBF8DB}"/>
          </ac:cxnSpMkLst>
        </pc:cxnChg>
        <pc:cxnChg chg="add del">
          <ac:chgData name="snugtechnologies@outlook.com" userId="78e37682bc0ea1fb" providerId="LiveId" clId="{FAFCF30A-A869-4079-A866-DC4CB345BFF5}" dt="2021-05-25T16:49:51.481" v="71" actId="26606"/>
          <ac:cxnSpMkLst>
            <pc:docMk/>
            <pc:sldMk cId="3424004512" sldId="263"/>
            <ac:cxnSpMk id="193" creationId="{3F44B603-B030-4D2E-B47E-664E38B43DD1}"/>
          </ac:cxnSpMkLst>
        </pc:cxnChg>
        <pc:cxnChg chg="add del">
          <ac:chgData name="snugtechnologies@outlook.com" userId="78e37682bc0ea1fb" providerId="LiveId" clId="{FAFCF30A-A869-4079-A866-DC4CB345BFF5}" dt="2021-05-25T16:49:51.481" v="71" actId="26606"/>
          <ac:cxnSpMkLst>
            <pc:docMk/>
            <pc:sldMk cId="3424004512" sldId="263"/>
            <ac:cxnSpMk id="195" creationId="{FFBA6015-B83C-47A6-8F6D-96CED8992BBC}"/>
          </ac:cxnSpMkLst>
        </pc:cxnChg>
        <pc:cxnChg chg="add del">
          <ac:chgData name="snugtechnologies@outlook.com" userId="78e37682bc0ea1fb" providerId="LiveId" clId="{FAFCF30A-A869-4079-A866-DC4CB345BFF5}" dt="2021-05-25T16:54:48.444" v="98" actId="26606"/>
          <ac:cxnSpMkLst>
            <pc:docMk/>
            <pc:sldMk cId="3424004512" sldId="263"/>
            <ac:cxnSpMk id="332" creationId="{FFE322B7-5506-48D8-91CD-ADB5E03DDBD3}"/>
          </ac:cxnSpMkLst>
        </pc:cxnChg>
        <pc:cxnChg chg="add del">
          <ac:chgData name="snugtechnologies@outlook.com" userId="78e37682bc0ea1fb" providerId="LiveId" clId="{FAFCF30A-A869-4079-A866-DC4CB345BFF5}" dt="2021-05-25T16:54:48.444" v="98" actId="26606"/>
          <ac:cxnSpMkLst>
            <pc:docMk/>
            <pc:sldMk cId="3424004512" sldId="263"/>
            <ac:cxnSpMk id="334" creationId="{904E68D1-28E8-4568-BFC3-BD646683000A}"/>
          </ac:cxnSpMkLst>
        </pc:cxnChg>
        <pc:cxnChg chg="add del">
          <ac:chgData name="snugtechnologies@outlook.com" userId="78e37682bc0ea1fb" providerId="LiveId" clId="{FAFCF30A-A869-4079-A866-DC4CB345BFF5}" dt="2021-05-25T16:54:48.444" v="98" actId="26606"/>
          <ac:cxnSpMkLst>
            <pc:docMk/>
            <pc:sldMk cId="3424004512" sldId="263"/>
            <ac:cxnSpMk id="336" creationId="{E5D62EDC-2822-42E0-8651-C3B0CB9C6D4A}"/>
          </ac:cxnSpMkLst>
        </pc:cxnChg>
        <pc:cxnChg chg="add del">
          <ac:chgData name="snugtechnologies@outlook.com" userId="78e37682bc0ea1fb" providerId="LiveId" clId="{FAFCF30A-A869-4079-A866-DC4CB345BFF5}" dt="2021-05-25T16:53:07.110" v="95" actId="26606"/>
          <ac:cxnSpMkLst>
            <pc:docMk/>
            <pc:sldMk cId="3424004512" sldId="263"/>
            <ac:cxnSpMk id="385" creationId="{E49EF29F-39A8-444B-A15B-8815D62E4159}"/>
          </ac:cxnSpMkLst>
        </pc:cxnChg>
        <pc:cxnChg chg="add del">
          <ac:chgData name="snugtechnologies@outlook.com" userId="78e37682bc0ea1fb" providerId="LiveId" clId="{FAFCF30A-A869-4079-A866-DC4CB345BFF5}" dt="2021-05-25T16:53:07.110" v="95" actId="26606"/>
          <ac:cxnSpMkLst>
            <pc:docMk/>
            <pc:sldMk cId="3424004512" sldId="263"/>
            <ac:cxnSpMk id="386" creationId="{8D161DC5-7B32-4820-84E6-2671F6C529F5}"/>
          </ac:cxnSpMkLst>
        </pc:cxnChg>
        <pc:cxnChg chg="add del">
          <ac:chgData name="snugtechnologies@outlook.com" userId="78e37682bc0ea1fb" providerId="LiveId" clId="{FAFCF30A-A869-4079-A866-DC4CB345BFF5}" dt="2021-05-25T17:00:13.273" v="104" actId="26606"/>
          <ac:cxnSpMkLst>
            <pc:docMk/>
            <pc:sldMk cId="3424004512" sldId="263"/>
            <ac:cxnSpMk id="442" creationId="{FFE322B7-5506-48D8-91CD-ADB5E03DDBD3}"/>
          </ac:cxnSpMkLst>
        </pc:cxnChg>
        <pc:cxnChg chg="add del">
          <ac:chgData name="snugtechnologies@outlook.com" userId="78e37682bc0ea1fb" providerId="LiveId" clId="{FAFCF30A-A869-4079-A866-DC4CB345BFF5}" dt="2021-05-25T17:00:13.273" v="104" actId="26606"/>
          <ac:cxnSpMkLst>
            <pc:docMk/>
            <pc:sldMk cId="3424004512" sldId="263"/>
            <ac:cxnSpMk id="443" creationId="{904E68D1-28E8-4568-BFC3-BD646683000A}"/>
          </ac:cxnSpMkLst>
        </pc:cxnChg>
        <pc:cxnChg chg="add del">
          <ac:chgData name="snugtechnologies@outlook.com" userId="78e37682bc0ea1fb" providerId="LiveId" clId="{FAFCF30A-A869-4079-A866-DC4CB345BFF5}" dt="2021-05-25T17:00:13.273" v="104" actId="26606"/>
          <ac:cxnSpMkLst>
            <pc:docMk/>
            <pc:sldMk cId="3424004512" sldId="263"/>
            <ac:cxnSpMk id="444" creationId="{E5D62EDC-2822-42E0-8651-C3B0CB9C6D4A}"/>
          </ac:cxnSpMkLst>
        </pc:cxnChg>
        <pc:cxnChg chg="add del">
          <ac:chgData name="snugtechnologies@outlook.com" userId="78e37682bc0ea1fb" providerId="LiveId" clId="{FAFCF30A-A869-4079-A866-DC4CB345BFF5}" dt="2021-05-25T17:01:12.731" v="120" actId="26606"/>
          <ac:cxnSpMkLst>
            <pc:docMk/>
            <pc:sldMk cId="3424004512" sldId="263"/>
            <ac:cxnSpMk id="542" creationId="{566D42F2-F735-4E82-A8C3-69BBB27067B3}"/>
          </ac:cxnSpMkLst>
        </pc:cxnChg>
        <pc:cxnChg chg="add del">
          <ac:chgData name="snugtechnologies@outlook.com" userId="78e37682bc0ea1fb" providerId="LiveId" clId="{FAFCF30A-A869-4079-A866-DC4CB345BFF5}" dt="2021-05-25T17:01:12.731" v="120" actId="26606"/>
          <ac:cxnSpMkLst>
            <pc:docMk/>
            <pc:sldMk cId="3424004512" sldId="263"/>
            <ac:cxnSpMk id="543" creationId="{A95E3C1D-1192-48CE-BE8D-1FD34030B9FE}"/>
          </ac:cxnSpMkLst>
        </pc:cxnChg>
        <pc:cxnChg chg="add del">
          <ac:chgData name="snugtechnologies@outlook.com" userId="78e37682bc0ea1fb" providerId="LiveId" clId="{FAFCF30A-A869-4079-A866-DC4CB345BFF5}" dt="2021-05-25T17:01:12.731" v="120" actId="26606"/>
          <ac:cxnSpMkLst>
            <pc:docMk/>
            <pc:sldMk cId="3424004512" sldId="263"/>
            <ac:cxnSpMk id="544" creationId="{D035FA95-A3BB-40A1-A62C-5CE33D4C9BC0}"/>
          </ac:cxnSpMkLst>
        </pc:cxnChg>
      </pc:sldChg>
      <pc:sldChg chg="addSp delSp modSp new mod">
        <pc:chgData name="snugtechnologies@outlook.com" userId="78e37682bc0ea1fb" providerId="LiveId" clId="{FAFCF30A-A869-4079-A866-DC4CB345BFF5}" dt="2021-05-25T17:25:27.496" v="369" actId="1076"/>
        <pc:sldMkLst>
          <pc:docMk/>
          <pc:sldMk cId="1715764117" sldId="264"/>
        </pc:sldMkLst>
        <pc:spChg chg="mod">
          <ac:chgData name="snugtechnologies@outlook.com" userId="78e37682bc0ea1fb" providerId="LiveId" clId="{FAFCF30A-A869-4079-A866-DC4CB345BFF5}" dt="2021-05-25T17:25:21.823" v="368" actId="14100"/>
          <ac:spMkLst>
            <pc:docMk/>
            <pc:sldMk cId="1715764117" sldId="264"/>
            <ac:spMk id="2" creationId="{18D34E05-CE53-4799-B516-4EA7A400B212}"/>
          </ac:spMkLst>
        </pc:spChg>
        <pc:spChg chg="del">
          <ac:chgData name="snugtechnologies@outlook.com" userId="78e37682bc0ea1fb" providerId="LiveId" clId="{FAFCF30A-A869-4079-A866-DC4CB345BFF5}" dt="2021-05-25T17:24:06.253" v="346"/>
          <ac:spMkLst>
            <pc:docMk/>
            <pc:sldMk cId="1715764117" sldId="264"/>
            <ac:spMk id="3" creationId="{06778064-EA02-4CB0-BDB7-92F9FA61A79F}"/>
          </ac:spMkLst>
        </pc:spChg>
        <pc:picChg chg="add mod modCrop">
          <ac:chgData name="snugtechnologies@outlook.com" userId="78e37682bc0ea1fb" providerId="LiveId" clId="{FAFCF30A-A869-4079-A866-DC4CB345BFF5}" dt="2021-05-25T17:25:27.496" v="369" actId="1076"/>
          <ac:picMkLst>
            <pc:docMk/>
            <pc:sldMk cId="1715764117" sldId="264"/>
            <ac:picMk id="4" creationId="{48B08E7C-B3D9-4559-8EC8-C061A4025EFD}"/>
          </ac:picMkLst>
        </pc:picChg>
      </pc:sldChg>
      <pc:sldChg chg="addSp delSp modSp add mod ord modAnim">
        <pc:chgData name="snugtechnologies@outlook.com" userId="78e37682bc0ea1fb" providerId="LiveId" clId="{FAFCF30A-A869-4079-A866-DC4CB345BFF5}" dt="2021-05-26T04:57:34.774" v="1547"/>
        <pc:sldMkLst>
          <pc:docMk/>
          <pc:sldMk cId="124702080" sldId="265"/>
        </pc:sldMkLst>
        <pc:spChg chg="add del mod">
          <ac:chgData name="snugtechnologies@outlook.com" userId="78e37682bc0ea1fb" providerId="LiveId" clId="{FAFCF30A-A869-4079-A866-DC4CB345BFF5}" dt="2021-05-25T17:08:35.510" v="201" actId="478"/>
          <ac:spMkLst>
            <pc:docMk/>
            <pc:sldMk cId="124702080" sldId="265"/>
            <ac:spMk id="2" creationId="{D3D1B9CE-BEAA-40C9-B7A2-FD7EE4A35166}"/>
          </ac:spMkLst>
        </pc:spChg>
        <pc:spChg chg="add del mod">
          <ac:chgData name="snugtechnologies@outlook.com" userId="78e37682bc0ea1fb" providerId="LiveId" clId="{FAFCF30A-A869-4079-A866-DC4CB345BFF5}" dt="2021-05-25T17:08:33.562" v="200" actId="478"/>
          <ac:spMkLst>
            <pc:docMk/>
            <pc:sldMk cId="124702080" sldId="265"/>
            <ac:spMk id="3" creationId="{E355B9D0-D959-4853-B7AD-4DBAFB338C9D}"/>
          </ac:spMkLst>
        </pc:spChg>
        <pc:spChg chg="mod">
          <ac:chgData name="snugtechnologies@outlook.com" userId="78e37682bc0ea1fb" providerId="LiveId" clId="{FAFCF30A-A869-4079-A866-DC4CB345BFF5}" dt="2021-05-25T17:22:02.384" v="341" actId="1076"/>
          <ac:spMkLst>
            <pc:docMk/>
            <pc:sldMk cId="124702080" sldId="265"/>
            <ac:spMk id="4" creationId="{8E441899-4C8B-4479-BAB5-92F86F0537B9}"/>
          </ac:spMkLst>
        </pc:spChg>
        <pc:spChg chg="mod ord">
          <ac:chgData name="snugtechnologies@outlook.com" userId="78e37682bc0ea1fb" providerId="LiveId" clId="{FAFCF30A-A869-4079-A866-DC4CB345BFF5}" dt="2021-05-25T17:17:50.054" v="225" actId="26606"/>
          <ac:spMkLst>
            <pc:docMk/>
            <pc:sldMk cId="124702080" sldId="265"/>
            <ac:spMk id="23" creationId="{2F4B1198-E959-4CA0-B09E-B3CA625BBAB0}"/>
          </ac:spMkLst>
        </pc:spChg>
        <pc:spChg chg="add del">
          <ac:chgData name="snugtechnologies@outlook.com" userId="78e37682bc0ea1fb" providerId="LiveId" clId="{FAFCF30A-A869-4079-A866-DC4CB345BFF5}" dt="2021-05-25T17:13:33.044" v="207" actId="22"/>
          <ac:spMkLst>
            <pc:docMk/>
            <pc:sldMk cId="124702080" sldId="265"/>
            <ac:spMk id="79" creationId="{B7F4A6E9-9B5E-4416-836E-43B94943FD56}"/>
          </ac:spMkLst>
        </pc:spChg>
        <pc:spChg chg="add del">
          <ac:chgData name="snugtechnologies@outlook.com" userId="78e37682bc0ea1fb" providerId="LiveId" clId="{FAFCF30A-A869-4079-A866-DC4CB345BFF5}" dt="2021-05-25T17:19:46.982" v="240" actId="26606"/>
          <ac:spMkLst>
            <pc:docMk/>
            <pc:sldMk cId="124702080" sldId="265"/>
            <ac:spMk id="198" creationId="{6CC49B36-A494-4B74-A109-A5BDEB884A15}"/>
          </ac:spMkLst>
        </pc:spChg>
        <pc:spChg chg="add del">
          <ac:chgData name="snugtechnologies@outlook.com" userId="78e37682bc0ea1fb" providerId="LiveId" clId="{FAFCF30A-A869-4079-A866-DC4CB345BFF5}" dt="2021-05-25T17:19:46.982" v="240" actId="26606"/>
          <ac:spMkLst>
            <pc:docMk/>
            <pc:sldMk cId="124702080" sldId="265"/>
            <ac:spMk id="200" creationId="{D8B5B4A8-1029-49EE-82AE-B777DDA1121F}"/>
          </ac:spMkLst>
        </pc:spChg>
        <pc:spChg chg="add del">
          <ac:chgData name="snugtechnologies@outlook.com" userId="78e37682bc0ea1fb" providerId="LiveId" clId="{FAFCF30A-A869-4079-A866-DC4CB345BFF5}" dt="2021-05-25T17:19:46.982" v="240" actId="26606"/>
          <ac:spMkLst>
            <pc:docMk/>
            <pc:sldMk cId="124702080" sldId="265"/>
            <ac:spMk id="202" creationId="{559DC165-5624-4902-BBAD-94FAC40BFD19}"/>
          </ac:spMkLst>
        </pc:spChg>
        <pc:spChg chg="add del">
          <ac:chgData name="snugtechnologies@outlook.com" userId="78e37682bc0ea1fb" providerId="LiveId" clId="{FAFCF30A-A869-4079-A866-DC4CB345BFF5}" dt="2021-05-25T17:19:46.982" v="240" actId="26606"/>
          <ac:spMkLst>
            <pc:docMk/>
            <pc:sldMk cId="124702080" sldId="265"/>
            <ac:spMk id="204" creationId="{3731BDBC-FDF0-482D-963A-B084D66AC4F2}"/>
          </ac:spMkLst>
        </pc:spChg>
        <pc:spChg chg="add">
          <ac:chgData name="snugtechnologies@outlook.com" userId="78e37682bc0ea1fb" providerId="LiveId" clId="{FAFCF30A-A869-4079-A866-DC4CB345BFF5}" dt="2021-05-25T17:19:46.982" v="240" actId="26606"/>
          <ac:spMkLst>
            <pc:docMk/>
            <pc:sldMk cId="124702080" sldId="265"/>
            <ac:spMk id="267" creationId="{6CC49B36-A494-4B74-A109-A5BDEB884A15}"/>
          </ac:spMkLst>
        </pc:spChg>
        <pc:spChg chg="add">
          <ac:chgData name="snugtechnologies@outlook.com" userId="78e37682bc0ea1fb" providerId="LiveId" clId="{FAFCF30A-A869-4079-A866-DC4CB345BFF5}" dt="2021-05-25T17:19:46.982" v="240" actId="26606"/>
          <ac:spMkLst>
            <pc:docMk/>
            <pc:sldMk cId="124702080" sldId="265"/>
            <ac:spMk id="269" creationId="{D8B5B4A8-1029-49EE-82AE-B777DDA1121F}"/>
          </ac:spMkLst>
        </pc:spChg>
        <pc:spChg chg="add">
          <ac:chgData name="snugtechnologies@outlook.com" userId="78e37682bc0ea1fb" providerId="LiveId" clId="{FAFCF30A-A869-4079-A866-DC4CB345BFF5}" dt="2021-05-25T17:19:46.982" v="240" actId="26606"/>
          <ac:spMkLst>
            <pc:docMk/>
            <pc:sldMk cId="124702080" sldId="265"/>
            <ac:spMk id="271" creationId="{559DC165-5624-4902-BBAD-94FAC40BFD19}"/>
          </ac:spMkLst>
        </pc:spChg>
        <pc:spChg chg="add">
          <ac:chgData name="snugtechnologies@outlook.com" userId="78e37682bc0ea1fb" providerId="LiveId" clId="{FAFCF30A-A869-4079-A866-DC4CB345BFF5}" dt="2021-05-25T17:19:46.982" v="240" actId="26606"/>
          <ac:spMkLst>
            <pc:docMk/>
            <pc:sldMk cId="124702080" sldId="265"/>
            <ac:spMk id="273" creationId="{3731BDBC-FDF0-482D-963A-B084D66AC4F2}"/>
          </ac:spMkLst>
        </pc:spChg>
        <pc:spChg chg="add del">
          <ac:chgData name="snugtechnologies@outlook.com" userId="78e37682bc0ea1fb" providerId="LiveId" clId="{FAFCF30A-A869-4079-A866-DC4CB345BFF5}" dt="2021-05-25T17:17:37.499" v="221" actId="26606"/>
          <ac:spMkLst>
            <pc:docMk/>
            <pc:sldMk cId="124702080" sldId="265"/>
            <ac:spMk id="319" creationId="{3498B3AD-B903-4A8D-9DE7-91C25164A3A4}"/>
          </ac:spMkLst>
        </pc:spChg>
        <pc:spChg chg="add del">
          <ac:chgData name="snugtechnologies@outlook.com" userId="78e37682bc0ea1fb" providerId="LiveId" clId="{FAFCF30A-A869-4079-A866-DC4CB345BFF5}" dt="2021-05-25T17:17:37.499" v="221" actId="26606"/>
          <ac:spMkLst>
            <pc:docMk/>
            <pc:sldMk cId="124702080" sldId="265"/>
            <ac:spMk id="320" creationId="{E094EAB7-07BC-41ED-B484-4D174674942A}"/>
          </ac:spMkLst>
        </pc:spChg>
        <pc:spChg chg="add del">
          <ac:chgData name="snugtechnologies@outlook.com" userId="78e37682bc0ea1fb" providerId="LiveId" clId="{FAFCF30A-A869-4079-A866-DC4CB345BFF5}" dt="2021-05-25T17:17:37.499" v="221" actId="26606"/>
          <ac:spMkLst>
            <pc:docMk/>
            <pc:sldMk cId="124702080" sldId="265"/>
            <ac:spMk id="321" creationId="{61B2DC70-6B27-41C2-88C8-75A976309A2E}"/>
          </ac:spMkLst>
        </pc:spChg>
        <pc:spChg chg="add del">
          <ac:chgData name="snugtechnologies@outlook.com" userId="78e37682bc0ea1fb" providerId="LiveId" clId="{FAFCF30A-A869-4079-A866-DC4CB345BFF5}" dt="2021-05-25T17:18:13.887" v="230" actId="26606"/>
          <ac:spMkLst>
            <pc:docMk/>
            <pc:sldMk cId="124702080" sldId="265"/>
            <ac:spMk id="1105" creationId="{CD89F92C-C06D-45C3-871B-E0F41ACB9CBA}"/>
          </ac:spMkLst>
        </pc:spChg>
        <pc:grpChg chg="add del">
          <ac:chgData name="snugtechnologies@outlook.com" userId="78e37682bc0ea1fb" providerId="LiveId" clId="{FAFCF30A-A869-4079-A866-DC4CB345BFF5}" dt="2021-05-25T17:19:46.982" v="240" actId="26606"/>
          <ac:grpSpMkLst>
            <pc:docMk/>
            <pc:sldMk cId="124702080" sldId="265"/>
            <ac:grpSpMk id="142" creationId="{D8CFE9B4-1CEA-42F0-AF67-4A7E44E2005C}"/>
          </ac:grpSpMkLst>
        </pc:grpChg>
        <pc:grpChg chg="add">
          <ac:chgData name="snugtechnologies@outlook.com" userId="78e37682bc0ea1fb" providerId="LiveId" clId="{FAFCF30A-A869-4079-A866-DC4CB345BFF5}" dt="2021-05-25T17:19:46.982" v="240" actId="26606"/>
          <ac:grpSpMkLst>
            <pc:docMk/>
            <pc:sldMk cId="124702080" sldId="265"/>
            <ac:grpSpMk id="211" creationId="{D8CFE9B4-1CEA-42F0-AF67-4A7E44E2005C}"/>
          </ac:grpSpMkLst>
        </pc:grpChg>
        <pc:grpChg chg="add del">
          <ac:chgData name="snugtechnologies@outlook.com" userId="78e37682bc0ea1fb" providerId="LiveId" clId="{FAFCF30A-A869-4079-A866-DC4CB345BFF5}" dt="2021-05-25T17:17:37.499" v="221" actId="26606"/>
          <ac:grpSpMkLst>
            <pc:docMk/>
            <pc:sldMk cId="124702080" sldId="265"/>
            <ac:grpSpMk id="264" creationId="{903038AC-3A7E-40FE-9E0F-C163441C309C}"/>
          </ac:grpSpMkLst>
        </pc:grpChg>
        <pc:grpChg chg="add del">
          <ac:chgData name="snugtechnologies@outlook.com" userId="78e37682bc0ea1fb" providerId="LiveId" clId="{FAFCF30A-A869-4079-A866-DC4CB345BFF5}" dt="2021-05-25T17:17:50.054" v="225" actId="26606"/>
          <ac:grpSpMkLst>
            <pc:docMk/>
            <pc:sldMk cId="124702080" sldId="265"/>
            <ac:grpSpMk id="1057" creationId="{5069155D-9E80-4D85-9A44-542AB74C51EA}"/>
          </ac:grpSpMkLst>
        </pc:grpChg>
        <pc:grpChg chg="add del">
          <ac:chgData name="snugtechnologies@outlook.com" userId="78e37682bc0ea1fb" providerId="LiveId" clId="{FAFCF30A-A869-4079-A866-DC4CB345BFF5}" dt="2021-05-25T17:17:50.054" v="225" actId="26606"/>
          <ac:grpSpMkLst>
            <pc:docMk/>
            <pc:sldMk cId="124702080" sldId="265"/>
            <ac:grpSpMk id="1089" creationId="{DEA44493-677B-4372-A655-68B188BF7EF7}"/>
          </ac:grpSpMkLst>
        </pc:grpChg>
        <pc:grpChg chg="add del">
          <ac:chgData name="snugtechnologies@outlook.com" userId="78e37682bc0ea1fb" providerId="LiveId" clId="{FAFCF30A-A869-4079-A866-DC4CB345BFF5}" dt="2021-05-25T17:18:13.887" v="230" actId="26606"/>
          <ac:grpSpMkLst>
            <pc:docMk/>
            <pc:sldMk cId="124702080" sldId="265"/>
            <ac:grpSpMk id="1104" creationId="{D8CFE9B4-1CEA-42F0-AF67-4A7E44E2005C}"/>
          </ac:grpSpMkLst>
        </pc:grpChg>
        <pc:picChg chg="add mod ord">
          <ac:chgData name="snugtechnologies@outlook.com" userId="78e37682bc0ea1fb" providerId="LiveId" clId="{FAFCF30A-A869-4079-A866-DC4CB345BFF5}" dt="2021-05-25T17:20:23.701" v="278" actId="1037"/>
          <ac:picMkLst>
            <pc:docMk/>
            <pc:sldMk cId="124702080" sldId="265"/>
            <ac:picMk id="6" creationId="{EC00AAA9-9705-4181-AA3D-EFAC7B8FC724}"/>
          </ac:picMkLst>
        </pc:picChg>
        <pc:picChg chg="add mod">
          <ac:chgData name="snugtechnologies@outlook.com" userId="78e37682bc0ea1fb" providerId="LiveId" clId="{FAFCF30A-A869-4079-A866-DC4CB345BFF5}" dt="2021-05-25T17:20:12.207" v="257" actId="14100"/>
          <ac:picMkLst>
            <pc:docMk/>
            <pc:sldMk cId="124702080" sldId="265"/>
            <ac:picMk id="9" creationId="{0A10AB83-99DA-4942-9007-54DCE0E31CCC}"/>
          </ac:picMkLst>
        </pc:picChg>
        <pc:picChg chg="add mod ord">
          <ac:chgData name="snugtechnologies@outlook.com" userId="78e37682bc0ea1fb" providerId="LiveId" clId="{FAFCF30A-A869-4079-A866-DC4CB345BFF5}" dt="2021-05-25T17:18:13.887" v="230" actId="26606"/>
          <ac:picMkLst>
            <pc:docMk/>
            <pc:sldMk cId="124702080" sldId="265"/>
            <ac:picMk id="11" creationId="{9D66032B-EEDB-41F2-A036-FE7FAAAA44BE}"/>
          </ac:picMkLst>
        </pc:picChg>
        <pc:picChg chg="add del mod">
          <ac:chgData name="snugtechnologies@outlook.com" userId="78e37682bc0ea1fb" providerId="LiveId" clId="{FAFCF30A-A869-4079-A866-DC4CB345BFF5}" dt="2021-05-25T17:17:32.665" v="220" actId="22"/>
          <ac:picMkLst>
            <pc:docMk/>
            <pc:sldMk cId="124702080" sldId="265"/>
            <ac:picMk id="13" creationId="{6D0A0FD7-D379-4A7C-BD74-DD8F3D8BC329}"/>
          </ac:picMkLst>
        </pc:picChg>
        <pc:picChg chg="add del mod ord">
          <ac:chgData name="snugtechnologies@outlook.com" userId="78e37682bc0ea1fb" providerId="LiveId" clId="{FAFCF30A-A869-4079-A866-DC4CB345BFF5}" dt="2021-05-25T17:19:35.439" v="236" actId="478"/>
          <ac:picMkLst>
            <pc:docMk/>
            <pc:sldMk cId="124702080" sldId="265"/>
            <ac:picMk id="15" creationId="{69AA70DD-2CBA-451F-ADEA-6F0EDB5A2771}"/>
          </ac:picMkLst>
        </pc:picChg>
        <pc:picChg chg="add mod ord">
          <ac:chgData name="snugtechnologies@outlook.com" userId="78e37682bc0ea1fb" providerId="LiveId" clId="{FAFCF30A-A869-4079-A866-DC4CB345BFF5}" dt="2021-05-25T17:19:46.982" v="240" actId="26606"/>
          <ac:picMkLst>
            <pc:docMk/>
            <pc:sldMk cId="124702080" sldId="265"/>
            <ac:picMk id="17" creationId="{A03AD8D1-EEE9-4BE5-902B-511189D06DBE}"/>
          </ac:picMkLst>
        </pc:picChg>
        <pc:picChg chg="del">
          <ac:chgData name="snugtechnologies@outlook.com" userId="78e37682bc0ea1fb" providerId="LiveId" clId="{FAFCF30A-A869-4079-A866-DC4CB345BFF5}" dt="2021-05-25T17:08:31.328" v="199" actId="478"/>
          <ac:picMkLst>
            <pc:docMk/>
            <pc:sldMk cId="124702080" sldId="265"/>
            <ac:picMk id="18" creationId="{BDF5E109-C897-47BF-A572-3752261744C4}"/>
          </ac:picMkLst>
        </pc:picChg>
        <pc:picChg chg="del">
          <ac:chgData name="snugtechnologies@outlook.com" userId="78e37682bc0ea1fb" providerId="LiveId" clId="{FAFCF30A-A869-4079-A866-DC4CB345BFF5}" dt="2021-05-25T17:08:31.328" v="199" actId="478"/>
          <ac:picMkLst>
            <pc:docMk/>
            <pc:sldMk cId="124702080" sldId="265"/>
            <ac:picMk id="22" creationId="{B2B566ED-DB81-4FBB-9AA0-169CC62B9A30}"/>
          </ac:picMkLst>
        </pc:picChg>
        <pc:picChg chg="add del mod">
          <ac:chgData name="snugtechnologies@outlook.com" userId="78e37682bc0ea1fb" providerId="LiveId" clId="{FAFCF30A-A869-4079-A866-DC4CB345BFF5}" dt="2021-05-25T17:13:40.669" v="209" actId="478"/>
          <ac:picMkLst>
            <pc:docMk/>
            <pc:sldMk cId="124702080" sldId="265"/>
            <ac:picMk id="80" creationId="{91A2B4BC-C4CA-45D3-ACEA-7DB83FBE2690}"/>
          </ac:picMkLst>
        </pc:picChg>
        <pc:picChg chg="add del">
          <ac:chgData name="snugtechnologies@outlook.com" userId="78e37682bc0ea1fb" providerId="LiveId" clId="{FAFCF30A-A869-4079-A866-DC4CB345BFF5}" dt="2021-05-25T17:19:46.982" v="240" actId="26606"/>
          <ac:picMkLst>
            <pc:docMk/>
            <pc:sldMk cId="124702080" sldId="265"/>
            <ac:picMk id="140" creationId="{48C316E1-D12D-499B-8EE5-4D812677D696}"/>
          </ac:picMkLst>
        </pc:picChg>
        <pc:picChg chg="add">
          <ac:chgData name="snugtechnologies@outlook.com" userId="78e37682bc0ea1fb" providerId="LiveId" clId="{FAFCF30A-A869-4079-A866-DC4CB345BFF5}" dt="2021-05-25T17:19:46.982" v="240" actId="26606"/>
          <ac:picMkLst>
            <pc:docMk/>
            <pc:sldMk cId="124702080" sldId="265"/>
            <ac:picMk id="209" creationId="{48C316E1-D12D-499B-8EE5-4D812677D696}"/>
          </ac:picMkLst>
        </pc:picChg>
        <pc:picChg chg="add del">
          <ac:chgData name="snugtechnologies@outlook.com" userId="78e37682bc0ea1fb" providerId="LiveId" clId="{FAFCF30A-A869-4079-A866-DC4CB345BFF5}" dt="2021-05-25T17:17:37.499" v="221" actId="26606"/>
          <ac:picMkLst>
            <pc:docMk/>
            <pc:sldMk cId="124702080" sldId="265"/>
            <ac:picMk id="262" creationId="{64FEDBE8-2806-4C1F-AE4F-70CF8B9DD977}"/>
          </ac:picMkLst>
        </pc:picChg>
        <pc:picChg chg="del">
          <ac:chgData name="snugtechnologies@outlook.com" userId="78e37682bc0ea1fb" providerId="LiveId" clId="{FAFCF30A-A869-4079-A866-DC4CB345BFF5}" dt="2021-05-25T17:08:31.328" v="199" actId="478"/>
          <ac:picMkLst>
            <pc:docMk/>
            <pc:sldMk cId="124702080" sldId="265"/>
            <ac:picMk id="1028" creationId="{2152BC5F-523B-42C0-88DE-B5035BCBC59A}"/>
          </ac:picMkLst>
        </pc:picChg>
        <pc:picChg chg="add del">
          <ac:chgData name="snugtechnologies@outlook.com" userId="78e37682bc0ea1fb" providerId="LiveId" clId="{FAFCF30A-A869-4079-A866-DC4CB345BFF5}" dt="2021-05-25T17:17:50.054" v="225" actId="26606"/>
          <ac:picMkLst>
            <pc:docMk/>
            <pc:sldMk cId="124702080" sldId="265"/>
            <ac:picMk id="1056" creationId="{E0E0BAE6-61BC-48DD-83A9-915CEF79F689}"/>
          </ac:picMkLst>
        </pc:picChg>
        <pc:picChg chg="add del">
          <ac:chgData name="snugtechnologies@outlook.com" userId="78e37682bc0ea1fb" providerId="LiveId" clId="{FAFCF30A-A869-4079-A866-DC4CB345BFF5}" dt="2021-05-25T17:18:13.887" v="230" actId="26606"/>
          <ac:picMkLst>
            <pc:docMk/>
            <pc:sldMk cId="124702080" sldId="265"/>
            <ac:picMk id="1103" creationId="{48C316E1-D12D-499B-8EE5-4D812677D696}"/>
          </ac:picMkLst>
        </pc:picChg>
      </pc:sldChg>
      <pc:sldChg chg="new del">
        <pc:chgData name="snugtechnologies@outlook.com" userId="78e37682bc0ea1fb" providerId="LiveId" clId="{FAFCF30A-A869-4079-A866-DC4CB345BFF5}" dt="2021-05-25T16:41:27.379" v="18" actId="47"/>
        <pc:sldMkLst>
          <pc:docMk/>
          <pc:sldMk cId="341933092" sldId="265"/>
        </pc:sldMkLst>
      </pc:sldChg>
      <pc:sldChg chg="modSp new add del mod">
        <pc:chgData name="snugtechnologies@outlook.com" userId="78e37682bc0ea1fb" providerId="LiveId" clId="{FAFCF30A-A869-4079-A866-DC4CB345BFF5}" dt="2021-05-25T18:08:50.801" v="1418"/>
        <pc:sldMkLst>
          <pc:docMk/>
          <pc:sldMk cId="1228632511" sldId="266"/>
        </pc:sldMkLst>
        <pc:spChg chg="mod">
          <ac:chgData name="snugtechnologies@outlook.com" userId="78e37682bc0ea1fb" providerId="LiveId" clId="{FAFCF30A-A869-4079-A866-DC4CB345BFF5}" dt="2021-05-25T17:53:30.260" v="1320" actId="122"/>
          <ac:spMkLst>
            <pc:docMk/>
            <pc:sldMk cId="1228632511" sldId="266"/>
            <ac:spMk id="2" creationId="{36FCCDC4-8D6D-43ED-9D5D-2C57D35FB1ED}"/>
          </ac:spMkLst>
        </pc:spChg>
        <pc:spChg chg="mod">
          <ac:chgData name="snugtechnologies@outlook.com" userId="78e37682bc0ea1fb" providerId="LiveId" clId="{FAFCF30A-A869-4079-A866-DC4CB345BFF5}" dt="2021-05-25T18:08:50.801" v="1418"/>
          <ac:spMkLst>
            <pc:docMk/>
            <pc:sldMk cId="1228632511" sldId="266"/>
            <ac:spMk id="3" creationId="{943408E0-09E8-4821-B516-A598755B08C6}"/>
          </ac:spMkLst>
        </pc:spChg>
      </pc:sldChg>
      <pc:sldChg chg="modSp add mod">
        <pc:chgData name="snugtechnologies@outlook.com" userId="78e37682bc0ea1fb" providerId="LiveId" clId="{FAFCF30A-A869-4079-A866-DC4CB345BFF5}" dt="2021-05-26T05:19:22.861" v="1638" actId="20577"/>
        <pc:sldMkLst>
          <pc:docMk/>
          <pc:sldMk cId="1410147038" sldId="267"/>
        </pc:sldMkLst>
        <pc:spChg chg="mod">
          <ac:chgData name="snugtechnologies@outlook.com" userId="78e37682bc0ea1fb" providerId="LiveId" clId="{FAFCF30A-A869-4079-A866-DC4CB345BFF5}" dt="2021-05-25T17:53:36.699" v="1323" actId="122"/>
          <ac:spMkLst>
            <pc:docMk/>
            <pc:sldMk cId="1410147038" sldId="267"/>
            <ac:spMk id="2" creationId="{36FCCDC4-8D6D-43ED-9D5D-2C57D35FB1ED}"/>
          </ac:spMkLst>
        </pc:spChg>
        <pc:spChg chg="mod">
          <ac:chgData name="snugtechnologies@outlook.com" userId="78e37682bc0ea1fb" providerId="LiveId" clId="{FAFCF30A-A869-4079-A866-DC4CB345BFF5}" dt="2021-05-26T05:19:22.861" v="1638" actId="20577"/>
          <ac:spMkLst>
            <pc:docMk/>
            <pc:sldMk cId="1410147038" sldId="267"/>
            <ac:spMk id="3" creationId="{943408E0-09E8-4821-B516-A598755B08C6}"/>
          </ac:spMkLst>
        </pc:spChg>
      </pc:sldChg>
      <pc:sldChg chg="addSp delSp modSp new mod ord setBg">
        <pc:chgData name="snugtechnologies@outlook.com" userId="78e37682bc0ea1fb" providerId="LiveId" clId="{FAFCF30A-A869-4079-A866-DC4CB345BFF5}" dt="2021-05-26T05:15:43.280" v="1571"/>
        <pc:sldMkLst>
          <pc:docMk/>
          <pc:sldMk cId="3067780749" sldId="268"/>
        </pc:sldMkLst>
        <pc:spChg chg="mod ord">
          <ac:chgData name="snugtechnologies@outlook.com" userId="78e37682bc0ea1fb" providerId="LiveId" clId="{FAFCF30A-A869-4079-A866-DC4CB345BFF5}" dt="2021-05-25T17:49:23.126" v="1039" actId="1076"/>
          <ac:spMkLst>
            <pc:docMk/>
            <pc:sldMk cId="3067780749" sldId="268"/>
            <ac:spMk id="2" creationId="{BBC014CE-7800-469A-8C3C-188F159E733B}"/>
          </ac:spMkLst>
        </pc:spChg>
        <pc:spChg chg="del">
          <ac:chgData name="snugtechnologies@outlook.com" userId="78e37682bc0ea1fb" providerId="LiveId" clId="{FAFCF30A-A869-4079-A866-DC4CB345BFF5}" dt="2021-05-25T17:45:21.953" v="908"/>
          <ac:spMkLst>
            <pc:docMk/>
            <pc:sldMk cId="3067780749" sldId="268"/>
            <ac:spMk id="3" creationId="{F4D12B8D-B1BC-4457-A2A4-A9E1EFDC5175}"/>
          </ac:spMkLst>
        </pc:spChg>
        <pc:spChg chg="add del">
          <ac:chgData name="snugtechnologies@outlook.com" userId="78e37682bc0ea1fb" providerId="LiveId" clId="{FAFCF30A-A869-4079-A866-DC4CB345BFF5}" dt="2021-05-25T17:46:15.312" v="969" actId="26606"/>
          <ac:spMkLst>
            <pc:docMk/>
            <pc:sldMk cId="3067780749" sldId="268"/>
            <ac:spMk id="10" creationId="{F85CAF0B-028D-4A8E-AC94-7DCC2D56FACE}"/>
          </ac:spMkLst>
        </pc:spChg>
        <pc:spChg chg="add del">
          <ac:chgData name="snugtechnologies@outlook.com" userId="78e37682bc0ea1fb" providerId="LiveId" clId="{FAFCF30A-A869-4079-A866-DC4CB345BFF5}" dt="2021-05-25T17:46:45.383" v="975" actId="26606"/>
          <ac:spMkLst>
            <pc:docMk/>
            <pc:sldMk cId="3067780749" sldId="268"/>
            <ac:spMk id="16" creationId="{95B38E46-1D8D-4075-BE9E-F3B66B9A4C8A}"/>
          </ac:spMkLst>
        </pc:spChg>
        <pc:grpChg chg="add del">
          <ac:chgData name="snugtechnologies@outlook.com" userId="78e37682bc0ea1fb" providerId="LiveId" clId="{FAFCF30A-A869-4079-A866-DC4CB345BFF5}" dt="2021-05-25T17:46:45.383" v="975" actId="26606"/>
          <ac:grpSpMkLst>
            <pc:docMk/>
            <pc:sldMk cId="3067780749" sldId="268"/>
            <ac:grpSpMk id="8" creationId="{AA290B15-D03F-4C71-9C62-818D15DCCDCF}"/>
          </ac:grpSpMkLst>
        </pc:grpChg>
        <pc:grpChg chg="add del">
          <ac:chgData name="snugtechnologies@outlook.com" userId="78e37682bc0ea1fb" providerId="LiveId" clId="{FAFCF30A-A869-4079-A866-DC4CB345BFF5}" dt="2021-05-25T17:46:45.383" v="975" actId="26606"/>
          <ac:grpSpMkLst>
            <pc:docMk/>
            <pc:sldMk cId="3067780749" sldId="268"/>
            <ac:grpSpMk id="11" creationId="{B56298DD-94A4-4AFF-910C-D502DA2A0AB1}"/>
          </ac:grpSpMkLst>
        </pc:grpChg>
        <pc:grpChg chg="add del">
          <ac:chgData name="snugtechnologies@outlook.com" userId="78e37682bc0ea1fb" providerId="LiveId" clId="{FAFCF30A-A869-4079-A866-DC4CB345BFF5}" dt="2021-05-25T17:46:15.312" v="969" actId="26606"/>
          <ac:grpSpMkLst>
            <pc:docMk/>
            <pc:sldMk cId="3067780749" sldId="268"/>
            <ac:grpSpMk id="13" creationId="{B388A526-13A8-4E1B-846B-6B60205F2E1D}"/>
          </ac:grpSpMkLst>
        </pc:grpChg>
        <pc:grpChg chg="add del">
          <ac:chgData name="snugtechnologies@outlook.com" userId="78e37682bc0ea1fb" providerId="LiveId" clId="{FAFCF30A-A869-4079-A866-DC4CB345BFF5}" dt="2021-05-25T17:46:15.312" v="969" actId="26606"/>
          <ac:grpSpMkLst>
            <pc:docMk/>
            <pc:sldMk cId="3067780749" sldId="268"/>
            <ac:grpSpMk id="17" creationId="{F9924CAA-436D-4D2F-B460-0252156847F3}"/>
          </ac:grpSpMkLst>
        </pc:grpChg>
        <pc:picChg chg="add mod ord">
          <ac:chgData name="snugtechnologies@outlook.com" userId="78e37682bc0ea1fb" providerId="LiveId" clId="{FAFCF30A-A869-4079-A866-DC4CB345BFF5}" dt="2021-05-25T17:49:13.262" v="1036" actId="1076"/>
          <ac:picMkLst>
            <pc:docMk/>
            <pc:sldMk cId="3067780749" sldId="268"/>
            <ac:picMk id="4" creationId="{C0AF5420-6DD3-4743-9E9C-702A26DCE299}"/>
          </ac:picMkLst>
        </pc:picChg>
        <pc:picChg chg="add mod ord modCrop">
          <ac:chgData name="snugtechnologies@outlook.com" userId="78e37682bc0ea1fb" providerId="LiveId" clId="{FAFCF30A-A869-4079-A866-DC4CB345BFF5}" dt="2021-05-25T17:49:19.431" v="1038" actId="1076"/>
          <ac:picMkLst>
            <pc:docMk/>
            <pc:sldMk cId="3067780749" sldId="268"/>
            <ac:picMk id="5" creationId="{1E89D1C4-1E9F-4758-8BFD-6DBD6CCAB955}"/>
          </ac:picMkLst>
        </pc:picChg>
        <pc:picChg chg="add mod">
          <ac:chgData name="snugtechnologies@outlook.com" userId="78e37682bc0ea1fb" providerId="LiveId" clId="{FAFCF30A-A869-4079-A866-DC4CB345BFF5}" dt="2021-05-25T17:49:34.102" v="1041" actId="1076"/>
          <ac:picMkLst>
            <pc:docMk/>
            <pc:sldMk cId="3067780749" sldId="268"/>
            <ac:picMk id="6" creationId="{0DE2AA50-30D3-4F73-B148-3D13282F24E5}"/>
          </ac:picMkLst>
        </pc:picChg>
        <pc:cxnChg chg="add del">
          <ac:chgData name="snugtechnologies@outlook.com" userId="78e37682bc0ea1fb" providerId="LiveId" clId="{FAFCF30A-A869-4079-A866-DC4CB345BFF5}" dt="2021-05-25T17:46:45.383" v="975" actId="26606"/>
          <ac:cxnSpMkLst>
            <pc:docMk/>
            <pc:sldMk cId="3067780749" sldId="268"/>
            <ac:cxnSpMk id="12" creationId="{5E557675-DD22-4E84-BA55-686C6657798F}"/>
          </ac:cxnSpMkLst>
        </pc:cxnChg>
        <pc:cxnChg chg="add del">
          <ac:chgData name="snugtechnologies@outlook.com" userId="78e37682bc0ea1fb" providerId="LiveId" clId="{FAFCF30A-A869-4079-A866-DC4CB345BFF5}" dt="2021-05-25T17:46:45.383" v="975" actId="26606"/>
          <ac:cxnSpMkLst>
            <pc:docMk/>
            <pc:sldMk cId="3067780749" sldId="268"/>
            <ac:cxnSpMk id="72" creationId="{43A844CD-3FB8-4B3D-BB03-31080650C691}"/>
          </ac:cxnSpMkLst>
        </pc:cxnChg>
        <pc:cxnChg chg="add del">
          <ac:chgData name="snugtechnologies@outlook.com" userId="78e37682bc0ea1fb" providerId="LiveId" clId="{FAFCF30A-A869-4079-A866-DC4CB345BFF5}" dt="2021-05-25T17:46:15.312" v="969" actId="26606"/>
          <ac:cxnSpMkLst>
            <pc:docMk/>
            <pc:sldMk cId="3067780749" sldId="268"/>
            <ac:cxnSpMk id="73" creationId="{8E94F878-0CA4-496F-BE34-8EF25D623C08}"/>
          </ac:cxnSpMkLst>
        </pc:cxnChg>
        <pc:cxnChg chg="add del">
          <ac:chgData name="snugtechnologies@outlook.com" userId="78e37682bc0ea1fb" providerId="LiveId" clId="{FAFCF30A-A869-4079-A866-DC4CB345BFF5}" dt="2021-05-25T17:46:45.383" v="975" actId="26606"/>
          <ac:cxnSpMkLst>
            <pc:docMk/>
            <pc:sldMk cId="3067780749" sldId="268"/>
            <ac:cxnSpMk id="74" creationId="{659F24F8-652D-4F7F-8DB4-6BF110036737}"/>
          </ac:cxnSpMkLst>
        </pc:cxnChg>
        <pc:cxnChg chg="add del">
          <ac:chgData name="snugtechnologies@outlook.com" userId="78e37682bc0ea1fb" providerId="LiveId" clId="{FAFCF30A-A869-4079-A866-DC4CB345BFF5}" dt="2021-05-25T17:46:15.312" v="969" actId="26606"/>
          <ac:cxnSpMkLst>
            <pc:docMk/>
            <pc:sldMk cId="3067780749" sldId="268"/>
            <ac:cxnSpMk id="75" creationId="{0380EC66-2421-4792-ABE1-12E84A957455}"/>
          </ac:cxnSpMkLst>
        </pc:cxnChg>
        <pc:cxnChg chg="add del">
          <ac:chgData name="snugtechnologies@outlook.com" userId="78e37682bc0ea1fb" providerId="LiveId" clId="{FAFCF30A-A869-4079-A866-DC4CB345BFF5}" dt="2021-05-25T17:46:15.312" v="969" actId="26606"/>
          <ac:cxnSpMkLst>
            <pc:docMk/>
            <pc:sldMk cId="3067780749" sldId="268"/>
            <ac:cxnSpMk id="77" creationId="{2E31BF32-1903-40EF-BB87-C85F8D975150}"/>
          </ac:cxnSpMkLst>
        </pc:cxnChg>
      </pc:sldChg>
      <pc:sldChg chg="delSp modSp new mod">
        <pc:chgData name="snugtechnologies@outlook.com" userId="78e37682bc0ea1fb" providerId="LiveId" clId="{FAFCF30A-A869-4079-A866-DC4CB345BFF5}" dt="2021-05-26T04:58:15.091" v="1568" actId="403"/>
        <pc:sldMkLst>
          <pc:docMk/>
          <pc:sldMk cId="2816352863" sldId="269"/>
        </pc:sldMkLst>
        <pc:spChg chg="mod">
          <ac:chgData name="snugtechnologies@outlook.com" userId="78e37682bc0ea1fb" providerId="LiveId" clId="{FAFCF30A-A869-4079-A866-DC4CB345BFF5}" dt="2021-05-26T04:58:15.091" v="1568" actId="403"/>
          <ac:spMkLst>
            <pc:docMk/>
            <pc:sldMk cId="2816352863" sldId="269"/>
            <ac:spMk id="2" creationId="{792A1C67-1896-4C11-AA7F-D0EACF7FFA47}"/>
          </ac:spMkLst>
        </pc:spChg>
        <pc:spChg chg="del">
          <ac:chgData name="snugtechnologies@outlook.com" userId="78e37682bc0ea1fb" providerId="LiveId" clId="{FAFCF30A-A869-4079-A866-DC4CB345BFF5}" dt="2021-05-26T04:58:05.137" v="1564" actId="478"/>
          <ac:spMkLst>
            <pc:docMk/>
            <pc:sldMk cId="2816352863" sldId="269"/>
            <ac:spMk id="3" creationId="{8363041C-F0CC-475E-AA8C-316FC8DC48EE}"/>
          </ac:spMkLst>
        </pc:spChg>
      </pc:sldChg>
      <pc:sldChg chg="modSp add mod ord">
        <pc:chgData name="snugtechnologies@outlook.com" userId="78e37682bc0ea1fb" providerId="LiveId" clId="{FAFCF30A-A869-4079-A866-DC4CB345BFF5}" dt="2021-05-25T17:55:22.472" v="1351" actId="20577"/>
        <pc:sldMkLst>
          <pc:docMk/>
          <pc:sldMk cId="1992171774" sldId="270"/>
        </pc:sldMkLst>
        <pc:spChg chg="mod">
          <ac:chgData name="snugtechnologies@outlook.com" userId="78e37682bc0ea1fb" providerId="LiveId" clId="{FAFCF30A-A869-4079-A866-DC4CB345BFF5}" dt="2021-05-25T17:55:00.248" v="1339" actId="20577"/>
          <ac:spMkLst>
            <pc:docMk/>
            <pc:sldMk cId="1992171774" sldId="270"/>
            <ac:spMk id="2" creationId="{36FCCDC4-8D6D-43ED-9D5D-2C57D35FB1ED}"/>
          </ac:spMkLst>
        </pc:spChg>
        <pc:spChg chg="mod">
          <ac:chgData name="snugtechnologies@outlook.com" userId="78e37682bc0ea1fb" providerId="LiveId" clId="{FAFCF30A-A869-4079-A866-DC4CB345BFF5}" dt="2021-05-25T17:55:22.472" v="1351" actId="20577"/>
          <ac:spMkLst>
            <pc:docMk/>
            <pc:sldMk cId="1992171774" sldId="270"/>
            <ac:spMk id="3" creationId="{943408E0-09E8-4821-B516-A598755B08C6}"/>
          </ac:spMkLst>
        </pc:spChg>
      </pc:sldChg>
      <pc:sldChg chg="modSp add mod">
        <pc:chgData name="snugtechnologies@outlook.com" userId="78e37682bc0ea1fb" providerId="LiveId" clId="{FAFCF30A-A869-4079-A866-DC4CB345BFF5}" dt="2021-05-25T17:58:42.508" v="1406" actId="207"/>
        <pc:sldMkLst>
          <pc:docMk/>
          <pc:sldMk cId="745640495" sldId="271"/>
        </pc:sldMkLst>
        <pc:spChg chg="mod">
          <ac:chgData name="snugtechnologies@outlook.com" userId="78e37682bc0ea1fb" providerId="LiveId" clId="{FAFCF30A-A869-4079-A866-DC4CB345BFF5}" dt="2021-05-25T17:56:51.410" v="1362" actId="20577"/>
          <ac:spMkLst>
            <pc:docMk/>
            <pc:sldMk cId="745640495" sldId="271"/>
            <ac:spMk id="2" creationId="{36FCCDC4-8D6D-43ED-9D5D-2C57D35FB1ED}"/>
          </ac:spMkLst>
        </pc:spChg>
        <pc:spChg chg="mod">
          <ac:chgData name="snugtechnologies@outlook.com" userId="78e37682bc0ea1fb" providerId="LiveId" clId="{FAFCF30A-A869-4079-A866-DC4CB345BFF5}" dt="2021-05-25T17:58:42.508" v="1406" actId="207"/>
          <ac:spMkLst>
            <pc:docMk/>
            <pc:sldMk cId="745640495" sldId="271"/>
            <ac:spMk id="3" creationId="{943408E0-09E8-4821-B516-A598755B08C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elprocus.com/h-bridge-motor-control-circuit-using-l293d-ic/" TargetMode="External"/><Relationship Id="rId3" Type="http://schemas.openxmlformats.org/officeDocument/2006/relationships/hyperlink" Target="https://www.raspberrypi.org/help/what-%20is-a-raspberry-pi/" TargetMode="External"/><Relationship Id="rId7" Type="http://schemas.openxmlformats.org/officeDocument/2006/relationships/hyperlink" Target="https://randomnerdtutorials.com/install-motioneyeos-on-raspberry-pi-surveillance-camera-system/" TargetMode="External"/><Relationship Id="rId12" Type="http://schemas.openxmlformats.org/officeDocument/2006/relationships/hyperlink" Target="https://www.electricaltechnology.org/2015/11/what-are-dc-drives-types-of-electrical-dc-drives.html" TargetMode="External"/><Relationship Id="rId2" Type="http://schemas.openxmlformats.org/officeDocument/2006/relationships/hyperlink" Target="http://www.ti.com/lit/ds/symlink/l293.pdf" TargetMode="External"/><Relationship Id="rId1" Type="http://schemas.openxmlformats.org/officeDocument/2006/relationships/slideLayout" Target="../slideLayouts/slideLayout2.xml"/><Relationship Id="rId6" Type="http://schemas.openxmlformats.org/officeDocument/2006/relationships/hyperlink" Target="https://www.itpro.co.uk/hardware/31258/how-to-build-a-raspberry-pi-security-camera" TargetMode="External"/><Relationship Id="rId11" Type="http://schemas.openxmlformats.org/officeDocument/2006/relationships/hyperlink" Target="https://electronics.stackexchange.com/questions/296579/how-does-a-dc-motor-drive-control-the-motor" TargetMode="External"/><Relationship Id="rId5" Type="http://schemas.openxmlformats.org/officeDocument/2006/relationships/hyperlink" Target="https://randomnerdtutorials.com/cctv-raspberry-pi-based-system-storage-motioneyeos/" TargetMode="External"/><Relationship Id="rId10" Type="http://schemas.openxmlformats.org/officeDocument/2006/relationships/hyperlink" Target="https://raspberrypi.stackexchange.com/questions/28234/take-snap-from-raspberry-pi-using-motion" TargetMode="External"/><Relationship Id="rId4" Type="http://schemas.openxmlformats.org/officeDocument/2006/relationships/hyperlink" Target="https://www.instructables.com/id/Raspberry-Pi-as-low-cost-HD-surveillance-camera/" TargetMode="External"/><Relationship Id="rId9" Type="http://schemas.openxmlformats.org/officeDocument/2006/relationships/hyperlink" Target="https://circuitdigest.com/microcontroller-projects/raspberry-pi-surveillance-camer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F442-5496-4810-B9B0-5FC2DD889C20}"/>
              </a:ext>
            </a:extLst>
          </p:cNvPr>
          <p:cNvSpPr>
            <a:spLocks noGrp="1"/>
          </p:cNvSpPr>
          <p:nvPr>
            <p:ph type="ctrTitle"/>
          </p:nvPr>
        </p:nvSpPr>
        <p:spPr>
          <a:xfrm>
            <a:off x="2607372" y="322458"/>
            <a:ext cx="7984963" cy="1590318"/>
          </a:xfrm>
        </p:spPr>
        <p:txBody>
          <a:bodyPr>
            <a:normAutofit/>
          </a:bodyPr>
          <a:lstStyle/>
          <a:p>
            <a:pPr algn="ctr"/>
            <a:r>
              <a:rPr lang="en-US" sz="4400" dirty="0"/>
              <a:t>Industrial Training Report Presentation</a:t>
            </a:r>
            <a:endParaRPr lang="en-IN" sz="4400" dirty="0"/>
          </a:p>
        </p:txBody>
      </p:sp>
      <p:sp>
        <p:nvSpPr>
          <p:cNvPr id="3" name="Subtitle 2">
            <a:extLst>
              <a:ext uri="{FF2B5EF4-FFF2-40B4-BE49-F238E27FC236}">
                <a16:creationId xmlns:a16="http://schemas.microsoft.com/office/drawing/2014/main" id="{E1B2DDAE-228B-412B-9C1F-403F703437B5}"/>
              </a:ext>
            </a:extLst>
          </p:cNvPr>
          <p:cNvSpPr>
            <a:spLocks noGrp="1"/>
          </p:cNvSpPr>
          <p:nvPr>
            <p:ph type="subTitle" idx="1"/>
          </p:nvPr>
        </p:nvSpPr>
        <p:spPr>
          <a:xfrm>
            <a:off x="1886256" y="2227161"/>
            <a:ext cx="9332350" cy="2703871"/>
          </a:xfrm>
        </p:spPr>
        <p:txBody>
          <a:bodyPr>
            <a:normAutofit/>
          </a:bodyPr>
          <a:lstStyle/>
          <a:p>
            <a:pPr algn="ctr"/>
            <a:r>
              <a:rPr lang="en-GB" dirty="0"/>
              <a:t>ON</a:t>
            </a:r>
          </a:p>
          <a:p>
            <a:pPr algn="ctr"/>
            <a:r>
              <a:rPr lang="en-IN" sz="2600" dirty="0">
                <a:solidFill>
                  <a:schemeClr val="tx1"/>
                </a:solidFill>
              </a:rPr>
              <a:t>WEB CONTROLLED SURVEILLANCE ROBOT CAR</a:t>
            </a:r>
            <a:endParaRPr lang="en-GB" sz="2600" dirty="0">
              <a:solidFill>
                <a:schemeClr val="tx1"/>
              </a:solidFill>
            </a:endParaRPr>
          </a:p>
          <a:p>
            <a:pPr algn="ctr"/>
            <a:r>
              <a:rPr lang="en-GB" dirty="0"/>
              <a:t>At</a:t>
            </a:r>
          </a:p>
          <a:p>
            <a:pPr algn="ctr"/>
            <a:r>
              <a:rPr lang="en-IN" sz="2600" dirty="0">
                <a:solidFill>
                  <a:schemeClr val="tx1"/>
                </a:solidFill>
              </a:rPr>
              <a:t>Defence Research Development Organisation, New Delhi</a:t>
            </a:r>
            <a:endParaRPr lang="en-GB" sz="2600" dirty="0">
              <a:solidFill>
                <a:schemeClr val="tx1"/>
              </a:solidFill>
            </a:endParaRPr>
          </a:p>
          <a:p>
            <a:pPr algn="ctr">
              <a:lnSpc>
                <a:spcPct val="100000"/>
              </a:lnSpc>
            </a:pPr>
            <a:endParaRPr lang="en-IN" dirty="0"/>
          </a:p>
        </p:txBody>
      </p:sp>
      <p:sp>
        <p:nvSpPr>
          <p:cNvPr id="4" name="TextBox 3">
            <a:extLst>
              <a:ext uri="{FF2B5EF4-FFF2-40B4-BE49-F238E27FC236}">
                <a16:creationId xmlns:a16="http://schemas.microsoft.com/office/drawing/2014/main" id="{913D583F-1F5F-4166-ADD0-2B3D2E206F55}"/>
              </a:ext>
            </a:extLst>
          </p:cNvPr>
          <p:cNvSpPr txBox="1"/>
          <p:nvPr/>
        </p:nvSpPr>
        <p:spPr>
          <a:xfrm>
            <a:off x="9173497" y="4931032"/>
            <a:ext cx="2123766" cy="1225977"/>
          </a:xfrm>
          <a:prstGeom prst="rect">
            <a:avLst/>
          </a:prstGeom>
          <a:noFill/>
        </p:spPr>
        <p:txBody>
          <a:bodyPr wrap="square" rtlCol="0">
            <a:spAutoFit/>
          </a:bodyPr>
          <a:lstStyle/>
          <a:p>
            <a:pPr marL="0" marR="0" lvl="0" indent="0" defTabSz="914400" rtl="0" eaLnBrk="1" fontAlgn="auto" latinLnBrk="0" hangingPunct="1">
              <a:lnSpc>
                <a:spcPct val="100000"/>
              </a:lnSpc>
              <a:spcBef>
                <a:spcPts val="1000"/>
              </a:spcBef>
              <a:spcAft>
                <a:spcPts val="0"/>
              </a:spcAft>
              <a:buClrTx/>
              <a:buSzPct val="125000"/>
              <a:buFont typeface="Arial" panose="020B0604020202020204" pitchFamily="34" charset="0"/>
              <a:buNone/>
              <a:tabLst/>
              <a:defRPr/>
            </a:pPr>
            <a:r>
              <a:rPr kumimoji="0" lang="en-GB" sz="1900" b="0" i="0" u="none" strike="noStrike" kern="1200" cap="all" spc="0" normalizeH="0" baseline="0" noProof="0" dirty="0">
                <a:ln>
                  <a:noFill/>
                </a:ln>
                <a:solidFill>
                  <a:srgbClr val="7C96A3"/>
                </a:solidFill>
                <a:effectLst/>
                <a:uLnTx/>
                <a:uFillTx/>
                <a:latin typeface="Tw Cen MT" panose="020B0602020104020603"/>
                <a:ea typeface="+mn-ea"/>
                <a:cs typeface="+mn-cs"/>
              </a:rPr>
              <a:t>Chahat Segan</a:t>
            </a:r>
          </a:p>
          <a:p>
            <a:pPr marL="0" marR="0" lvl="0" indent="0" defTabSz="914400" rtl="0" eaLnBrk="1" fontAlgn="auto" latinLnBrk="0" hangingPunct="1">
              <a:lnSpc>
                <a:spcPct val="100000"/>
              </a:lnSpc>
              <a:spcBef>
                <a:spcPts val="1000"/>
              </a:spcBef>
              <a:spcAft>
                <a:spcPts val="0"/>
              </a:spcAft>
              <a:buClrTx/>
              <a:buSzPct val="125000"/>
              <a:buFont typeface="Arial" panose="020B0604020202020204" pitchFamily="34" charset="0"/>
              <a:buNone/>
              <a:tabLst/>
              <a:defRPr/>
            </a:pPr>
            <a:r>
              <a:rPr kumimoji="0" lang="en-IN" sz="1900" b="0" i="0" u="none" strike="noStrike" kern="1200" cap="all" spc="0" normalizeH="0" baseline="0" noProof="0" dirty="0">
                <a:ln>
                  <a:noFill/>
                </a:ln>
                <a:solidFill>
                  <a:srgbClr val="7C96A3"/>
                </a:solidFill>
                <a:effectLst/>
                <a:uLnTx/>
                <a:uFillTx/>
                <a:latin typeface="Tw Cen MT" panose="020B0602020104020603"/>
                <a:ea typeface="+mn-ea"/>
                <a:cs typeface="+mn-cs"/>
              </a:rPr>
              <a:t>17092038</a:t>
            </a:r>
          </a:p>
          <a:p>
            <a:pPr marL="0" marR="0" lvl="0" indent="0" defTabSz="914400" rtl="0" eaLnBrk="1" fontAlgn="auto" latinLnBrk="0" hangingPunct="1">
              <a:lnSpc>
                <a:spcPct val="100000"/>
              </a:lnSpc>
              <a:spcBef>
                <a:spcPts val="1000"/>
              </a:spcBef>
              <a:spcAft>
                <a:spcPts val="0"/>
              </a:spcAft>
              <a:buClrTx/>
              <a:buSzPct val="125000"/>
              <a:buFont typeface="Arial" panose="020B0604020202020204" pitchFamily="34" charset="0"/>
              <a:buNone/>
              <a:tabLst/>
              <a:defRPr/>
            </a:pPr>
            <a:r>
              <a:rPr kumimoji="0" lang="en-IN" sz="1900" b="0" i="0" u="none" strike="noStrike" kern="1200" cap="all" spc="0" normalizeH="0" baseline="0" noProof="0" dirty="0">
                <a:ln>
                  <a:noFill/>
                </a:ln>
                <a:solidFill>
                  <a:srgbClr val="7C96A3"/>
                </a:solidFill>
                <a:effectLst/>
                <a:uLnTx/>
                <a:uFillTx/>
                <a:latin typeface="Tw Cen MT" panose="020B0602020104020603"/>
                <a:ea typeface="+mn-ea"/>
                <a:cs typeface="+mn-cs"/>
              </a:rPr>
              <a:t>May 2021</a:t>
            </a:r>
            <a:endParaRPr lang="en-IN" dirty="0"/>
          </a:p>
        </p:txBody>
      </p:sp>
      <p:pic>
        <p:nvPicPr>
          <p:cNvPr id="5" name="Picture 4" descr="MIT logo - Nov 2017">
            <a:extLst>
              <a:ext uri="{FF2B5EF4-FFF2-40B4-BE49-F238E27FC236}">
                <a16:creationId xmlns:a16="http://schemas.microsoft.com/office/drawing/2014/main" id="{0DEDD0B1-4396-4129-8E04-DE155FC272C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753" y="5784980"/>
            <a:ext cx="6104087" cy="939437"/>
          </a:xfrm>
          <a:prstGeom prst="rect">
            <a:avLst/>
          </a:prstGeom>
          <a:noFill/>
          <a:ln>
            <a:noFill/>
          </a:ln>
        </p:spPr>
      </p:pic>
    </p:spTree>
    <p:extLst>
      <p:ext uri="{BB962C8B-B14F-4D97-AF65-F5344CB8AC3E}">
        <p14:creationId xmlns:p14="http://schemas.microsoft.com/office/powerpoint/2010/main" val="2062906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CDC4-8D6D-43ED-9D5D-2C57D35FB1ED}"/>
              </a:ext>
            </a:extLst>
          </p:cNvPr>
          <p:cNvSpPr>
            <a:spLocks noGrp="1"/>
          </p:cNvSpPr>
          <p:nvPr>
            <p:ph type="title"/>
          </p:nvPr>
        </p:nvSpPr>
        <p:spPr/>
        <p:txBody>
          <a:bodyPr/>
          <a:lstStyle/>
          <a:p>
            <a:pPr algn="ctr"/>
            <a:r>
              <a:rPr lang="en-GB" b="1" dirty="0">
                <a:solidFill>
                  <a:schemeClr val="accent2">
                    <a:lumMod val="40000"/>
                    <a:lumOff val="60000"/>
                  </a:schemeClr>
                </a:solidFill>
              </a:rPr>
              <a:t>WORKING</a:t>
            </a:r>
            <a:endParaRPr lang="en-IN" b="1"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43408E0-09E8-4821-B516-A598755B08C6}"/>
              </a:ext>
            </a:extLst>
          </p:cNvPr>
          <p:cNvSpPr>
            <a:spLocks noGrp="1"/>
          </p:cNvSpPr>
          <p:nvPr>
            <p:ph idx="1"/>
          </p:nvPr>
        </p:nvSpPr>
        <p:spPr/>
        <p:txBody>
          <a:bodyPr/>
          <a:lstStyle/>
          <a:p>
            <a:r>
              <a:rPr lang="en-GB" dirty="0"/>
              <a:t>We use the IP Address linked to the Raspberry Pi to send commands to the robot via the internet</a:t>
            </a:r>
          </a:p>
          <a:p>
            <a:r>
              <a:rPr lang="en-GB" dirty="0"/>
              <a:t>The commands are given via the HTML interface created</a:t>
            </a:r>
          </a:p>
          <a:p>
            <a:r>
              <a:rPr lang="en-GB" dirty="0"/>
              <a:t>After the commands are issued via the HTML page, Flask comes into play by converting the HTML commands to according to Python framework</a:t>
            </a:r>
          </a:p>
          <a:p>
            <a:r>
              <a:rPr lang="en-GB" dirty="0"/>
              <a:t>Flask allows us to run our python scripts through a webpage and we can send &amp; receive data from Raspberry Pi to web browser and vice versa.</a:t>
            </a:r>
          </a:p>
        </p:txBody>
      </p:sp>
    </p:spTree>
    <p:extLst>
      <p:ext uri="{BB962C8B-B14F-4D97-AF65-F5344CB8AC3E}">
        <p14:creationId xmlns:p14="http://schemas.microsoft.com/office/powerpoint/2010/main" val="122863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CDC4-8D6D-43ED-9D5D-2C57D35FB1ED}"/>
              </a:ext>
            </a:extLst>
          </p:cNvPr>
          <p:cNvSpPr>
            <a:spLocks noGrp="1"/>
          </p:cNvSpPr>
          <p:nvPr>
            <p:ph type="title"/>
          </p:nvPr>
        </p:nvSpPr>
        <p:spPr/>
        <p:txBody>
          <a:bodyPr/>
          <a:lstStyle/>
          <a:p>
            <a:pPr algn="ctr"/>
            <a:r>
              <a:rPr lang="en-GB" b="1" dirty="0">
                <a:solidFill>
                  <a:schemeClr val="accent2">
                    <a:lumMod val="40000"/>
                    <a:lumOff val="60000"/>
                  </a:schemeClr>
                </a:solidFill>
              </a:rPr>
              <a:t>WORKING</a:t>
            </a:r>
            <a:endParaRPr lang="en-IN" b="1"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43408E0-09E8-4821-B516-A598755B08C6}"/>
              </a:ext>
            </a:extLst>
          </p:cNvPr>
          <p:cNvSpPr>
            <a:spLocks noGrp="1"/>
          </p:cNvSpPr>
          <p:nvPr>
            <p:ph idx="1"/>
          </p:nvPr>
        </p:nvSpPr>
        <p:spPr/>
        <p:txBody>
          <a:bodyPr/>
          <a:lstStyle/>
          <a:p>
            <a:r>
              <a:rPr lang="en-GB" dirty="0"/>
              <a:t>After processing the commands received the Python program calls forth the corresponding functions to configure the GPIO pins of the Raspberry Pi.</a:t>
            </a:r>
          </a:p>
          <a:p>
            <a:r>
              <a:rPr lang="en-GB" dirty="0"/>
              <a:t>The Python programs configures the GPIOs</a:t>
            </a:r>
          </a:p>
          <a:p>
            <a:r>
              <a:rPr lang="en-GB" dirty="0"/>
              <a:t>These GPIOs control the working of the DC motors which hence control the direction and movement of the wheels of the robot</a:t>
            </a:r>
          </a:p>
          <a:p>
            <a:r>
              <a:rPr lang="en-GB" dirty="0"/>
              <a:t>The camera will project the live feed throughout this process.</a:t>
            </a:r>
            <a:endParaRPr lang="en-IN" dirty="0"/>
          </a:p>
        </p:txBody>
      </p:sp>
    </p:spTree>
    <p:extLst>
      <p:ext uri="{BB962C8B-B14F-4D97-AF65-F5344CB8AC3E}">
        <p14:creationId xmlns:p14="http://schemas.microsoft.com/office/powerpoint/2010/main" val="141014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4E05-CE53-4799-B516-4EA7A400B212}"/>
              </a:ext>
            </a:extLst>
          </p:cNvPr>
          <p:cNvSpPr>
            <a:spLocks noGrp="1"/>
          </p:cNvSpPr>
          <p:nvPr>
            <p:ph type="title"/>
          </p:nvPr>
        </p:nvSpPr>
        <p:spPr>
          <a:xfrm>
            <a:off x="1141413" y="849086"/>
            <a:ext cx="9537290" cy="1231641"/>
          </a:xfrm>
        </p:spPr>
        <p:txBody>
          <a:bodyPr/>
          <a:lstStyle/>
          <a:p>
            <a:pPr algn="ctr"/>
            <a:r>
              <a:rPr lang="en-GB" b="1" dirty="0">
                <a:solidFill>
                  <a:schemeClr val="accent2">
                    <a:lumMod val="40000"/>
                    <a:lumOff val="60000"/>
                  </a:schemeClr>
                </a:solidFill>
              </a:rPr>
              <a:t>observations</a:t>
            </a:r>
            <a:endParaRPr lang="en-IN" b="1" dirty="0">
              <a:solidFill>
                <a:schemeClr val="accent2">
                  <a:lumMod val="40000"/>
                  <a:lumOff val="60000"/>
                </a:schemeClr>
              </a:solidFill>
            </a:endParaRPr>
          </a:p>
        </p:txBody>
      </p:sp>
      <p:pic>
        <p:nvPicPr>
          <p:cNvPr id="4" name="Content Placeholder 3">
            <a:extLst>
              <a:ext uri="{FF2B5EF4-FFF2-40B4-BE49-F238E27FC236}">
                <a16:creationId xmlns:a16="http://schemas.microsoft.com/office/drawing/2014/main" id="{48B08E7C-B3D9-4559-8EC8-C061A4025EF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10496"/>
          <a:stretch/>
        </p:blipFill>
        <p:spPr bwMode="auto">
          <a:xfrm>
            <a:off x="1327355" y="1997561"/>
            <a:ext cx="9537290" cy="4249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576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CDC4-8D6D-43ED-9D5D-2C57D35FB1ED}"/>
              </a:ext>
            </a:extLst>
          </p:cNvPr>
          <p:cNvSpPr>
            <a:spLocks noGrp="1"/>
          </p:cNvSpPr>
          <p:nvPr>
            <p:ph type="title"/>
          </p:nvPr>
        </p:nvSpPr>
        <p:spPr/>
        <p:txBody>
          <a:bodyPr/>
          <a:lstStyle/>
          <a:p>
            <a:pPr algn="ctr"/>
            <a:r>
              <a:rPr lang="en-GB" b="1" dirty="0">
                <a:solidFill>
                  <a:schemeClr val="accent2">
                    <a:lumMod val="40000"/>
                    <a:lumOff val="60000"/>
                  </a:schemeClr>
                </a:solidFill>
              </a:rPr>
              <a:t>Applications</a:t>
            </a:r>
            <a:endParaRPr lang="en-IN" b="1"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43408E0-09E8-4821-B516-A598755B08C6}"/>
              </a:ext>
            </a:extLst>
          </p:cNvPr>
          <p:cNvSpPr>
            <a:spLocks noGrp="1"/>
          </p:cNvSpPr>
          <p:nvPr>
            <p:ph idx="1"/>
          </p:nvPr>
        </p:nvSpPr>
        <p:spPr/>
        <p:txBody>
          <a:bodyPr/>
          <a:lstStyle/>
          <a:p>
            <a:r>
              <a:rPr lang="en-GB" dirty="0"/>
              <a:t>Our robot car can be used as a security, spy tool on a low budget scale. </a:t>
            </a:r>
          </a:p>
          <a:p>
            <a:r>
              <a:rPr lang="en-GB" dirty="0"/>
              <a:t>It can also be used as a remote-controlled car without mounting the camera on top.</a:t>
            </a:r>
          </a:p>
          <a:p>
            <a:r>
              <a:rPr lang="en-GB" dirty="0"/>
              <a:t>A high budget model of this project can be used in day to day security or surveillance, offices, defence, military etc.</a:t>
            </a:r>
          </a:p>
          <a:p>
            <a:endParaRPr lang="en-IN" dirty="0"/>
          </a:p>
        </p:txBody>
      </p:sp>
    </p:spTree>
    <p:extLst>
      <p:ext uri="{BB962C8B-B14F-4D97-AF65-F5344CB8AC3E}">
        <p14:creationId xmlns:p14="http://schemas.microsoft.com/office/powerpoint/2010/main" val="199217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CDC4-8D6D-43ED-9D5D-2C57D35FB1ED}"/>
              </a:ext>
            </a:extLst>
          </p:cNvPr>
          <p:cNvSpPr>
            <a:spLocks noGrp="1"/>
          </p:cNvSpPr>
          <p:nvPr>
            <p:ph type="title"/>
          </p:nvPr>
        </p:nvSpPr>
        <p:spPr/>
        <p:txBody>
          <a:bodyPr/>
          <a:lstStyle/>
          <a:p>
            <a:pPr algn="ctr"/>
            <a:r>
              <a:rPr lang="en-GB" b="1" dirty="0">
                <a:solidFill>
                  <a:schemeClr val="accent2">
                    <a:lumMod val="40000"/>
                    <a:lumOff val="60000"/>
                  </a:schemeClr>
                </a:solidFill>
              </a:rPr>
              <a:t>references</a:t>
            </a:r>
            <a:endParaRPr lang="en-IN" b="1"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43408E0-09E8-4821-B516-A598755B08C6}"/>
              </a:ext>
            </a:extLst>
          </p:cNvPr>
          <p:cNvSpPr>
            <a:spLocks noGrp="1"/>
          </p:cNvSpPr>
          <p:nvPr>
            <p:ph idx="1"/>
          </p:nvPr>
        </p:nvSpPr>
        <p:spPr>
          <a:xfrm>
            <a:off x="1141412" y="1875453"/>
            <a:ext cx="9905999" cy="3956180"/>
          </a:xfrm>
        </p:spPr>
        <p:txBody>
          <a:bodyPr>
            <a:normAutofit/>
          </a:bodyPr>
          <a:lstStyle/>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http://www.ti.com/lit/ds/symlink/l293.pdf</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https://www.raspberrypi.org/help/what-%20is-a-raspberry-pi/</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https://www.instructables.com/id/Raspberry-Pi-as-low-cost-HD-surveillance-camera/</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https://randomnerdtutorials.com/cctv-raspberry-pi-based-system-storage-motioneyeos/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https://www.itpro.co.uk/hardware/31258/how-to-build-a-raspberry-pi-security-camera</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https://randomnerdtutorials.com/install-motioneyeos-on-raspberry-pi-surveillance-camera-system/</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https://www.elprocus.com/h-bridge-motor-control-circuit-using-l293d-ic/</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https://circuitdigest.com/microcontroller-projects/raspberry-pi-surveillance-camera</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https://raspberrypi.stackexchange.com/questions/28234/take-snap-from-raspberry-pi-using-motion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https://electronics.stackexchange.com/questions/296579/how-does-a-dc-motor-drive-control-the-motor</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l">
              <a:lnSpc>
                <a:spcPct val="107000"/>
              </a:lnSpc>
              <a:buFont typeface="Wingdings" panose="05000000000000000000" pitchFamily="2" charset="2"/>
              <a:buChar char=""/>
            </a:pPr>
            <a:r>
              <a:rPr lang="en-US" sz="1400" u="sng" dirty="0">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https://www.electricaltechnology.org/2015/11/what-are-dc-drives-types-of-electrical-dc-drives.html</a:t>
            </a:r>
            <a:endParaRPr lang="en-IN"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4564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1C67-1896-4C11-AA7F-D0EACF7FFA47}"/>
              </a:ext>
            </a:extLst>
          </p:cNvPr>
          <p:cNvSpPr>
            <a:spLocks noGrp="1"/>
          </p:cNvSpPr>
          <p:nvPr>
            <p:ph type="title"/>
          </p:nvPr>
        </p:nvSpPr>
        <p:spPr>
          <a:xfrm>
            <a:off x="1141413" y="618518"/>
            <a:ext cx="9905998" cy="5819604"/>
          </a:xfrm>
        </p:spPr>
        <p:txBody>
          <a:bodyPr>
            <a:normAutofit/>
          </a:bodyPr>
          <a:lstStyle/>
          <a:p>
            <a:pPr algn="ctr"/>
            <a:r>
              <a:rPr lang="en-GB" sz="6600" b="1" dirty="0">
                <a:solidFill>
                  <a:schemeClr val="accent2">
                    <a:lumMod val="40000"/>
                    <a:lumOff val="60000"/>
                  </a:schemeClr>
                </a:solidFill>
              </a:rPr>
              <a:t>Thank You!</a:t>
            </a:r>
            <a:endParaRPr lang="en-IN" sz="6600" b="1" dirty="0">
              <a:solidFill>
                <a:schemeClr val="accent2">
                  <a:lumMod val="40000"/>
                  <a:lumOff val="60000"/>
                </a:schemeClr>
              </a:solidFill>
            </a:endParaRPr>
          </a:p>
        </p:txBody>
      </p:sp>
    </p:spTree>
    <p:extLst>
      <p:ext uri="{BB962C8B-B14F-4D97-AF65-F5344CB8AC3E}">
        <p14:creationId xmlns:p14="http://schemas.microsoft.com/office/powerpoint/2010/main" val="281635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2BBD-09C4-4E62-8580-362EEF1A6104}"/>
              </a:ext>
            </a:extLst>
          </p:cNvPr>
          <p:cNvSpPr>
            <a:spLocks noGrp="1"/>
          </p:cNvSpPr>
          <p:nvPr>
            <p:ph type="title"/>
          </p:nvPr>
        </p:nvSpPr>
        <p:spPr/>
        <p:txBody>
          <a:bodyPr/>
          <a:lstStyle/>
          <a:p>
            <a:pPr algn="ctr"/>
            <a:r>
              <a:rPr lang="en-GB" b="1" dirty="0">
                <a:solidFill>
                  <a:schemeClr val="accent2">
                    <a:lumMod val="40000"/>
                    <a:lumOff val="60000"/>
                  </a:schemeClr>
                </a:solidFill>
              </a:rPr>
              <a:t>About the company</a:t>
            </a:r>
            <a:endParaRPr lang="en-IN" b="1"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4859F484-179C-4E3C-888A-21EA965C9F0C}"/>
              </a:ext>
            </a:extLst>
          </p:cNvPr>
          <p:cNvSpPr>
            <a:spLocks noGrp="1"/>
          </p:cNvSpPr>
          <p:nvPr>
            <p:ph idx="1"/>
          </p:nvPr>
        </p:nvSpPr>
        <p:spPr>
          <a:xfrm>
            <a:off x="1141413" y="1894924"/>
            <a:ext cx="7396014" cy="4132652"/>
          </a:xfrm>
        </p:spPr>
        <p:txBody>
          <a:bodyPr>
            <a:normAutofit fontScale="85000" lnSpcReduction="10000"/>
          </a:bodyPr>
          <a:lstStyle/>
          <a:p>
            <a:r>
              <a:rPr lang="en-GB" dirty="0"/>
              <a:t>The Defence Research and Development Organisation (DRDO) is an agency under the Department of Defence Research and Development in Ministry of Defence of the Government of India, headquartered in Delhi, India.</a:t>
            </a:r>
          </a:p>
          <a:p>
            <a:r>
              <a:rPr lang="en-GB" dirty="0"/>
              <a:t>It is charged with the military's research and development.</a:t>
            </a:r>
          </a:p>
          <a:p>
            <a:r>
              <a:rPr lang="en-GB" dirty="0"/>
              <a:t>DRDO is India's largest and most diverse research organisation.</a:t>
            </a:r>
          </a:p>
          <a:p>
            <a:r>
              <a:rPr lang="en-GB" dirty="0"/>
              <a:t>It has a network of 52 laboratories, which are engaged in developing defence technologies covering various fields, like aeronautics, armaments, electronics, land combat engineering, life sciences, materials, missiles, and naval systems.</a:t>
            </a:r>
          </a:p>
          <a:p>
            <a:endParaRPr lang="en-IN" dirty="0"/>
          </a:p>
        </p:txBody>
      </p:sp>
      <p:pic>
        <p:nvPicPr>
          <p:cNvPr id="5" name="Picture 4">
            <a:extLst>
              <a:ext uri="{FF2B5EF4-FFF2-40B4-BE49-F238E27FC236}">
                <a16:creationId xmlns:a16="http://schemas.microsoft.com/office/drawing/2014/main" id="{514692E1-D0F9-4106-9386-3EEFA6FCD68C}"/>
              </a:ext>
            </a:extLst>
          </p:cNvPr>
          <p:cNvPicPr>
            <a:picLocks noChangeAspect="1"/>
          </p:cNvPicPr>
          <p:nvPr/>
        </p:nvPicPr>
        <p:blipFill>
          <a:blip r:embed="rId2"/>
          <a:stretch>
            <a:fillRect/>
          </a:stretch>
        </p:blipFill>
        <p:spPr>
          <a:xfrm>
            <a:off x="8696047" y="2249487"/>
            <a:ext cx="2581635" cy="2657846"/>
          </a:xfrm>
          <a:prstGeom prst="rect">
            <a:avLst/>
          </a:prstGeom>
        </p:spPr>
      </p:pic>
    </p:spTree>
    <p:extLst>
      <p:ext uri="{BB962C8B-B14F-4D97-AF65-F5344CB8AC3E}">
        <p14:creationId xmlns:p14="http://schemas.microsoft.com/office/powerpoint/2010/main" val="293271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C761-02F1-4EEC-AD86-710EF59104DE}"/>
              </a:ext>
            </a:extLst>
          </p:cNvPr>
          <p:cNvSpPr>
            <a:spLocks noGrp="1"/>
          </p:cNvSpPr>
          <p:nvPr>
            <p:ph type="title"/>
          </p:nvPr>
        </p:nvSpPr>
        <p:spPr/>
        <p:txBody>
          <a:bodyPr/>
          <a:lstStyle/>
          <a:p>
            <a:pPr algn="ctr"/>
            <a:r>
              <a:rPr lang="en-GB" b="1" dirty="0">
                <a:solidFill>
                  <a:schemeClr val="accent2">
                    <a:lumMod val="40000"/>
                    <a:lumOff val="60000"/>
                  </a:schemeClr>
                </a:solidFill>
              </a:rPr>
              <a:t>Objective</a:t>
            </a:r>
            <a:endParaRPr lang="en-IN" b="1"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135B3B8B-F876-4CC9-93E9-69526A298F11}"/>
              </a:ext>
            </a:extLst>
          </p:cNvPr>
          <p:cNvSpPr>
            <a:spLocks noGrp="1"/>
          </p:cNvSpPr>
          <p:nvPr>
            <p:ph idx="1"/>
          </p:nvPr>
        </p:nvSpPr>
        <p:spPr/>
        <p:txBody>
          <a:bodyPr/>
          <a:lstStyle/>
          <a:p>
            <a:r>
              <a:rPr lang="en-GB" dirty="0"/>
              <a:t>To build a surveillance robot that uses Raspberry Pi as a microcontroller and transmits live video footage over the internet. </a:t>
            </a:r>
          </a:p>
          <a:p>
            <a:r>
              <a:rPr lang="en-GB" dirty="0"/>
              <a:t>The robot is also programmed to get instructions from a user at a remote location.</a:t>
            </a:r>
          </a:p>
        </p:txBody>
      </p:sp>
    </p:spTree>
    <p:extLst>
      <p:ext uri="{BB962C8B-B14F-4D97-AF65-F5344CB8AC3E}">
        <p14:creationId xmlns:p14="http://schemas.microsoft.com/office/powerpoint/2010/main" val="65048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2063-08D8-420F-916A-6B450327F836}"/>
              </a:ext>
            </a:extLst>
          </p:cNvPr>
          <p:cNvSpPr>
            <a:spLocks noGrp="1"/>
          </p:cNvSpPr>
          <p:nvPr>
            <p:ph type="title"/>
          </p:nvPr>
        </p:nvSpPr>
        <p:spPr/>
        <p:txBody>
          <a:bodyPr/>
          <a:lstStyle/>
          <a:p>
            <a:pPr algn="ctr"/>
            <a:r>
              <a:rPr lang="en-GB" b="1" dirty="0">
                <a:solidFill>
                  <a:schemeClr val="accent2">
                    <a:lumMod val="40000"/>
                    <a:lumOff val="60000"/>
                  </a:schemeClr>
                </a:solidFill>
              </a:rPr>
              <a:t>introduction</a:t>
            </a:r>
            <a:endParaRPr lang="en-IN" b="1"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68EC7844-52E2-4B1C-B171-455C95479250}"/>
              </a:ext>
            </a:extLst>
          </p:cNvPr>
          <p:cNvSpPr>
            <a:spLocks noGrp="1"/>
          </p:cNvSpPr>
          <p:nvPr>
            <p:ph idx="1"/>
          </p:nvPr>
        </p:nvSpPr>
        <p:spPr/>
        <p:txBody>
          <a:bodyPr>
            <a:normAutofit fontScale="92500" lnSpcReduction="10000"/>
          </a:bodyPr>
          <a:lstStyle/>
          <a:p>
            <a:r>
              <a:rPr lang="en-GB" dirty="0"/>
              <a:t> The Robot is a useful and inexpensive security and spy tool, which have many configurable options.</a:t>
            </a:r>
          </a:p>
          <a:p>
            <a:r>
              <a:rPr lang="en-GB" dirty="0"/>
              <a:t>It has a web camera mounted over it, through which we will get live video feed</a:t>
            </a:r>
          </a:p>
          <a:p>
            <a:r>
              <a:rPr lang="en-GB" dirty="0"/>
              <a:t>we can control and move this robot from a web browser over the internet.</a:t>
            </a:r>
          </a:p>
          <a:p>
            <a:r>
              <a:rPr lang="en-GB" dirty="0"/>
              <a:t>As it can be controlled using webpage, means it can also be controlled using Smart phones, laptops, tablets or any similar devices.</a:t>
            </a:r>
          </a:p>
          <a:p>
            <a:r>
              <a:rPr lang="en-GB" dirty="0"/>
              <a:t>The proposed surveillance system requires less storage space as it records the video and captures the images only when the motion is detected in the monitored area.</a:t>
            </a:r>
            <a:endParaRPr lang="en-IN" dirty="0"/>
          </a:p>
        </p:txBody>
      </p:sp>
    </p:spTree>
    <p:extLst>
      <p:ext uri="{BB962C8B-B14F-4D97-AF65-F5344CB8AC3E}">
        <p14:creationId xmlns:p14="http://schemas.microsoft.com/office/powerpoint/2010/main" val="148743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56" name="Picture 2">
            <a:extLst>
              <a:ext uri="{FF2B5EF4-FFF2-40B4-BE49-F238E27FC236}">
                <a16:creationId xmlns:a16="http://schemas.microsoft.com/office/drawing/2014/main" id="{E0E0BAE6-61BC-48DD-83A9-915CEF79F6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57" name="Group 237">
            <a:extLst>
              <a:ext uri="{FF2B5EF4-FFF2-40B4-BE49-F238E27FC236}">
                <a16:creationId xmlns:a16="http://schemas.microsoft.com/office/drawing/2014/main" id="{5069155D-9E80-4D85-9A44-542AB74C51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39" name="Rectangle 5">
              <a:extLst>
                <a:ext uri="{FF2B5EF4-FFF2-40B4-BE49-F238E27FC236}">
                  <a16:creationId xmlns:a16="http://schemas.microsoft.com/office/drawing/2014/main" id="{25B5523D-762B-47C9-9921-5BC7FBE4D76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58B4F3-7E79-4F01-9D12-494D0C6D0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3563CFB2-C38C-439F-B134-741689337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Rectangle 8">
              <a:extLst>
                <a:ext uri="{FF2B5EF4-FFF2-40B4-BE49-F238E27FC236}">
                  <a16:creationId xmlns:a16="http://schemas.microsoft.com/office/drawing/2014/main" id="{D8F5ACB7-A88D-4938-B3ED-5FE13056ED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3" name="Freeform 9">
              <a:extLst>
                <a:ext uri="{FF2B5EF4-FFF2-40B4-BE49-F238E27FC236}">
                  <a16:creationId xmlns:a16="http://schemas.microsoft.com/office/drawing/2014/main" id="{4F4080F2-1A28-479C-BFF7-1E172852F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B49E082C-3B84-4F20-8DAA-5CEADCFA0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8CB4BCAF-E1AA-46CF-94F0-5ACEF55AE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670C971D-7A6A-4EC0-8146-1C18444F15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5E44EB81-ABEE-418C-B0CA-EF908DE0F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8DE2C26A-A53A-4911-9B99-BE92C77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0768D3A-C971-4CE6-AC3D-9C419840C7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16">
              <a:extLst>
                <a:ext uri="{FF2B5EF4-FFF2-40B4-BE49-F238E27FC236}">
                  <a16:creationId xmlns:a16="http://schemas.microsoft.com/office/drawing/2014/main" id="{6570AA83-8CF4-4111-8546-4420B384C1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17">
              <a:extLst>
                <a:ext uri="{FF2B5EF4-FFF2-40B4-BE49-F238E27FC236}">
                  <a16:creationId xmlns:a16="http://schemas.microsoft.com/office/drawing/2014/main" id="{6175BB19-2374-4442-AA30-27524D53A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C80D9990-AC3E-4030-AE28-052926AF0F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AA6BBAF2-8F6F-4461-B77D-5ED11A60C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8E16FD7D-113C-4400-82FB-A13DAB2C3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21">
              <a:extLst>
                <a:ext uri="{FF2B5EF4-FFF2-40B4-BE49-F238E27FC236}">
                  <a16:creationId xmlns:a16="http://schemas.microsoft.com/office/drawing/2014/main" id="{0F281CFB-6364-46DE-BA59-CF9C738E42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22">
              <a:extLst>
                <a:ext uri="{FF2B5EF4-FFF2-40B4-BE49-F238E27FC236}">
                  <a16:creationId xmlns:a16="http://schemas.microsoft.com/office/drawing/2014/main" id="{8FEAF348-D3DF-40F9-AF77-B9EB6D4AC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64270DEE-C07D-4D37-A793-98F70A5095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B355FCF6-64A6-4407-83A1-179EBDCE07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834AD15B-3538-4A13-9BE1-220973274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D88CFD3E-6231-4567-A7C5-0E63F0FA7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1493DFEE-835F-4915-BCCD-0322D055B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8">
              <a:extLst>
                <a:ext uri="{FF2B5EF4-FFF2-40B4-BE49-F238E27FC236}">
                  <a16:creationId xmlns:a16="http://schemas.microsoft.com/office/drawing/2014/main" id="{0941DC7A-8683-4C59-9422-9E8E11238C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8" name="Freeform 29">
              <a:extLst>
                <a:ext uri="{FF2B5EF4-FFF2-40B4-BE49-F238E27FC236}">
                  <a16:creationId xmlns:a16="http://schemas.microsoft.com/office/drawing/2014/main" id="{942241FF-C159-45AD-B3E1-F03600F5A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9" name="Freeform 30">
              <a:extLst>
                <a:ext uri="{FF2B5EF4-FFF2-40B4-BE49-F238E27FC236}">
                  <a16:creationId xmlns:a16="http://schemas.microsoft.com/office/drawing/2014/main" id="{B1A4D993-F658-4565-850E-741DC884F2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0" name="Freeform 31">
              <a:extLst>
                <a:ext uri="{FF2B5EF4-FFF2-40B4-BE49-F238E27FC236}">
                  <a16:creationId xmlns:a16="http://schemas.microsoft.com/office/drawing/2014/main" id="{55ED0935-6FF4-4055-A125-0FF53F8A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1" name="Freeform 32">
              <a:extLst>
                <a:ext uri="{FF2B5EF4-FFF2-40B4-BE49-F238E27FC236}">
                  <a16:creationId xmlns:a16="http://schemas.microsoft.com/office/drawing/2014/main" id="{E75BC703-7FB4-4E26-BDA3-AEBA9E5526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2" name="Rectangle 33">
              <a:extLst>
                <a:ext uri="{FF2B5EF4-FFF2-40B4-BE49-F238E27FC236}">
                  <a16:creationId xmlns:a16="http://schemas.microsoft.com/office/drawing/2014/main" id="{01EB57E5-0165-40F5-90DF-DC98BE1245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3" name="Freeform 34">
              <a:extLst>
                <a:ext uri="{FF2B5EF4-FFF2-40B4-BE49-F238E27FC236}">
                  <a16:creationId xmlns:a16="http://schemas.microsoft.com/office/drawing/2014/main" id="{34FD29D4-BA63-420B-AC32-C22A640F7A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4" name="Freeform 35">
              <a:extLst>
                <a:ext uri="{FF2B5EF4-FFF2-40B4-BE49-F238E27FC236}">
                  <a16:creationId xmlns:a16="http://schemas.microsoft.com/office/drawing/2014/main" id="{D1F98D34-B37F-4B70-AC94-01B561605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5" name="Freeform 36">
              <a:extLst>
                <a:ext uri="{FF2B5EF4-FFF2-40B4-BE49-F238E27FC236}">
                  <a16:creationId xmlns:a16="http://schemas.microsoft.com/office/drawing/2014/main" id="{67E6F211-903A-40CE-97E0-7C0B4637A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6" name="Freeform 37">
              <a:extLst>
                <a:ext uri="{FF2B5EF4-FFF2-40B4-BE49-F238E27FC236}">
                  <a16:creationId xmlns:a16="http://schemas.microsoft.com/office/drawing/2014/main" id="{18D95FF0-4919-4D50-A436-E97BBF77F3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7" name="Freeform 38">
              <a:extLst>
                <a:ext uri="{FF2B5EF4-FFF2-40B4-BE49-F238E27FC236}">
                  <a16:creationId xmlns:a16="http://schemas.microsoft.com/office/drawing/2014/main" id="{4F5EE4FF-8336-4813-9A84-1FDA99E87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8" name="Freeform 39">
              <a:extLst>
                <a:ext uri="{FF2B5EF4-FFF2-40B4-BE49-F238E27FC236}">
                  <a16:creationId xmlns:a16="http://schemas.microsoft.com/office/drawing/2014/main" id="{6D3E0498-DA84-41EE-9EB3-C2F2AB4B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9" name="Freeform 40">
              <a:extLst>
                <a:ext uri="{FF2B5EF4-FFF2-40B4-BE49-F238E27FC236}">
                  <a16:creationId xmlns:a16="http://schemas.microsoft.com/office/drawing/2014/main" id="{47A7B653-31F7-4A90-932B-FF33F8958F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0" name="Freeform 41">
              <a:extLst>
                <a:ext uri="{FF2B5EF4-FFF2-40B4-BE49-F238E27FC236}">
                  <a16:creationId xmlns:a16="http://schemas.microsoft.com/office/drawing/2014/main" id="{AE8B0A67-84C5-42EE-A5EA-B33F958C8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1" name="Freeform 42">
              <a:extLst>
                <a:ext uri="{FF2B5EF4-FFF2-40B4-BE49-F238E27FC236}">
                  <a16:creationId xmlns:a16="http://schemas.microsoft.com/office/drawing/2014/main" id="{A5FA0D02-849A-4BB2-BF14-07A1C3DA9F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2" name="Freeform 43">
              <a:extLst>
                <a:ext uri="{FF2B5EF4-FFF2-40B4-BE49-F238E27FC236}">
                  <a16:creationId xmlns:a16="http://schemas.microsoft.com/office/drawing/2014/main" id="{4366442A-7D19-4CDB-994A-7CC794285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3" name="Freeform 44">
              <a:extLst>
                <a:ext uri="{FF2B5EF4-FFF2-40B4-BE49-F238E27FC236}">
                  <a16:creationId xmlns:a16="http://schemas.microsoft.com/office/drawing/2014/main" id="{5C3A85CC-754E-4306-A32E-465CB4FB53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4" name="Rectangle 45">
              <a:extLst>
                <a:ext uri="{FF2B5EF4-FFF2-40B4-BE49-F238E27FC236}">
                  <a16:creationId xmlns:a16="http://schemas.microsoft.com/office/drawing/2014/main" id="{8F4DECA5-208B-442F-B92A-FB396FE6E4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75" name="Freeform 46">
              <a:extLst>
                <a:ext uri="{FF2B5EF4-FFF2-40B4-BE49-F238E27FC236}">
                  <a16:creationId xmlns:a16="http://schemas.microsoft.com/office/drawing/2014/main" id="{921A5446-F3FE-4DFC-97BD-D894BE9CD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6" name="Freeform 47">
              <a:extLst>
                <a:ext uri="{FF2B5EF4-FFF2-40B4-BE49-F238E27FC236}">
                  <a16:creationId xmlns:a16="http://schemas.microsoft.com/office/drawing/2014/main" id="{359662DD-5D07-4E81-A1E0-44EDDD5C1D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7" name="Freeform 48">
              <a:extLst>
                <a:ext uri="{FF2B5EF4-FFF2-40B4-BE49-F238E27FC236}">
                  <a16:creationId xmlns:a16="http://schemas.microsoft.com/office/drawing/2014/main" id="{D61FD059-BCA5-4BE6-BAFF-74DF06D39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8" name="Freeform 49">
              <a:extLst>
                <a:ext uri="{FF2B5EF4-FFF2-40B4-BE49-F238E27FC236}">
                  <a16:creationId xmlns:a16="http://schemas.microsoft.com/office/drawing/2014/main" id="{D254C02A-BE95-483A-B211-1928D0C27F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9" name="Freeform 50">
              <a:extLst>
                <a:ext uri="{FF2B5EF4-FFF2-40B4-BE49-F238E27FC236}">
                  <a16:creationId xmlns:a16="http://schemas.microsoft.com/office/drawing/2014/main" id="{DED39F1E-8F80-423F-8C0C-05B7EC4559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0" name="Freeform 51">
              <a:extLst>
                <a:ext uri="{FF2B5EF4-FFF2-40B4-BE49-F238E27FC236}">
                  <a16:creationId xmlns:a16="http://schemas.microsoft.com/office/drawing/2014/main" id="{58DCB528-E4D5-4FD3-8C09-9BE71EDB4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1" name="Freeform 52">
              <a:extLst>
                <a:ext uri="{FF2B5EF4-FFF2-40B4-BE49-F238E27FC236}">
                  <a16:creationId xmlns:a16="http://schemas.microsoft.com/office/drawing/2014/main" id="{437FCCE3-F72A-4DE5-9A73-A79B43ED8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2" name="Freeform 53">
              <a:extLst>
                <a:ext uri="{FF2B5EF4-FFF2-40B4-BE49-F238E27FC236}">
                  <a16:creationId xmlns:a16="http://schemas.microsoft.com/office/drawing/2014/main" id="{F9F78E9E-503B-467C-8D96-7876FF1558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3" name="Freeform 54">
              <a:extLst>
                <a:ext uri="{FF2B5EF4-FFF2-40B4-BE49-F238E27FC236}">
                  <a16:creationId xmlns:a16="http://schemas.microsoft.com/office/drawing/2014/main" id="{AF0E6A7D-19FF-4ACE-912F-6903719B6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4" name="Freeform 55">
              <a:extLst>
                <a:ext uri="{FF2B5EF4-FFF2-40B4-BE49-F238E27FC236}">
                  <a16:creationId xmlns:a16="http://schemas.microsoft.com/office/drawing/2014/main" id="{B46A2E87-9ABD-41DA-B1E5-669E9F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5" name="Freeform 56">
              <a:extLst>
                <a:ext uri="{FF2B5EF4-FFF2-40B4-BE49-F238E27FC236}">
                  <a16:creationId xmlns:a16="http://schemas.microsoft.com/office/drawing/2014/main" id="{80B5641D-02C7-41F2-A790-2359D6BA03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7" name="Freeform 57">
              <a:extLst>
                <a:ext uri="{FF2B5EF4-FFF2-40B4-BE49-F238E27FC236}">
                  <a16:creationId xmlns:a16="http://schemas.microsoft.com/office/drawing/2014/main" id="{46C31AF0-4E60-4AE6-97F5-F92E5685E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8" name="Freeform 58">
              <a:extLst>
                <a:ext uri="{FF2B5EF4-FFF2-40B4-BE49-F238E27FC236}">
                  <a16:creationId xmlns:a16="http://schemas.microsoft.com/office/drawing/2014/main" id="{454F2E56-1817-40E7-9D87-7412669522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8E441899-4C8B-4479-BAB5-92F86F0537B9}"/>
              </a:ext>
            </a:extLst>
          </p:cNvPr>
          <p:cNvSpPr>
            <a:spLocks noGrp="1"/>
          </p:cNvSpPr>
          <p:nvPr>
            <p:ph type="title"/>
          </p:nvPr>
        </p:nvSpPr>
        <p:spPr>
          <a:xfrm>
            <a:off x="5303444" y="538973"/>
            <a:ext cx="5507431" cy="1055158"/>
          </a:xfrm>
        </p:spPr>
        <p:txBody>
          <a:bodyPr vert="horz" lIns="91440" tIns="45720" rIns="91440" bIns="45720" rtlCol="0" anchor="b">
            <a:normAutofit/>
          </a:bodyPr>
          <a:lstStyle/>
          <a:p>
            <a:pPr algn="ctr"/>
            <a:r>
              <a:rPr lang="en-US" b="1" dirty="0">
                <a:solidFill>
                  <a:schemeClr val="accent2">
                    <a:lumMod val="40000"/>
                    <a:lumOff val="60000"/>
                  </a:schemeClr>
                </a:solidFill>
              </a:rPr>
              <a:t>Hardware Required</a:t>
            </a:r>
          </a:p>
        </p:txBody>
      </p:sp>
      <p:pic>
        <p:nvPicPr>
          <p:cNvPr id="1028" name="Picture 4" descr="Robot Chassis 2 Wheel Drive Frame with Motors DIY Car Kit 2WD">
            <a:extLst>
              <a:ext uri="{FF2B5EF4-FFF2-40B4-BE49-F238E27FC236}">
                <a16:creationId xmlns:a16="http://schemas.microsoft.com/office/drawing/2014/main" id="{2152BC5F-523B-42C0-88DE-B5035BCBC59A}"/>
              </a:ext>
            </a:extLst>
          </p:cNvPr>
          <p:cNvPicPr>
            <a:picLocks noGrp="1" noChangeAspect="1" noChangeArrowheads="1"/>
          </p:cNvPicPr>
          <p:nvPr>
            <p:ph type="pic" idx="22"/>
          </p:nvPr>
        </p:nvPicPr>
        <p:blipFill rotWithShape="1">
          <a:blip r:embed="rId4">
            <a:extLst>
              <a:ext uri="{28A0092B-C50C-407E-A947-70E740481C1C}">
                <a14:useLocalDpi xmlns:a14="http://schemas.microsoft.com/office/drawing/2010/main" val="0"/>
              </a:ext>
            </a:extLst>
          </a:blip>
          <a:srcRect t="4941" r="-6" b="6222"/>
          <a:stretch/>
        </p:blipFill>
        <p:spPr bwMode="auto">
          <a:xfrm>
            <a:off x="2990992" y="3720592"/>
            <a:ext cx="1918084" cy="2249327"/>
          </a:xfrm>
          <a:custGeom>
            <a:avLst/>
            <a:gdLst/>
            <a:ahLst/>
            <a:cxnLst/>
            <a:rect l="l" t="t" r="r" b="b"/>
            <a:pathLst>
              <a:path w="3531365" h="1906016">
                <a:moveTo>
                  <a:pt x="0" y="0"/>
                </a:moveTo>
                <a:lnTo>
                  <a:pt x="3531365" y="0"/>
                </a:lnTo>
                <a:lnTo>
                  <a:pt x="3531365" y="1734392"/>
                </a:lnTo>
                <a:cubicBezTo>
                  <a:pt x="3531365" y="1829177"/>
                  <a:pt x="3454526" y="1906016"/>
                  <a:pt x="3359741" y="1906016"/>
                </a:cubicBezTo>
                <a:lnTo>
                  <a:pt x="0" y="1906016"/>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2B566ED-DB81-4FBB-9AA0-169CC62B9A30}"/>
              </a:ext>
            </a:extLst>
          </p:cNvPr>
          <p:cNvPicPr>
            <a:picLocks noChangeAspect="1"/>
          </p:cNvPicPr>
          <p:nvPr/>
        </p:nvPicPr>
        <p:blipFill rotWithShape="1">
          <a:blip r:embed="rId5"/>
          <a:srcRect l="4821" r="10562" b="9"/>
          <a:stretch/>
        </p:blipFill>
        <p:spPr>
          <a:xfrm>
            <a:off x="1090613" y="3720592"/>
            <a:ext cx="1900379" cy="2234427"/>
          </a:xfrm>
          <a:prstGeom prst="rect">
            <a:avLst/>
          </a:prstGeom>
          <a:ln w="19050" cap="sq">
            <a:solidFill>
              <a:schemeClr val="tx2">
                <a:lumMod val="60000"/>
                <a:lumOff val="40000"/>
                <a:alpha val="60000"/>
              </a:schemeClr>
            </a:solidFill>
            <a:miter lim="800000"/>
          </a:ln>
          <a:effectLst>
            <a:outerShdw blurRad="88900" dist="38100" dir="5400000" algn="tl" rotWithShape="0">
              <a:prstClr val="black">
                <a:alpha val="40000"/>
              </a:prstClr>
            </a:outerShdw>
          </a:effectLst>
        </p:spPr>
      </p:pic>
      <p:pic>
        <p:nvPicPr>
          <p:cNvPr id="18" name="Picture Placeholder 17">
            <a:extLst>
              <a:ext uri="{FF2B5EF4-FFF2-40B4-BE49-F238E27FC236}">
                <a16:creationId xmlns:a16="http://schemas.microsoft.com/office/drawing/2014/main" id="{BDF5E109-C897-47BF-A572-3752261744C4}"/>
              </a:ext>
            </a:extLst>
          </p:cNvPr>
          <p:cNvPicPr>
            <a:picLocks noGrp="1" noChangeAspect="1"/>
          </p:cNvPicPr>
          <p:nvPr>
            <p:ph type="pic" idx="15"/>
          </p:nvPr>
        </p:nvPicPr>
        <p:blipFill rotWithShape="1">
          <a:blip r:embed="rId6"/>
          <a:srcRect t="5895" r="-5" b="-5"/>
          <a:stretch/>
        </p:blipFill>
        <p:spPr>
          <a:xfrm>
            <a:off x="1097490" y="675148"/>
            <a:ext cx="3811586" cy="3030671"/>
          </a:xfrm>
          <a:custGeom>
            <a:avLst/>
            <a:gdLst/>
            <a:ahLst/>
            <a:cxnLst/>
            <a:rect l="l" t="t" r="r" b="b"/>
            <a:pathLst>
              <a:path w="3531365" h="2907792">
                <a:moveTo>
                  <a:pt x="171624" y="0"/>
                </a:moveTo>
                <a:lnTo>
                  <a:pt x="3531365" y="0"/>
                </a:lnTo>
                <a:lnTo>
                  <a:pt x="3531365" y="2907792"/>
                </a:lnTo>
                <a:lnTo>
                  <a:pt x="0" y="2907792"/>
                </a:lnTo>
                <a:lnTo>
                  <a:pt x="0" y="171624"/>
                </a:lnTo>
                <a:cubicBezTo>
                  <a:pt x="0" y="76839"/>
                  <a:pt x="76839" y="0"/>
                  <a:pt x="171624"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089" name="Group 365">
            <a:extLst>
              <a:ext uri="{FF2B5EF4-FFF2-40B4-BE49-F238E27FC236}">
                <a16:creationId xmlns:a16="http://schemas.microsoft.com/office/drawing/2014/main" id="{DEA44493-677B-4372-A655-68B188BF7E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90" name="Freeform 32">
              <a:extLst>
                <a:ext uri="{FF2B5EF4-FFF2-40B4-BE49-F238E27FC236}">
                  <a16:creationId xmlns:a16="http://schemas.microsoft.com/office/drawing/2014/main" id="{31457478-66F2-4B41-8641-E89C03E068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1" name="Freeform 33">
              <a:extLst>
                <a:ext uri="{FF2B5EF4-FFF2-40B4-BE49-F238E27FC236}">
                  <a16:creationId xmlns:a16="http://schemas.microsoft.com/office/drawing/2014/main" id="{F5299AF3-7AFA-40A9-BFCA-70E6255EFE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2" name="Freeform 34">
              <a:extLst>
                <a:ext uri="{FF2B5EF4-FFF2-40B4-BE49-F238E27FC236}">
                  <a16:creationId xmlns:a16="http://schemas.microsoft.com/office/drawing/2014/main" id="{10D9895A-4417-4BF4-B0A5-E701CF5CE6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3" name="Freeform 35">
              <a:extLst>
                <a:ext uri="{FF2B5EF4-FFF2-40B4-BE49-F238E27FC236}">
                  <a16:creationId xmlns:a16="http://schemas.microsoft.com/office/drawing/2014/main" id="{0B39A088-1E54-411F-B6C1-6592FB75B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4" name="Freeform 36">
              <a:extLst>
                <a:ext uri="{FF2B5EF4-FFF2-40B4-BE49-F238E27FC236}">
                  <a16:creationId xmlns:a16="http://schemas.microsoft.com/office/drawing/2014/main" id="{43AF2FAD-AC70-49FB-B856-C6C3ACBC6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5" name="Freeform 37">
              <a:extLst>
                <a:ext uri="{FF2B5EF4-FFF2-40B4-BE49-F238E27FC236}">
                  <a16:creationId xmlns:a16="http://schemas.microsoft.com/office/drawing/2014/main" id="{06480A19-3C8D-4775-B2B5-916C59082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6" name="Freeform 38">
              <a:extLst>
                <a:ext uri="{FF2B5EF4-FFF2-40B4-BE49-F238E27FC236}">
                  <a16:creationId xmlns:a16="http://schemas.microsoft.com/office/drawing/2014/main" id="{A4405B88-F98E-445F-8D08-DB923F57BE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7" name="Freeform 39">
              <a:extLst>
                <a:ext uri="{FF2B5EF4-FFF2-40B4-BE49-F238E27FC236}">
                  <a16:creationId xmlns:a16="http://schemas.microsoft.com/office/drawing/2014/main" id="{F0F0AF44-8AC2-4663-9869-867A634AB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0" name="Freeform 40">
              <a:extLst>
                <a:ext uri="{FF2B5EF4-FFF2-40B4-BE49-F238E27FC236}">
                  <a16:creationId xmlns:a16="http://schemas.microsoft.com/office/drawing/2014/main" id="{AD977064-37ED-44D8-8F61-C137737785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1" name="Rectangle 41">
              <a:extLst>
                <a:ext uri="{FF2B5EF4-FFF2-40B4-BE49-F238E27FC236}">
                  <a16:creationId xmlns:a16="http://schemas.microsoft.com/office/drawing/2014/main" id="{8557961A-28CA-4756-BF1D-76AADFEC70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23" name="TextBox 22">
            <a:extLst>
              <a:ext uri="{FF2B5EF4-FFF2-40B4-BE49-F238E27FC236}">
                <a16:creationId xmlns:a16="http://schemas.microsoft.com/office/drawing/2014/main" id="{2F4B1198-E959-4CA0-B09E-B3CA625BBAB0}"/>
              </a:ext>
            </a:extLst>
          </p:cNvPr>
          <p:cNvSpPr txBox="1"/>
          <p:nvPr/>
        </p:nvSpPr>
        <p:spPr>
          <a:xfrm>
            <a:off x="5323413" y="1656217"/>
            <a:ext cx="5348217" cy="4317016"/>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Raspberry Pi Model 3 B+</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USB Connector Cable</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L293D Motor Driver</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DC Motors</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Wooden Chassis</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HDMI Cable</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Quantum QHM495LM Webcam</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Screws and Nuts</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Wire Strippers &amp; Screw Drivers</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Wheels</a:t>
            </a:r>
          </a:p>
          <a:p>
            <a:pPr marL="342900" lvl="0" indent="-342900" algn="just">
              <a:lnSpc>
                <a:spcPct val="115000"/>
              </a:lnSpc>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Micro SD Card (16 GB)</a:t>
            </a:r>
          </a:p>
          <a:p>
            <a:pPr marL="342900" lvl="0" indent="-342900" algn="just">
              <a:lnSpc>
                <a:spcPct val="115000"/>
              </a:lnSpc>
              <a:spcAft>
                <a:spcPts val="20"/>
              </a:spcAft>
              <a:buFont typeface="Symbol" panose="05050102010706020507" pitchFamily="18" charset="2"/>
              <a:buChar char=""/>
            </a:pPr>
            <a:r>
              <a:rPr lang="en-IN" sz="2000" dirty="0">
                <a:effectLst/>
                <a:ea typeface="Calibri" panose="020F0502020204030204" pitchFamily="34" charset="0"/>
                <a:cs typeface="Mangal" panose="02040503050203030202" pitchFamily="18" charset="0"/>
              </a:rPr>
              <a:t>Batteries</a:t>
            </a:r>
          </a:p>
        </p:txBody>
      </p:sp>
    </p:spTree>
    <p:extLst>
      <p:ext uri="{BB962C8B-B14F-4D97-AF65-F5344CB8AC3E}">
        <p14:creationId xmlns:p14="http://schemas.microsoft.com/office/powerpoint/2010/main" val="342400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72CB7E2-B6AD-4756-B4E5-CDCE04306929}"/>
              </a:ext>
            </a:extLst>
          </p:cNvPr>
          <p:cNvSpPr>
            <a:spLocks noGrp="1"/>
          </p:cNvSpPr>
          <p:nvPr>
            <p:ph type="title"/>
          </p:nvPr>
        </p:nvSpPr>
        <p:spPr>
          <a:xfrm>
            <a:off x="8007106" y="1420813"/>
            <a:ext cx="3489569" cy="2396681"/>
          </a:xfrm>
        </p:spPr>
        <p:txBody>
          <a:bodyPr vert="horz" lIns="91440" tIns="45720" rIns="91440" bIns="45720" rtlCol="0" anchor="b">
            <a:normAutofit/>
          </a:bodyPr>
          <a:lstStyle/>
          <a:p>
            <a:pPr algn="ctr"/>
            <a:r>
              <a:rPr lang="en-US" sz="4400" b="1">
                <a:solidFill>
                  <a:schemeClr val="accent2">
                    <a:lumMod val="40000"/>
                    <a:lumOff val="60000"/>
                  </a:schemeClr>
                </a:solidFill>
              </a:rPr>
              <a:t>Block diagram</a:t>
            </a:r>
            <a:endParaRPr lang="en-US" sz="4400" b="1" dirty="0">
              <a:solidFill>
                <a:schemeClr val="accent2">
                  <a:lumMod val="40000"/>
                  <a:lumOff val="60000"/>
                </a:schemeClr>
              </a:solidFill>
            </a:endParaRPr>
          </a:p>
        </p:txBody>
      </p:sp>
      <p:sp>
        <p:nvSpPr>
          <p:cNvPr id="67" name="Round Diagonal Corner Rectangle 6">
            <a:extLst>
              <a:ext uri="{FF2B5EF4-FFF2-40B4-BE49-F238E27FC236}">
                <a16:creationId xmlns:a16="http://schemas.microsoft.com/office/drawing/2014/main" id="{0E24CF0B-9BD9-4126-80C9-FF28141AC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975E90-DC04-4CA6-B65D-A41250B94498}"/>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045985" y="1169935"/>
            <a:ext cx="6346711" cy="4414412"/>
          </a:xfrm>
          <a:prstGeom prst="rect">
            <a:avLst/>
          </a:prstGeom>
        </p:spPr>
      </p:pic>
    </p:spTree>
    <p:extLst>
      <p:ext uri="{BB962C8B-B14F-4D97-AF65-F5344CB8AC3E}">
        <p14:creationId xmlns:p14="http://schemas.microsoft.com/office/powerpoint/2010/main" val="292322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74" name="Group 73">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5"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9"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4"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6"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5C6906F4-CE0F-4C93-B20E-2AE1068A555C}"/>
              </a:ext>
            </a:extLst>
          </p:cNvPr>
          <p:cNvSpPr>
            <a:spLocks noGrp="1"/>
          </p:cNvSpPr>
          <p:nvPr>
            <p:ph type="title"/>
          </p:nvPr>
        </p:nvSpPr>
        <p:spPr>
          <a:xfrm>
            <a:off x="7918122" y="1836869"/>
            <a:ext cx="3489569" cy="2396681"/>
          </a:xfrm>
        </p:spPr>
        <p:txBody>
          <a:bodyPr vert="horz" lIns="91440" tIns="45720" rIns="91440" bIns="45720" rtlCol="0" anchor="b">
            <a:normAutofit/>
          </a:bodyPr>
          <a:lstStyle/>
          <a:p>
            <a:pPr algn="ctr"/>
            <a:r>
              <a:rPr lang="en-US" sz="3700" b="1" dirty="0">
                <a:solidFill>
                  <a:schemeClr val="accent2">
                    <a:lumMod val="40000"/>
                    <a:lumOff val="60000"/>
                  </a:schemeClr>
                </a:solidFill>
              </a:rPr>
              <a:t>Circuit diagram</a:t>
            </a:r>
            <a:br>
              <a:rPr lang="en-US" sz="3700" b="1" dirty="0">
                <a:solidFill>
                  <a:schemeClr val="accent2">
                    <a:lumMod val="40000"/>
                    <a:lumOff val="60000"/>
                  </a:schemeClr>
                </a:solidFill>
              </a:rPr>
            </a:br>
            <a:r>
              <a:rPr lang="en-US" sz="3700" b="1" dirty="0">
                <a:solidFill>
                  <a:schemeClr val="accent2">
                    <a:lumMod val="40000"/>
                    <a:lumOff val="60000"/>
                  </a:schemeClr>
                </a:solidFill>
              </a:rPr>
              <a:t> and connections</a:t>
            </a:r>
          </a:p>
        </p:txBody>
      </p:sp>
      <p:sp>
        <p:nvSpPr>
          <p:cNvPr id="130" name="Round Diagonal Corner Rectangle 6">
            <a:extLst>
              <a:ext uri="{FF2B5EF4-FFF2-40B4-BE49-F238E27FC236}">
                <a16:creationId xmlns:a16="http://schemas.microsoft.com/office/drawing/2014/main" id="{EA9B643B-B316-4296-9F79-F2E08508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DB08AC-2DC4-44C9-AEC0-F4E807CE83BE}"/>
              </a:ext>
            </a:extLst>
          </p:cNvPr>
          <p:cNvPicPr/>
          <p:nvPr/>
        </p:nvPicPr>
        <p:blipFill rotWithShape="1">
          <a:blip r:embed="rId4">
            <a:extLst>
              <a:ext uri="{28A0092B-C50C-407E-A947-70E740481C1C}">
                <a14:useLocalDpi xmlns:a14="http://schemas.microsoft.com/office/drawing/2010/main" val="0"/>
              </a:ext>
            </a:extLst>
          </a:blip>
          <a:srcRect b="4907"/>
          <a:stretch/>
        </p:blipFill>
        <p:spPr bwMode="auto">
          <a:xfrm>
            <a:off x="1118988" y="1136606"/>
            <a:ext cx="6112382" cy="4577297"/>
          </a:xfrm>
          <a:prstGeom prst="rect">
            <a:avLst/>
          </a:prstGeom>
        </p:spPr>
      </p:pic>
    </p:spTree>
    <p:extLst>
      <p:ext uri="{BB962C8B-B14F-4D97-AF65-F5344CB8AC3E}">
        <p14:creationId xmlns:p14="http://schemas.microsoft.com/office/powerpoint/2010/main" val="113217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209" name="Picture 2">
            <a:extLst>
              <a:ext uri="{FF2B5EF4-FFF2-40B4-BE49-F238E27FC236}">
                <a16:creationId xmlns:a16="http://schemas.microsoft.com/office/drawing/2014/main" id="{48C316E1-D12D-499B-8EE5-4D812677D6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11" name="Group 210">
            <a:extLst>
              <a:ext uri="{FF2B5EF4-FFF2-40B4-BE49-F238E27FC236}">
                <a16:creationId xmlns:a16="http://schemas.microsoft.com/office/drawing/2014/main" id="{D8CFE9B4-1CEA-42F0-AF67-4A7E44E200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12" name="Rectangle 5">
              <a:extLst>
                <a:ext uri="{FF2B5EF4-FFF2-40B4-BE49-F238E27FC236}">
                  <a16:creationId xmlns:a16="http://schemas.microsoft.com/office/drawing/2014/main" id="{6ED5C455-8278-4BF6-A8C6-27206EC6BE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3" name="Freeform 6">
              <a:extLst>
                <a:ext uri="{FF2B5EF4-FFF2-40B4-BE49-F238E27FC236}">
                  <a16:creationId xmlns:a16="http://schemas.microsoft.com/office/drawing/2014/main" id="{F1B20380-E805-4179-BC6F-806EEECDD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7">
              <a:extLst>
                <a:ext uri="{FF2B5EF4-FFF2-40B4-BE49-F238E27FC236}">
                  <a16:creationId xmlns:a16="http://schemas.microsoft.com/office/drawing/2014/main" id="{5A56BB94-3CA0-4ED6-8DD7-6816451905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Rectangle 8">
              <a:extLst>
                <a:ext uri="{FF2B5EF4-FFF2-40B4-BE49-F238E27FC236}">
                  <a16:creationId xmlns:a16="http://schemas.microsoft.com/office/drawing/2014/main" id="{18E54468-3AE4-4A05-9F8E-1AB623E3E6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6" name="Freeform 9">
              <a:extLst>
                <a:ext uri="{FF2B5EF4-FFF2-40B4-BE49-F238E27FC236}">
                  <a16:creationId xmlns:a16="http://schemas.microsoft.com/office/drawing/2014/main" id="{43F2291D-5C37-40EE-AA95-E200574A26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0">
              <a:extLst>
                <a:ext uri="{FF2B5EF4-FFF2-40B4-BE49-F238E27FC236}">
                  <a16:creationId xmlns:a16="http://schemas.microsoft.com/office/drawing/2014/main" id="{23B8E8A7-B09D-4C37-A551-320FC7E88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1">
              <a:extLst>
                <a:ext uri="{FF2B5EF4-FFF2-40B4-BE49-F238E27FC236}">
                  <a16:creationId xmlns:a16="http://schemas.microsoft.com/office/drawing/2014/main" id="{49EFA564-310C-4EF4-874A-6001C5C75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2">
              <a:extLst>
                <a:ext uri="{FF2B5EF4-FFF2-40B4-BE49-F238E27FC236}">
                  <a16:creationId xmlns:a16="http://schemas.microsoft.com/office/drawing/2014/main" id="{C744A023-1131-4AE7-ADB4-84FB84DCBD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3">
              <a:extLst>
                <a:ext uri="{FF2B5EF4-FFF2-40B4-BE49-F238E27FC236}">
                  <a16:creationId xmlns:a16="http://schemas.microsoft.com/office/drawing/2014/main" id="{60FE0328-9A2B-48D3-A7A3-57CF4C10C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4">
              <a:extLst>
                <a:ext uri="{FF2B5EF4-FFF2-40B4-BE49-F238E27FC236}">
                  <a16:creationId xmlns:a16="http://schemas.microsoft.com/office/drawing/2014/main" id="{ECE8A752-2387-426C-96FC-7573D1837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5">
              <a:extLst>
                <a:ext uri="{FF2B5EF4-FFF2-40B4-BE49-F238E27FC236}">
                  <a16:creationId xmlns:a16="http://schemas.microsoft.com/office/drawing/2014/main" id="{5D2CCCE8-3FC2-4FB3-BD8B-A711B9AE36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16">
              <a:extLst>
                <a:ext uri="{FF2B5EF4-FFF2-40B4-BE49-F238E27FC236}">
                  <a16:creationId xmlns:a16="http://schemas.microsoft.com/office/drawing/2014/main" id="{38D0FDAE-8564-4F16-B65A-938F2ED347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17">
              <a:extLst>
                <a:ext uri="{FF2B5EF4-FFF2-40B4-BE49-F238E27FC236}">
                  <a16:creationId xmlns:a16="http://schemas.microsoft.com/office/drawing/2014/main" id="{0562BD34-B6B0-4E0F-A2DB-8561A6ECE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18">
              <a:extLst>
                <a:ext uri="{FF2B5EF4-FFF2-40B4-BE49-F238E27FC236}">
                  <a16:creationId xmlns:a16="http://schemas.microsoft.com/office/drawing/2014/main" id="{0A12D88B-018B-4A6B-B022-EB86942A02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19">
              <a:extLst>
                <a:ext uri="{FF2B5EF4-FFF2-40B4-BE49-F238E27FC236}">
                  <a16:creationId xmlns:a16="http://schemas.microsoft.com/office/drawing/2014/main" id="{2AED157D-F159-4800-A6AA-6A1091E4B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0">
              <a:extLst>
                <a:ext uri="{FF2B5EF4-FFF2-40B4-BE49-F238E27FC236}">
                  <a16:creationId xmlns:a16="http://schemas.microsoft.com/office/drawing/2014/main" id="{9F5985F2-C0CE-4A8C-805C-793879B11C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1">
              <a:extLst>
                <a:ext uri="{FF2B5EF4-FFF2-40B4-BE49-F238E27FC236}">
                  <a16:creationId xmlns:a16="http://schemas.microsoft.com/office/drawing/2014/main" id="{DD1BD296-59A9-4921-87CC-384F5C3124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2">
              <a:extLst>
                <a:ext uri="{FF2B5EF4-FFF2-40B4-BE49-F238E27FC236}">
                  <a16:creationId xmlns:a16="http://schemas.microsoft.com/office/drawing/2014/main" id="{BBAF20E7-9EE2-4064-88CF-F27131435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3">
              <a:extLst>
                <a:ext uri="{FF2B5EF4-FFF2-40B4-BE49-F238E27FC236}">
                  <a16:creationId xmlns:a16="http://schemas.microsoft.com/office/drawing/2014/main" id="{9FE39585-A51C-4C48-819C-56283F827B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24">
              <a:extLst>
                <a:ext uri="{FF2B5EF4-FFF2-40B4-BE49-F238E27FC236}">
                  <a16:creationId xmlns:a16="http://schemas.microsoft.com/office/drawing/2014/main" id="{E30E8E46-3EC5-4110-BF37-C14F2E8F35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25">
              <a:extLst>
                <a:ext uri="{FF2B5EF4-FFF2-40B4-BE49-F238E27FC236}">
                  <a16:creationId xmlns:a16="http://schemas.microsoft.com/office/drawing/2014/main" id="{61614453-7A96-4E11-B8D5-F643A1520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26">
              <a:extLst>
                <a:ext uri="{FF2B5EF4-FFF2-40B4-BE49-F238E27FC236}">
                  <a16:creationId xmlns:a16="http://schemas.microsoft.com/office/drawing/2014/main" id="{5C378CE0-ADB7-4677-9049-9C3DDA92EE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27">
              <a:extLst>
                <a:ext uri="{FF2B5EF4-FFF2-40B4-BE49-F238E27FC236}">
                  <a16:creationId xmlns:a16="http://schemas.microsoft.com/office/drawing/2014/main" id="{C24B1E06-7654-4486-B9B8-AB34AA081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28">
              <a:extLst>
                <a:ext uri="{FF2B5EF4-FFF2-40B4-BE49-F238E27FC236}">
                  <a16:creationId xmlns:a16="http://schemas.microsoft.com/office/drawing/2014/main" id="{30A34863-0317-4C9C-8540-5FD4B2B09A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29">
              <a:extLst>
                <a:ext uri="{FF2B5EF4-FFF2-40B4-BE49-F238E27FC236}">
                  <a16:creationId xmlns:a16="http://schemas.microsoft.com/office/drawing/2014/main" id="{5EB3BDA0-73A0-4672-A86B-892F333E5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30">
              <a:extLst>
                <a:ext uri="{FF2B5EF4-FFF2-40B4-BE49-F238E27FC236}">
                  <a16:creationId xmlns:a16="http://schemas.microsoft.com/office/drawing/2014/main" id="{2DA5CF10-F5C4-4E44-816F-71E497B34C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31">
              <a:extLst>
                <a:ext uri="{FF2B5EF4-FFF2-40B4-BE49-F238E27FC236}">
                  <a16:creationId xmlns:a16="http://schemas.microsoft.com/office/drawing/2014/main" id="{88370F3F-76F9-4D4A-A1B4-905E7B04C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32">
              <a:extLst>
                <a:ext uri="{FF2B5EF4-FFF2-40B4-BE49-F238E27FC236}">
                  <a16:creationId xmlns:a16="http://schemas.microsoft.com/office/drawing/2014/main" id="{43672A3B-DC1B-4202-A97E-C25EE04C91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Rectangle 33">
              <a:extLst>
                <a:ext uri="{FF2B5EF4-FFF2-40B4-BE49-F238E27FC236}">
                  <a16:creationId xmlns:a16="http://schemas.microsoft.com/office/drawing/2014/main" id="{BDF264DF-1AC2-4628-A993-57B3056A84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8" name="Freeform 34">
              <a:extLst>
                <a:ext uri="{FF2B5EF4-FFF2-40B4-BE49-F238E27FC236}">
                  <a16:creationId xmlns:a16="http://schemas.microsoft.com/office/drawing/2014/main" id="{86733DE3-DBDE-4F9B-B31D-7B17284779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35">
              <a:extLst>
                <a:ext uri="{FF2B5EF4-FFF2-40B4-BE49-F238E27FC236}">
                  <a16:creationId xmlns:a16="http://schemas.microsoft.com/office/drawing/2014/main" id="{AA5B9878-290B-4949-94AB-6CCD9790C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 name="Freeform 36">
              <a:extLst>
                <a:ext uri="{FF2B5EF4-FFF2-40B4-BE49-F238E27FC236}">
                  <a16:creationId xmlns:a16="http://schemas.microsoft.com/office/drawing/2014/main" id="{38E56F17-81A9-481D-95C0-476D0E0F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8" name="Freeform 37">
              <a:extLst>
                <a:ext uri="{FF2B5EF4-FFF2-40B4-BE49-F238E27FC236}">
                  <a16:creationId xmlns:a16="http://schemas.microsoft.com/office/drawing/2014/main" id="{4F6F4FCA-99E4-4F62-8D11-0E718EB3E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38">
              <a:extLst>
                <a:ext uri="{FF2B5EF4-FFF2-40B4-BE49-F238E27FC236}">
                  <a16:creationId xmlns:a16="http://schemas.microsoft.com/office/drawing/2014/main" id="{10D6D295-72D3-4B5B-952A-D02061B1E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39">
              <a:extLst>
                <a:ext uri="{FF2B5EF4-FFF2-40B4-BE49-F238E27FC236}">
                  <a16:creationId xmlns:a16="http://schemas.microsoft.com/office/drawing/2014/main" id="{57C349D6-0CE5-45D2-ACAA-DF73572DA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40">
              <a:extLst>
                <a:ext uri="{FF2B5EF4-FFF2-40B4-BE49-F238E27FC236}">
                  <a16:creationId xmlns:a16="http://schemas.microsoft.com/office/drawing/2014/main" id="{5F912B7C-61F6-42C3-BC5F-890036E29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41">
              <a:extLst>
                <a:ext uri="{FF2B5EF4-FFF2-40B4-BE49-F238E27FC236}">
                  <a16:creationId xmlns:a16="http://schemas.microsoft.com/office/drawing/2014/main" id="{5B5FC0F8-12B6-45AB-86FC-8FE084855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42">
              <a:extLst>
                <a:ext uri="{FF2B5EF4-FFF2-40B4-BE49-F238E27FC236}">
                  <a16:creationId xmlns:a16="http://schemas.microsoft.com/office/drawing/2014/main" id="{54D19451-5E58-494E-84B6-F57F4CF737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Freeform 43">
              <a:extLst>
                <a:ext uri="{FF2B5EF4-FFF2-40B4-BE49-F238E27FC236}">
                  <a16:creationId xmlns:a16="http://schemas.microsoft.com/office/drawing/2014/main" id="{CC247F34-DC50-489C-9F08-D53B671BD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8" name="Freeform 44">
              <a:extLst>
                <a:ext uri="{FF2B5EF4-FFF2-40B4-BE49-F238E27FC236}">
                  <a16:creationId xmlns:a16="http://schemas.microsoft.com/office/drawing/2014/main" id="{5C27A7EE-382B-491E-BE1B-8EB3451707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9" name="Rectangle 45">
              <a:extLst>
                <a:ext uri="{FF2B5EF4-FFF2-40B4-BE49-F238E27FC236}">
                  <a16:creationId xmlns:a16="http://schemas.microsoft.com/office/drawing/2014/main" id="{CC844D85-2CEA-437B-9406-C4BB224973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0" name="Freeform 46">
              <a:extLst>
                <a:ext uri="{FF2B5EF4-FFF2-40B4-BE49-F238E27FC236}">
                  <a16:creationId xmlns:a16="http://schemas.microsoft.com/office/drawing/2014/main" id="{BB595BC8-6017-4A1C-9F7A-BB13003D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47">
              <a:extLst>
                <a:ext uri="{FF2B5EF4-FFF2-40B4-BE49-F238E27FC236}">
                  <a16:creationId xmlns:a16="http://schemas.microsoft.com/office/drawing/2014/main" id="{A9E47C23-2CDD-41DF-91FC-8AFC17A993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48">
              <a:extLst>
                <a:ext uri="{FF2B5EF4-FFF2-40B4-BE49-F238E27FC236}">
                  <a16:creationId xmlns:a16="http://schemas.microsoft.com/office/drawing/2014/main" id="{58902058-589E-4020-B06C-CCD578084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49">
              <a:extLst>
                <a:ext uri="{FF2B5EF4-FFF2-40B4-BE49-F238E27FC236}">
                  <a16:creationId xmlns:a16="http://schemas.microsoft.com/office/drawing/2014/main" id="{B3F1E440-F01D-4525-B720-344EF6AC0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50">
              <a:extLst>
                <a:ext uri="{FF2B5EF4-FFF2-40B4-BE49-F238E27FC236}">
                  <a16:creationId xmlns:a16="http://schemas.microsoft.com/office/drawing/2014/main" id="{638147A0-9DD3-41F5-94F8-B27FC6BD4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51">
              <a:extLst>
                <a:ext uri="{FF2B5EF4-FFF2-40B4-BE49-F238E27FC236}">
                  <a16:creationId xmlns:a16="http://schemas.microsoft.com/office/drawing/2014/main" id="{7E16EB90-F32A-4681-A402-7CC6F9B7A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52">
              <a:extLst>
                <a:ext uri="{FF2B5EF4-FFF2-40B4-BE49-F238E27FC236}">
                  <a16:creationId xmlns:a16="http://schemas.microsoft.com/office/drawing/2014/main" id="{712B88B5-B06E-421E-8849-D7E263BD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53">
              <a:extLst>
                <a:ext uri="{FF2B5EF4-FFF2-40B4-BE49-F238E27FC236}">
                  <a16:creationId xmlns:a16="http://schemas.microsoft.com/office/drawing/2014/main" id="{B116AE53-1645-4C45-B317-042A70EBBF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54">
              <a:extLst>
                <a:ext uri="{FF2B5EF4-FFF2-40B4-BE49-F238E27FC236}">
                  <a16:creationId xmlns:a16="http://schemas.microsoft.com/office/drawing/2014/main" id="{084AC6E1-032B-42A5-B94E-B1BA0B0B7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55">
              <a:extLst>
                <a:ext uri="{FF2B5EF4-FFF2-40B4-BE49-F238E27FC236}">
                  <a16:creationId xmlns:a16="http://schemas.microsoft.com/office/drawing/2014/main" id="{EDCE0B98-FD8B-4562-8E01-DD9821C45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56">
              <a:extLst>
                <a:ext uri="{FF2B5EF4-FFF2-40B4-BE49-F238E27FC236}">
                  <a16:creationId xmlns:a16="http://schemas.microsoft.com/office/drawing/2014/main" id="{D610671D-738A-4E1E-8561-76E5018E02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57">
              <a:extLst>
                <a:ext uri="{FF2B5EF4-FFF2-40B4-BE49-F238E27FC236}">
                  <a16:creationId xmlns:a16="http://schemas.microsoft.com/office/drawing/2014/main" id="{67F9F68E-A862-43F2-A47D-F05E4973F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58">
              <a:extLst>
                <a:ext uri="{FF2B5EF4-FFF2-40B4-BE49-F238E27FC236}">
                  <a16:creationId xmlns:a16="http://schemas.microsoft.com/office/drawing/2014/main" id="{4DCF9AAB-4FB6-456F-BC9E-A7E4E0248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8E441899-4C8B-4479-BAB5-92F86F0537B9}"/>
              </a:ext>
            </a:extLst>
          </p:cNvPr>
          <p:cNvSpPr>
            <a:spLocks noGrp="1"/>
          </p:cNvSpPr>
          <p:nvPr>
            <p:ph type="title"/>
          </p:nvPr>
        </p:nvSpPr>
        <p:spPr>
          <a:xfrm>
            <a:off x="1659671" y="2212620"/>
            <a:ext cx="3966099" cy="2225675"/>
          </a:xfrm>
        </p:spPr>
        <p:txBody>
          <a:bodyPr vert="horz" lIns="91440" tIns="45720" rIns="91440" bIns="45720" rtlCol="0" anchor="b">
            <a:normAutofit/>
          </a:bodyPr>
          <a:lstStyle/>
          <a:p>
            <a:pPr algn="ctr"/>
            <a:r>
              <a:rPr lang="en-US" b="1" dirty="0">
                <a:solidFill>
                  <a:schemeClr val="accent2">
                    <a:lumMod val="40000"/>
                    <a:lumOff val="60000"/>
                  </a:schemeClr>
                </a:solidFill>
              </a:rPr>
              <a:t>PROGRAMMING LANGUAGES &amp; SOFTWARE REQUIRED</a:t>
            </a:r>
          </a:p>
        </p:txBody>
      </p:sp>
      <p:sp>
        <p:nvSpPr>
          <p:cNvPr id="267" name="Round Single Corner Rectangle 12">
            <a:extLst>
              <a:ext uri="{FF2B5EF4-FFF2-40B4-BE49-F238E27FC236}">
                <a16:creationId xmlns:a16="http://schemas.microsoft.com/office/drawing/2014/main" id="{6CC49B36-A494-4B74-A109-A5BDEB884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20" y="808058"/>
            <a:ext cx="2559744"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D66032B-EEDB-41F2-A036-FE7FAAAA44BE}"/>
              </a:ext>
            </a:extLst>
          </p:cNvPr>
          <p:cNvPicPr>
            <a:picLocks noChangeAspect="1"/>
          </p:cNvPicPr>
          <p:nvPr/>
        </p:nvPicPr>
        <p:blipFill>
          <a:blip r:embed="rId4"/>
          <a:stretch>
            <a:fillRect/>
          </a:stretch>
        </p:blipFill>
        <p:spPr>
          <a:xfrm>
            <a:off x="6603491" y="1118771"/>
            <a:ext cx="1556212" cy="1915339"/>
          </a:xfrm>
          <a:prstGeom prst="rect">
            <a:avLst/>
          </a:prstGeom>
        </p:spPr>
      </p:pic>
      <p:sp>
        <p:nvSpPr>
          <p:cNvPr id="269" name="Round Diagonal Corner Rectangle 13">
            <a:extLst>
              <a:ext uri="{FF2B5EF4-FFF2-40B4-BE49-F238E27FC236}">
                <a16:creationId xmlns:a16="http://schemas.microsoft.com/office/drawing/2014/main" id="{D8B5B4A8-1029-49EE-82AE-B777DDA11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629" y="808059"/>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03AD8D1-EEE9-4BE5-902B-511189D06DBE}"/>
              </a:ext>
            </a:extLst>
          </p:cNvPr>
          <p:cNvPicPr>
            <a:picLocks noChangeAspect="1"/>
          </p:cNvPicPr>
          <p:nvPr/>
        </p:nvPicPr>
        <p:blipFill>
          <a:blip r:embed="rId5"/>
          <a:stretch>
            <a:fillRect/>
          </a:stretch>
        </p:blipFill>
        <p:spPr>
          <a:xfrm>
            <a:off x="9303434" y="1130036"/>
            <a:ext cx="1604154" cy="1892808"/>
          </a:xfrm>
          <a:prstGeom prst="rect">
            <a:avLst/>
          </a:prstGeom>
        </p:spPr>
      </p:pic>
      <p:sp>
        <p:nvSpPr>
          <p:cNvPr id="271" name="Round Diagonal Corner Rectangle 6">
            <a:extLst>
              <a:ext uri="{FF2B5EF4-FFF2-40B4-BE49-F238E27FC236}">
                <a16:creationId xmlns:a16="http://schemas.microsoft.com/office/drawing/2014/main" id="{559DC165-5624-4902-BBAD-94FAC40BF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505687"/>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C00AAA9-9705-4181-AA3D-EFAC7B8FC724}"/>
              </a:ext>
            </a:extLst>
          </p:cNvPr>
          <p:cNvPicPr>
            <a:picLocks noChangeAspect="1"/>
          </p:cNvPicPr>
          <p:nvPr/>
        </p:nvPicPr>
        <p:blipFill>
          <a:blip r:embed="rId6"/>
          <a:stretch>
            <a:fillRect/>
          </a:stretch>
        </p:blipFill>
        <p:spPr>
          <a:xfrm>
            <a:off x="6325701" y="3797504"/>
            <a:ext cx="2162775" cy="1924869"/>
          </a:xfrm>
          <a:prstGeom prst="rect">
            <a:avLst/>
          </a:prstGeom>
        </p:spPr>
      </p:pic>
      <p:sp>
        <p:nvSpPr>
          <p:cNvPr id="273" name="Round Single Corner Rectangle 17">
            <a:extLst>
              <a:ext uri="{FF2B5EF4-FFF2-40B4-BE49-F238E27FC236}">
                <a16:creationId xmlns:a16="http://schemas.microsoft.com/office/drawing/2014/main" id="{3731BDBC-FDF0-482D-963A-B084D66AC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822629" y="3505686"/>
            <a:ext cx="2559743"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0A10AB83-99DA-4942-9007-54DCE0E31CCC}"/>
              </a:ext>
            </a:extLst>
          </p:cNvPr>
          <p:cNvPicPr>
            <a:picLocks noChangeAspect="1"/>
          </p:cNvPicPr>
          <p:nvPr/>
        </p:nvPicPr>
        <p:blipFill>
          <a:blip r:embed="rId7"/>
          <a:stretch>
            <a:fillRect/>
          </a:stretch>
        </p:blipFill>
        <p:spPr>
          <a:xfrm>
            <a:off x="8822629" y="4124685"/>
            <a:ext cx="2543459" cy="1201585"/>
          </a:xfrm>
          <a:prstGeom prst="rect">
            <a:avLst/>
          </a:prstGeom>
        </p:spPr>
      </p:pic>
      <p:sp>
        <p:nvSpPr>
          <p:cNvPr id="23" name="TextBox 22">
            <a:extLst>
              <a:ext uri="{FF2B5EF4-FFF2-40B4-BE49-F238E27FC236}">
                <a16:creationId xmlns:a16="http://schemas.microsoft.com/office/drawing/2014/main" id="{2F4B1198-E959-4CA0-B09E-B3CA625BBAB0}"/>
              </a:ext>
            </a:extLst>
          </p:cNvPr>
          <p:cNvSpPr txBox="1"/>
          <p:nvPr/>
        </p:nvSpPr>
        <p:spPr>
          <a:xfrm>
            <a:off x="5323413" y="1656217"/>
            <a:ext cx="5348217" cy="423642"/>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pPr>
            <a:endParaRPr lang="en-IN" sz="20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470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AF5420-6DD3-4743-9E9C-702A26DCE29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4988" y="3337525"/>
            <a:ext cx="5382771" cy="3471838"/>
          </a:xfrm>
          <a:prstGeom prst="rect">
            <a:avLst/>
          </a:prstGeom>
          <a:noFill/>
          <a:ln>
            <a:noFill/>
          </a:ln>
        </p:spPr>
      </p:pic>
      <p:sp>
        <p:nvSpPr>
          <p:cNvPr id="2" name="Title 1">
            <a:extLst>
              <a:ext uri="{FF2B5EF4-FFF2-40B4-BE49-F238E27FC236}">
                <a16:creationId xmlns:a16="http://schemas.microsoft.com/office/drawing/2014/main" id="{BBC014CE-7800-469A-8C3C-188F159E733B}"/>
              </a:ext>
            </a:extLst>
          </p:cNvPr>
          <p:cNvSpPr>
            <a:spLocks noGrp="1"/>
          </p:cNvSpPr>
          <p:nvPr>
            <p:ph type="title"/>
          </p:nvPr>
        </p:nvSpPr>
        <p:spPr>
          <a:xfrm>
            <a:off x="6567759" y="1175176"/>
            <a:ext cx="4615418" cy="1800919"/>
          </a:xfrm>
        </p:spPr>
        <p:txBody>
          <a:bodyPr/>
          <a:lstStyle/>
          <a:p>
            <a:pPr algn="ctr"/>
            <a:r>
              <a:rPr lang="en-GB" b="1" dirty="0">
                <a:solidFill>
                  <a:schemeClr val="accent2">
                    <a:lumMod val="40000"/>
                    <a:lumOff val="60000"/>
                  </a:schemeClr>
                </a:solidFill>
              </a:rPr>
              <a:t>THE ROBOT AFTER ASSEMBLY </a:t>
            </a:r>
            <a:endParaRPr lang="en-IN" b="1"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1E89D1C4-1E9F-4758-8BFD-6DBD6CCAB955}"/>
              </a:ext>
            </a:extLst>
          </p:cNvPr>
          <p:cNvPicPr/>
          <p:nvPr/>
        </p:nvPicPr>
        <p:blipFill rotWithShape="1">
          <a:blip r:embed="rId3" cstate="print">
            <a:extLst>
              <a:ext uri="{28A0092B-C50C-407E-A947-70E740481C1C}">
                <a14:useLocalDpi xmlns:a14="http://schemas.microsoft.com/office/drawing/2010/main" val="0"/>
              </a:ext>
            </a:extLst>
          </a:blip>
          <a:srcRect l="13759"/>
          <a:stretch/>
        </p:blipFill>
        <p:spPr bwMode="auto">
          <a:xfrm>
            <a:off x="6567759" y="3337525"/>
            <a:ext cx="4257368" cy="3471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0DE2AA50-30D3-4F73-B148-3D13282F24E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8441" y="48637"/>
            <a:ext cx="5275864" cy="3240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7780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2071</TotalTime>
  <Words>665</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Symbol</vt:lpstr>
      <vt:lpstr>Tw Cen MT</vt:lpstr>
      <vt:lpstr>Wingdings</vt:lpstr>
      <vt:lpstr>Circuit</vt:lpstr>
      <vt:lpstr>Industrial Training Report Presentation</vt:lpstr>
      <vt:lpstr>About the company</vt:lpstr>
      <vt:lpstr>Objective</vt:lpstr>
      <vt:lpstr>introduction</vt:lpstr>
      <vt:lpstr>Hardware Required</vt:lpstr>
      <vt:lpstr>Block diagram</vt:lpstr>
      <vt:lpstr>Circuit diagram  and connections</vt:lpstr>
      <vt:lpstr>PROGRAMMING LANGUAGES &amp; SOFTWARE REQUIRED</vt:lpstr>
      <vt:lpstr>THE ROBOT AFTER ASSEMBLY </vt:lpstr>
      <vt:lpstr>WORKING</vt:lpstr>
      <vt:lpstr>WORKING</vt:lpstr>
      <vt:lpstr>observations</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CONTROLLED SURVEILLANCE  ROBOT CAR USING RASPBERRY PI</dc:title>
  <dc:creator>snugtechnologies@outlook.com</dc:creator>
  <cp:lastModifiedBy>snugtechnologies@outlook.com</cp:lastModifiedBy>
  <cp:revision>10</cp:revision>
  <dcterms:created xsi:type="dcterms:W3CDTF">2021-05-20T15:08:55Z</dcterms:created>
  <dcterms:modified xsi:type="dcterms:W3CDTF">2021-05-26T05:28:12Z</dcterms:modified>
</cp:coreProperties>
</file>