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Salary by Job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Favorite Programming Language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Happiness with Salary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Happy with Work/Life Balance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Difficulty to Break into 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6db120e-a4c3-4784-91d4-f71cf7e7284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eef37217b944790" /><Relationship Type="http://schemas.openxmlformats.org/officeDocument/2006/relationships/slideLayout" Target="/ppt/slideLayouts/slideLayout8.xml" Id="R297dad5bf2104b33" /><Relationship Type="http://schemas.openxmlformats.org/officeDocument/2006/relationships/hyperlink" Target="https://app.powerbi.com/groups/me/reports/26db120e-a4c3-4784-91d4-f71cf7e7284b/?pbi_source=PowerPoint" TargetMode="External" Id="RelId0" /><Relationship Type="http://schemas.openxmlformats.org/officeDocument/2006/relationships/image" Target="/ppt/media/image4.png" Id="imgId202885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Professional Survey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29/09/2022 18:21:09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29/09/2022 17:11:47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Average Salary by Job Title ,Favorite Programming Language ,Countries ,Happiness with Salary ,Happy with Work/Life Balance ,Difficulty to Break into Data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0288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