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8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296" r:id="rId12"/>
    <p:sldId id="294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ADB2B-CEA4-4D64-BF2E-DDB02CECBC53}" v="415" dt="2024-05-14T21:40:45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/>
    <p:restoredTop sz="96608"/>
  </p:normalViewPr>
  <p:slideViewPr>
    <p:cSldViewPr snapToGrid="0">
      <p:cViewPr varScale="1">
        <p:scale>
          <a:sx n="78" d="100"/>
          <a:sy n="78" d="100"/>
        </p:scale>
        <p:origin x="163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C5EE0-8508-4D5B-9D99-D98FBF536E0C}" type="doc">
      <dgm:prSet loTypeId="urn:microsoft.com/office/officeart/2008/layout/LinedLis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72274846-3045-4B55-A681-4C1DA2D0C147}">
      <dgm:prSet/>
      <dgm:spPr/>
      <dgm:t>
        <a:bodyPr/>
        <a:lstStyle/>
        <a:p>
          <a:r>
            <a:rPr lang="en-IN" dirty="0">
              <a:latin typeface="+mj-lt"/>
            </a:rPr>
            <a:t>Objective</a:t>
          </a:r>
        </a:p>
      </dgm:t>
    </dgm:pt>
    <dgm:pt modelId="{B6448E32-6B36-4E83-A121-4E51413919C8}" type="parTrans" cxnId="{DCCFA8FA-0DF4-4DBA-8B4C-6B5E7BD7349C}">
      <dgm:prSet/>
      <dgm:spPr/>
      <dgm:t>
        <a:bodyPr/>
        <a:lstStyle/>
        <a:p>
          <a:endParaRPr lang="en-IN"/>
        </a:p>
      </dgm:t>
    </dgm:pt>
    <dgm:pt modelId="{840D3DB2-B066-460C-828E-EDE2D715D9B1}" type="sibTrans" cxnId="{DCCFA8FA-0DF4-4DBA-8B4C-6B5E7BD7349C}">
      <dgm:prSet/>
      <dgm:spPr/>
      <dgm:t>
        <a:bodyPr/>
        <a:lstStyle/>
        <a:p>
          <a:endParaRPr lang="en-IN"/>
        </a:p>
      </dgm:t>
    </dgm:pt>
    <dgm:pt modelId="{C75DBD85-9BD5-4F44-BE5B-AA4864958C91}">
      <dgm:prSet/>
      <dgm:spPr/>
      <dgm:t>
        <a:bodyPr/>
        <a:lstStyle/>
        <a:p>
          <a:r>
            <a:rPr lang="en-IN" dirty="0">
              <a:latin typeface="+mj-lt"/>
            </a:rPr>
            <a:t>Methodology</a:t>
          </a:r>
        </a:p>
      </dgm:t>
    </dgm:pt>
    <dgm:pt modelId="{78FF33F6-1CE7-4957-93DC-006EF0B36006}" type="parTrans" cxnId="{4D349164-EACE-4049-BA21-CDCF8FD72380}">
      <dgm:prSet/>
      <dgm:spPr/>
      <dgm:t>
        <a:bodyPr/>
        <a:lstStyle/>
        <a:p>
          <a:endParaRPr lang="en-IN"/>
        </a:p>
      </dgm:t>
    </dgm:pt>
    <dgm:pt modelId="{6DF246BB-AF17-42FD-A450-7DFD58BA765A}" type="sibTrans" cxnId="{4D349164-EACE-4049-BA21-CDCF8FD72380}">
      <dgm:prSet/>
      <dgm:spPr/>
      <dgm:t>
        <a:bodyPr/>
        <a:lstStyle/>
        <a:p>
          <a:endParaRPr lang="en-IN"/>
        </a:p>
      </dgm:t>
    </dgm:pt>
    <dgm:pt modelId="{FCF10961-86E7-4204-9CC4-60A629CF74EB}">
      <dgm:prSet/>
      <dgm:spPr/>
      <dgm:t>
        <a:bodyPr/>
        <a:lstStyle/>
        <a:p>
          <a:r>
            <a:rPr lang="en-IN" dirty="0">
              <a:latin typeface="+mj-lt"/>
            </a:rPr>
            <a:t>Approach &amp; Techniques</a:t>
          </a:r>
        </a:p>
      </dgm:t>
    </dgm:pt>
    <dgm:pt modelId="{F81E5F30-3422-4271-B26C-79E12EB9CD9D}" type="parTrans" cxnId="{AD423AE4-4F7B-4A88-B011-1FB571794247}">
      <dgm:prSet/>
      <dgm:spPr/>
      <dgm:t>
        <a:bodyPr/>
        <a:lstStyle/>
        <a:p>
          <a:endParaRPr lang="en-IN"/>
        </a:p>
      </dgm:t>
    </dgm:pt>
    <dgm:pt modelId="{43B53AA2-AC7A-4BA9-A0DD-11C567724486}" type="sibTrans" cxnId="{AD423AE4-4F7B-4A88-B011-1FB571794247}">
      <dgm:prSet/>
      <dgm:spPr/>
      <dgm:t>
        <a:bodyPr/>
        <a:lstStyle/>
        <a:p>
          <a:endParaRPr lang="en-IN"/>
        </a:p>
      </dgm:t>
    </dgm:pt>
    <dgm:pt modelId="{D39C2470-DB4B-49B5-9F5A-14DE7A1D3EDA}">
      <dgm:prSet/>
      <dgm:spPr/>
      <dgm:t>
        <a:bodyPr/>
        <a:lstStyle/>
        <a:p>
          <a:r>
            <a:rPr lang="en-IN">
              <a:latin typeface="+mj-lt"/>
            </a:rPr>
            <a:t>Algorithm</a:t>
          </a:r>
          <a:endParaRPr lang="en-IN" dirty="0">
            <a:latin typeface="+mj-lt"/>
          </a:endParaRPr>
        </a:p>
      </dgm:t>
    </dgm:pt>
    <dgm:pt modelId="{31885E82-0BD7-4CB0-AE32-CFE7AD89C299}" type="parTrans" cxnId="{1F3EDB78-21AC-4B55-A908-443442DD34CF}">
      <dgm:prSet/>
      <dgm:spPr/>
      <dgm:t>
        <a:bodyPr/>
        <a:lstStyle/>
        <a:p>
          <a:endParaRPr lang="en-IN"/>
        </a:p>
      </dgm:t>
    </dgm:pt>
    <dgm:pt modelId="{82D9C5F3-0E38-4E97-9F35-97AA4E565AA6}" type="sibTrans" cxnId="{1F3EDB78-21AC-4B55-A908-443442DD34CF}">
      <dgm:prSet/>
      <dgm:spPr/>
      <dgm:t>
        <a:bodyPr/>
        <a:lstStyle/>
        <a:p>
          <a:endParaRPr lang="en-IN"/>
        </a:p>
      </dgm:t>
    </dgm:pt>
    <dgm:pt modelId="{E3684FE7-BDFD-4E2F-8764-9B75759E51C3}">
      <dgm:prSet/>
      <dgm:spPr/>
      <dgm:t>
        <a:bodyPr/>
        <a:lstStyle/>
        <a:p>
          <a:r>
            <a:rPr lang="en-IN">
              <a:latin typeface="+mj-lt"/>
            </a:rPr>
            <a:t>Flow Chart</a:t>
          </a:r>
          <a:endParaRPr lang="en-IN" dirty="0">
            <a:latin typeface="+mj-lt"/>
          </a:endParaRPr>
        </a:p>
      </dgm:t>
    </dgm:pt>
    <dgm:pt modelId="{B713AEB6-DEC2-4F0B-B18B-B96C5381CD72}" type="parTrans" cxnId="{1CF2C6B1-0F93-4DC1-ADC5-0665B2AD142F}">
      <dgm:prSet/>
      <dgm:spPr/>
      <dgm:t>
        <a:bodyPr/>
        <a:lstStyle/>
        <a:p>
          <a:endParaRPr lang="en-IN"/>
        </a:p>
      </dgm:t>
    </dgm:pt>
    <dgm:pt modelId="{47D0F795-94AA-440D-A423-C9E4FF4FA108}" type="sibTrans" cxnId="{1CF2C6B1-0F93-4DC1-ADC5-0665B2AD142F}">
      <dgm:prSet/>
      <dgm:spPr/>
      <dgm:t>
        <a:bodyPr/>
        <a:lstStyle/>
        <a:p>
          <a:endParaRPr lang="en-IN"/>
        </a:p>
      </dgm:t>
    </dgm:pt>
    <dgm:pt modelId="{DCFFDC9C-8A1A-4890-AACA-2D95F20DB5AD}">
      <dgm:prSet/>
      <dgm:spPr/>
      <dgm:t>
        <a:bodyPr/>
        <a:lstStyle/>
        <a:p>
          <a:r>
            <a:rPr lang="en-IN">
              <a:latin typeface="+mj-lt"/>
            </a:rPr>
            <a:t>Result </a:t>
          </a:r>
          <a:endParaRPr lang="en-IN" dirty="0">
            <a:latin typeface="+mj-lt"/>
          </a:endParaRPr>
        </a:p>
      </dgm:t>
    </dgm:pt>
    <dgm:pt modelId="{62CBCA0E-4AB2-4450-881B-FA16A92ACF20}" type="parTrans" cxnId="{E0782AF6-43EE-4554-81A1-BD3DA00E0137}">
      <dgm:prSet/>
      <dgm:spPr/>
      <dgm:t>
        <a:bodyPr/>
        <a:lstStyle/>
        <a:p>
          <a:endParaRPr lang="en-IN"/>
        </a:p>
      </dgm:t>
    </dgm:pt>
    <dgm:pt modelId="{A2C2CCAF-40BB-446C-AC8A-E4ED777758A2}" type="sibTrans" cxnId="{E0782AF6-43EE-4554-81A1-BD3DA00E0137}">
      <dgm:prSet/>
      <dgm:spPr/>
      <dgm:t>
        <a:bodyPr/>
        <a:lstStyle/>
        <a:p>
          <a:endParaRPr lang="en-IN"/>
        </a:p>
      </dgm:t>
    </dgm:pt>
    <dgm:pt modelId="{1E45D591-0B63-443D-B32F-FF0BF6BBE575}">
      <dgm:prSet/>
      <dgm:spPr/>
      <dgm:t>
        <a:bodyPr/>
        <a:lstStyle/>
        <a:p>
          <a:r>
            <a:rPr lang="en-IN">
              <a:latin typeface="+mj-lt"/>
            </a:rPr>
            <a:t>Conclusion</a:t>
          </a:r>
          <a:endParaRPr lang="en-IN" dirty="0">
            <a:latin typeface="+mj-lt"/>
          </a:endParaRPr>
        </a:p>
      </dgm:t>
    </dgm:pt>
    <dgm:pt modelId="{E57B152C-6514-4E10-AABC-EDE5E2348C52}" type="parTrans" cxnId="{59FC84A3-1765-44AA-B2E1-C5A0A5043495}">
      <dgm:prSet/>
      <dgm:spPr/>
      <dgm:t>
        <a:bodyPr/>
        <a:lstStyle/>
        <a:p>
          <a:endParaRPr lang="en-IN"/>
        </a:p>
      </dgm:t>
    </dgm:pt>
    <dgm:pt modelId="{A200E764-3189-48F5-8C66-609E153B5AD2}" type="sibTrans" cxnId="{59FC84A3-1765-44AA-B2E1-C5A0A5043495}">
      <dgm:prSet/>
      <dgm:spPr/>
      <dgm:t>
        <a:bodyPr/>
        <a:lstStyle/>
        <a:p>
          <a:endParaRPr lang="en-IN"/>
        </a:p>
      </dgm:t>
    </dgm:pt>
    <dgm:pt modelId="{F0611941-2670-4349-997C-9CD146BAC9E8}">
      <dgm:prSet/>
      <dgm:spPr/>
      <dgm:t>
        <a:bodyPr/>
        <a:lstStyle/>
        <a:p>
          <a:r>
            <a:rPr lang="en-IN">
              <a:latin typeface="+mj-lt"/>
            </a:rPr>
            <a:t>Reference</a:t>
          </a:r>
          <a:endParaRPr lang="en-IN" dirty="0">
            <a:latin typeface="+mj-lt"/>
          </a:endParaRPr>
        </a:p>
      </dgm:t>
    </dgm:pt>
    <dgm:pt modelId="{E536B6F1-B840-45AD-88CE-EF00F48CA04D}" type="parTrans" cxnId="{D63B4C37-1D00-4076-98D4-D047C50C1DB2}">
      <dgm:prSet/>
      <dgm:spPr/>
      <dgm:t>
        <a:bodyPr/>
        <a:lstStyle/>
        <a:p>
          <a:endParaRPr lang="en-IN"/>
        </a:p>
      </dgm:t>
    </dgm:pt>
    <dgm:pt modelId="{1CB4FF75-DB3C-4089-B33D-B328070BEAA0}" type="sibTrans" cxnId="{D63B4C37-1D00-4076-98D4-D047C50C1DB2}">
      <dgm:prSet/>
      <dgm:spPr/>
      <dgm:t>
        <a:bodyPr/>
        <a:lstStyle/>
        <a:p>
          <a:endParaRPr lang="en-IN"/>
        </a:p>
      </dgm:t>
    </dgm:pt>
    <dgm:pt modelId="{97BB1145-B2DC-42D6-8F08-482D515ABBB8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+mj-lt"/>
            </a:rPr>
            <a:t>Introduction</a:t>
          </a:r>
          <a:endParaRPr lang="en-IN" dirty="0"/>
        </a:p>
      </dgm:t>
    </dgm:pt>
    <dgm:pt modelId="{3C5A15C5-6DB5-4111-AB0E-C46A1B58A5EB}" type="parTrans" cxnId="{081BB806-8555-4A2E-BE17-D5F2C038C7FB}">
      <dgm:prSet/>
      <dgm:spPr/>
      <dgm:t>
        <a:bodyPr/>
        <a:lstStyle/>
        <a:p>
          <a:endParaRPr lang="en-IN"/>
        </a:p>
      </dgm:t>
    </dgm:pt>
    <dgm:pt modelId="{A188BF23-B586-4EC5-B725-513CB1B47966}" type="sibTrans" cxnId="{081BB806-8555-4A2E-BE17-D5F2C038C7FB}">
      <dgm:prSet/>
      <dgm:spPr/>
      <dgm:t>
        <a:bodyPr/>
        <a:lstStyle/>
        <a:p>
          <a:endParaRPr lang="en-IN"/>
        </a:p>
      </dgm:t>
    </dgm:pt>
    <dgm:pt modelId="{4B3CA07D-BE05-402D-9611-882E2D1CC364}" type="pres">
      <dgm:prSet presAssocID="{28AC5EE0-8508-4D5B-9D99-D98FBF536E0C}" presName="vert0" presStyleCnt="0">
        <dgm:presLayoutVars>
          <dgm:dir/>
          <dgm:animOne val="branch"/>
          <dgm:animLvl val="lvl"/>
        </dgm:presLayoutVars>
      </dgm:prSet>
      <dgm:spPr/>
    </dgm:pt>
    <dgm:pt modelId="{99DCA04C-CA61-4738-A710-85D3B5E6E500}" type="pres">
      <dgm:prSet presAssocID="{97BB1145-B2DC-42D6-8F08-482D515ABBB8}" presName="thickLine" presStyleLbl="alignNode1" presStyleIdx="0" presStyleCnt="9"/>
      <dgm:spPr/>
    </dgm:pt>
    <dgm:pt modelId="{18C63962-E091-4A8D-B0E4-857B9158F274}" type="pres">
      <dgm:prSet presAssocID="{97BB1145-B2DC-42D6-8F08-482D515ABBB8}" presName="horz1" presStyleCnt="0"/>
      <dgm:spPr/>
    </dgm:pt>
    <dgm:pt modelId="{B4322CC8-D1FE-49CD-8E73-BE9FE5CB2069}" type="pres">
      <dgm:prSet presAssocID="{97BB1145-B2DC-42D6-8F08-482D515ABBB8}" presName="tx1" presStyleLbl="revTx" presStyleIdx="0" presStyleCnt="9"/>
      <dgm:spPr/>
    </dgm:pt>
    <dgm:pt modelId="{EE694CBA-F92C-4397-8DE4-08B014B6AA12}" type="pres">
      <dgm:prSet presAssocID="{97BB1145-B2DC-42D6-8F08-482D515ABBB8}" presName="vert1" presStyleCnt="0"/>
      <dgm:spPr/>
    </dgm:pt>
    <dgm:pt modelId="{09249FC0-BAF9-4926-9F2A-03CE669E7CBC}" type="pres">
      <dgm:prSet presAssocID="{72274846-3045-4B55-A681-4C1DA2D0C147}" presName="thickLine" presStyleLbl="alignNode1" presStyleIdx="1" presStyleCnt="9"/>
      <dgm:spPr/>
    </dgm:pt>
    <dgm:pt modelId="{4EDB8463-F354-4F0E-9768-B524DC9600B2}" type="pres">
      <dgm:prSet presAssocID="{72274846-3045-4B55-A681-4C1DA2D0C147}" presName="horz1" presStyleCnt="0"/>
      <dgm:spPr/>
    </dgm:pt>
    <dgm:pt modelId="{AE51274D-CE67-46A2-8EDF-0F9A4662DB13}" type="pres">
      <dgm:prSet presAssocID="{72274846-3045-4B55-A681-4C1DA2D0C147}" presName="tx1" presStyleLbl="revTx" presStyleIdx="1" presStyleCnt="9"/>
      <dgm:spPr/>
    </dgm:pt>
    <dgm:pt modelId="{D92F6E0F-14E7-430E-B5E4-806CB21FCD99}" type="pres">
      <dgm:prSet presAssocID="{72274846-3045-4B55-A681-4C1DA2D0C147}" presName="vert1" presStyleCnt="0"/>
      <dgm:spPr/>
    </dgm:pt>
    <dgm:pt modelId="{6F2C43A7-C568-45F8-8A4D-4926B89B9A9D}" type="pres">
      <dgm:prSet presAssocID="{C75DBD85-9BD5-4F44-BE5B-AA4864958C91}" presName="thickLine" presStyleLbl="alignNode1" presStyleIdx="2" presStyleCnt="9"/>
      <dgm:spPr/>
    </dgm:pt>
    <dgm:pt modelId="{B6540B77-0D37-47B9-AFA1-F9E31785A734}" type="pres">
      <dgm:prSet presAssocID="{C75DBD85-9BD5-4F44-BE5B-AA4864958C91}" presName="horz1" presStyleCnt="0"/>
      <dgm:spPr/>
    </dgm:pt>
    <dgm:pt modelId="{91706D00-9302-44DC-B5B3-9A1C16AEE171}" type="pres">
      <dgm:prSet presAssocID="{C75DBD85-9BD5-4F44-BE5B-AA4864958C91}" presName="tx1" presStyleLbl="revTx" presStyleIdx="2" presStyleCnt="9"/>
      <dgm:spPr/>
    </dgm:pt>
    <dgm:pt modelId="{6A4B7DB1-BA18-4765-A7C2-DE52041ADCE7}" type="pres">
      <dgm:prSet presAssocID="{C75DBD85-9BD5-4F44-BE5B-AA4864958C91}" presName="vert1" presStyleCnt="0"/>
      <dgm:spPr/>
    </dgm:pt>
    <dgm:pt modelId="{66B94504-EA45-4B9A-BDE5-023596281F9E}" type="pres">
      <dgm:prSet presAssocID="{FCF10961-86E7-4204-9CC4-60A629CF74EB}" presName="thickLine" presStyleLbl="alignNode1" presStyleIdx="3" presStyleCnt="9"/>
      <dgm:spPr/>
    </dgm:pt>
    <dgm:pt modelId="{A76B3C9B-68F3-49EB-B5FC-ECEE477D1BE4}" type="pres">
      <dgm:prSet presAssocID="{FCF10961-86E7-4204-9CC4-60A629CF74EB}" presName="horz1" presStyleCnt="0"/>
      <dgm:spPr/>
    </dgm:pt>
    <dgm:pt modelId="{38A96FB3-90D5-484A-9DA1-EEAEC3B8E6D4}" type="pres">
      <dgm:prSet presAssocID="{FCF10961-86E7-4204-9CC4-60A629CF74EB}" presName="tx1" presStyleLbl="revTx" presStyleIdx="3" presStyleCnt="9"/>
      <dgm:spPr/>
    </dgm:pt>
    <dgm:pt modelId="{C8159CC9-1839-41E2-BE53-56B671B0F174}" type="pres">
      <dgm:prSet presAssocID="{FCF10961-86E7-4204-9CC4-60A629CF74EB}" presName="vert1" presStyleCnt="0"/>
      <dgm:spPr/>
    </dgm:pt>
    <dgm:pt modelId="{EE0DBA98-F15E-4EEB-A161-234ED0D4BA6F}" type="pres">
      <dgm:prSet presAssocID="{D39C2470-DB4B-49B5-9F5A-14DE7A1D3EDA}" presName="thickLine" presStyleLbl="alignNode1" presStyleIdx="4" presStyleCnt="9"/>
      <dgm:spPr/>
    </dgm:pt>
    <dgm:pt modelId="{AC5DEB2D-A667-4477-817B-D82164C231F9}" type="pres">
      <dgm:prSet presAssocID="{D39C2470-DB4B-49B5-9F5A-14DE7A1D3EDA}" presName="horz1" presStyleCnt="0"/>
      <dgm:spPr/>
    </dgm:pt>
    <dgm:pt modelId="{95DE1693-8630-4E99-9341-09A958D995D0}" type="pres">
      <dgm:prSet presAssocID="{D39C2470-DB4B-49B5-9F5A-14DE7A1D3EDA}" presName="tx1" presStyleLbl="revTx" presStyleIdx="4" presStyleCnt="9"/>
      <dgm:spPr/>
    </dgm:pt>
    <dgm:pt modelId="{69DF380E-CFD3-42CF-92A3-2F687071E851}" type="pres">
      <dgm:prSet presAssocID="{D39C2470-DB4B-49B5-9F5A-14DE7A1D3EDA}" presName="vert1" presStyleCnt="0"/>
      <dgm:spPr/>
    </dgm:pt>
    <dgm:pt modelId="{02726B20-C345-4E19-A832-F18437ED41AB}" type="pres">
      <dgm:prSet presAssocID="{E3684FE7-BDFD-4E2F-8764-9B75759E51C3}" presName="thickLine" presStyleLbl="alignNode1" presStyleIdx="5" presStyleCnt="9"/>
      <dgm:spPr/>
    </dgm:pt>
    <dgm:pt modelId="{A7127CAA-6B0E-4CBB-B96B-8A644B01D028}" type="pres">
      <dgm:prSet presAssocID="{E3684FE7-BDFD-4E2F-8764-9B75759E51C3}" presName="horz1" presStyleCnt="0"/>
      <dgm:spPr/>
    </dgm:pt>
    <dgm:pt modelId="{105AEA4A-B19C-4D75-8179-4B1164B75AEB}" type="pres">
      <dgm:prSet presAssocID="{E3684FE7-BDFD-4E2F-8764-9B75759E51C3}" presName="tx1" presStyleLbl="revTx" presStyleIdx="5" presStyleCnt="9"/>
      <dgm:spPr/>
    </dgm:pt>
    <dgm:pt modelId="{339AC92D-ACC6-4D85-83CA-2168CF96A928}" type="pres">
      <dgm:prSet presAssocID="{E3684FE7-BDFD-4E2F-8764-9B75759E51C3}" presName="vert1" presStyleCnt="0"/>
      <dgm:spPr/>
    </dgm:pt>
    <dgm:pt modelId="{96ECBAF4-6EB4-4CE1-A08B-471CD1436272}" type="pres">
      <dgm:prSet presAssocID="{DCFFDC9C-8A1A-4890-AACA-2D95F20DB5AD}" presName="thickLine" presStyleLbl="alignNode1" presStyleIdx="6" presStyleCnt="9"/>
      <dgm:spPr/>
    </dgm:pt>
    <dgm:pt modelId="{BC9317B7-0E58-4C3E-B1CC-DDD1E2937E8E}" type="pres">
      <dgm:prSet presAssocID="{DCFFDC9C-8A1A-4890-AACA-2D95F20DB5AD}" presName="horz1" presStyleCnt="0"/>
      <dgm:spPr/>
    </dgm:pt>
    <dgm:pt modelId="{FBED5D0D-38EB-45B3-8E7A-5C42891DC185}" type="pres">
      <dgm:prSet presAssocID="{DCFFDC9C-8A1A-4890-AACA-2D95F20DB5AD}" presName="tx1" presStyleLbl="revTx" presStyleIdx="6" presStyleCnt="9"/>
      <dgm:spPr/>
    </dgm:pt>
    <dgm:pt modelId="{5EF092CE-414A-42A3-8CB0-499DC9792808}" type="pres">
      <dgm:prSet presAssocID="{DCFFDC9C-8A1A-4890-AACA-2D95F20DB5AD}" presName="vert1" presStyleCnt="0"/>
      <dgm:spPr/>
    </dgm:pt>
    <dgm:pt modelId="{72BF3A6A-03F9-464B-8F55-CF3F167F86E8}" type="pres">
      <dgm:prSet presAssocID="{1E45D591-0B63-443D-B32F-FF0BF6BBE575}" presName="thickLine" presStyleLbl="alignNode1" presStyleIdx="7" presStyleCnt="9"/>
      <dgm:spPr/>
    </dgm:pt>
    <dgm:pt modelId="{802D119B-4673-4A0B-8F0D-8BBFFC42F419}" type="pres">
      <dgm:prSet presAssocID="{1E45D591-0B63-443D-B32F-FF0BF6BBE575}" presName="horz1" presStyleCnt="0"/>
      <dgm:spPr/>
    </dgm:pt>
    <dgm:pt modelId="{8CEA5B28-C340-4F14-9910-46AC9EE9B060}" type="pres">
      <dgm:prSet presAssocID="{1E45D591-0B63-443D-B32F-FF0BF6BBE575}" presName="tx1" presStyleLbl="revTx" presStyleIdx="7" presStyleCnt="9"/>
      <dgm:spPr/>
    </dgm:pt>
    <dgm:pt modelId="{DC09A013-900B-42BC-84EA-E86065E064C1}" type="pres">
      <dgm:prSet presAssocID="{1E45D591-0B63-443D-B32F-FF0BF6BBE575}" presName="vert1" presStyleCnt="0"/>
      <dgm:spPr/>
    </dgm:pt>
    <dgm:pt modelId="{120556DE-F595-4C10-A5A1-0FA062402E4C}" type="pres">
      <dgm:prSet presAssocID="{F0611941-2670-4349-997C-9CD146BAC9E8}" presName="thickLine" presStyleLbl="alignNode1" presStyleIdx="8" presStyleCnt="9"/>
      <dgm:spPr/>
    </dgm:pt>
    <dgm:pt modelId="{5FA875EA-6327-40D4-9872-0F999C6497D8}" type="pres">
      <dgm:prSet presAssocID="{F0611941-2670-4349-997C-9CD146BAC9E8}" presName="horz1" presStyleCnt="0"/>
      <dgm:spPr/>
    </dgm:pt>
    <dgm:pt modelId="{385E4EF2-F069-47F0-B3EF-7A96C79D472B}" type="pres">
      <dgm:prSet presAssocID="{F0611941-2670-4349-997C-9CD146BAC9E8}" presName="tx1" presStyleLbl="revTx" presStyleIdx="8" presStyleCnt="9"/>
      <dgm:spPr/>
    </dgm:pt>
    <dgm:pt modelId="{9FE04F2D-FECA-49BC-8420-F841F162C7AA}" type="pres">
      <dgm:prSet presAssocID="{F0611941-2670-4349-997C-9CD146BAC9E8}" presName="vert1" presStyleCnt="0"/>
      <dgm:spPr/>
    </dgm:pt>
  </dgm:ptLst>
  <dgm:cxnLst>
    <dgm:cxn modelId="{F25E9106-14AE-4F55-A189-DCC680A0C79E}" type="presOf" srcId="{E3684FE7-BDFD-4E2F-8764-9B75759E51C3}" destId="{105AEA4A-B19C-4D75-8179-4B1164B75AEB}" srcOrd="0" destOrd="0" presId="urn:microsoft.com/office/officeart/2008/layout/LinedList"/>
    <dgm:cxn modelId="{081BB806-8555-4A2E-BE17-D5F2C038C7FB}" srcId="{28AC5EE0-8508-4D5B-9D99-D98FBF536E0C}" destId="{97BB1145-B2DC-42D6-8F08-482D515ABBB8}" srcOrd="0" destOrd="0" parTransId="{3C5A15C5-6DB5-4111-AB0E-C46A1B58A5EB}" sibTransId="{A188BF23-B586-4EC5-B725-513CB1B47966}"/>
    <dgm:cxn modelId="{D3420914-F2D2-44F6-83A8-0D75E72CFBF1}" type="presOf" srcId="{C75DBD85-9BD5-4F44-BE5B-AA4864958C91}" destId="{91706D00-9302-44DC-B5B3-9A1C16AEE171}" srcOrd="0" destOrd="0" presId="urn:microsoft.com/office/officeart/2008/layout/LinedList"/>
    <dgm:cxn modelId="{597F8E1B-C198-4D64-9C74-6E73247C1369}" type="presOf" srcId="{72274846-3045-4B55-A681-4C1DA2D0C147}" destId="{AE51274D-CE67-46A2-8EDF-0F9A4662DB13}" srcOrd="0" destOrd="0" presId="urn:microsoft.com/office/officeart/2008/layout/LinedList"/>
    <dgm:cxn modelId="{B00D7523-46CA-4485-BF67-36CC3A0B8ACF}" type="presOf" srcId="{DCFFDC9C-8A1A-4890-AACA-2D95F20DB5AD}" destId="{FBED5D0D-38EB-45B3-8E7A-5C42891DC185}" srcOrd="0" destOrd="0" presId="urn:microsoft.com/office/officeart/2008/layout/LinedList"/>
    <dgm:cxn modelId="{D63B4C37-1D00-4076-98D4-D047C50C1DB2}" srcId="{28AC5EE0-8508-4D5B-9D99-D98FBF536E0C}" destId="{F0611941-2670-4349-997C-9CD146BAC9E8}" srcOrd="8" destOrd="0" parTransId="{E536B6F1-B840-45AD-88CE-EF00F48CA04D}" sibTransId="{1CB4FF75-DB3C-4089-B33D-B328070BEAA0}"/>
    <dgm:cxn modelId="{4D349164-EACE-4049-BA21-CDCF8FD72380}" srcId="{28AC5EE0-8508-4D5B-9D99-D98FBF536E0C}" destId="{C75DBD85-9BD5-4F44-BE5B-AA4864958C91}" srcOrd="2" destOrd="0" parTransId="{78FF33F6-1CE7-4957-93DC-006EF0B36006}" sibTransId="{6DF246BB-AF17-42FD-A450-7DFD58BA765A}"/>
    <dgm:cxn modelId="{D1D3FC6B-1E17-47DA-81BB-A634CE8D18DC}" type="presOf" srcId="{FCF10961-86E7-4204-9CC4-60A629CF74EB}" destId="{38A96FB3-90D5-484A-9DA1-EEAEC3B8E6D4}" srcOrd="0" destOrd="0" presId="urn:microsoft.com/office/officeart/2008/layout/LinedList"/>
    <dgm:cxn modelId="{3BDFBC56-70A7-4E47-A8E1-9BFF441BDE6D}" type="presOf" srcId="{1E45D591-0B63-443D-B32F-FF0BF6BBE575}" destId="{8CEA5B28-C340-4F14-9910-46AC9EE9B060}" srcOrd="0" destOrd="0" presId="urn:microsoft.com/office/officeart/2008/layout/LinedList"/>
    <dgm:cxn modelId="{1F3EDB78-21AC-4B55-A908-443442DD34CF}" srcId="{28AC5EE0-8508-4D5B-9D99-D98FBF536E0C}" destId="{D39C2470-DB4B-49B5-9F5A-14DE7A1D3EDA}" srcOrd="4" destOrd="0" parTransId="{31885E82-0BD7-4CB0-AE32-CFE7AD89C299}" sibTransId="{82D9C5F3-0E38-4E97-9F35-97AA4E565AA6}"/>
    <dgm:cxn modelId="{2D69C68C-6367-46E3-8F62-C4964870F2C4}" type="presOf" srcId="{97BB1145-B2DC-42D6-8F08-482D515ABBB8}" destId="{B4322CC8-D1FE-49CD-8E73-BE9FE5CB2069}" srcOrd="0" destOrd="0" presId="urn:microsoft.com/office/officeart/2008/layout/LinedList"/>
    <dgm:cxn modelId="{59FC84A3-1765-44AA-B2E1-C5A0A5043495}" srcId="{28AC5EE0-8508-4D5B-9D99-D98FBF536E0C}" destId="{1E45D591-0B63-443D-B32F-FF0BF6BBE575}" srcOrd="7" destOrd="0" parTransId="{E57B152C-6514-4E10-AABC-EDE5E2348C52}" sibTransId="{A200E764-3189-48F5-8C66-609E153B5AD2}"/>
    <dgm:cxn modelId="{0EEC03B1-E20A-4B1E-B320-FE4398472736}" type="presOf" srcId="{D39C2470-DB4B-49B5-9F5A-14DE7A1D3EDA}" destId="{95DE1693-8630-4E99-9341-09A958D995D0}" srcOrd="0" destOrd="0" presId="urn:microsoft.com/office/officeart/2008/layout/LinedList"/>
    <dgm:cxn modelId="{1CF2C6B1-0F93-4DC1-ADC5-0665B2AD142F}" srcId="{28AC5EE0-8508-4D5B-9D99-D98FBF536E0C}" destId="{E3684FE7-BDFD-4E2F-8764-9B75759E51C3}" srcOrd="5" destOrd="0" parTransId="{B713AEB6-DEC2-4F0B-B18B-B96C5381CD72}" sibTransId="{47D0F795-94AA-440D-A423-C9E4FF4FA108}"/>
    <dgm:cxn modelId="{0B88D5E0-618D-431A-B122-2699E7AE6579}" type="presOf" srcId="{28AC5EE0-8508-4D5B-9D99-D98FBF536E0C}" destId="{4B3CA07D-BE05-402D-9611-882E2D1CC364}" srcOrd="0" destOrd="0" presId="urn:microsoft.com/office/officeart/2008/layout/LinedList"/>
    <dgm:cxn modelId="{AD423AE4-4F7B-4A88-B011-1FB571794247}" srcId="{28AC5EE0-8508-4D5B-9D99-D98FBF536E0C}" destId="{FCF10961-86E7-4204-9CC4-60A629CF74EB}" srcOrd="3" destOrd="0" parTransId="{F81E5F30-3422-4271-B26C-79E12EB9CD9D}" sibTransId="{43B53AA2-AC7A-4BA9-A0DD-11C567724486}"/>
    <dgm:cxn modelId="{F1081DF6-BA81-4A9F-A288-703B4221F326}" type="presOf" srcId="{F0611941-2670-4349-997C-9CD146BAC9E8}" destId="{385E4EF2-F069-47F0-B3EF-7A96C79D472B}" srcOrd="0" destOrd="0" presId="urn:microsoft.com/office/officeart/2008/layout/LinedList"/>
    <dgm:cxn modelId="{E0782AF6-43EE-4554-81A1-BD3DA00E0137}" srcId="{28AC5EE0-8508-4D5B-9D99-D98FBF536E0C}" destId="{DCFFDC9C-8A1A-4890-AACA-2D95F20DB5AD}" srcOrd="6" destOrd="0" parTransId="{62CBCA0E-4AB2-4450-881B-FA16A92ACF20}" sibTransId="{A2C2CCAF-40BB-446C-AC8A-E4ED777758A2}"/>
    <dgm:cxn modelId="{DCCFA8FA-0DF4-4DBA-8B4C-6B5E7BD7349C}" srcId="{28AC5EE0-8508-4D5B-9D99-D98FBF536E0C}" destId="{72274846-3045-4B55-A681-4C1DA2D0C147}" srcOrd="1" destOrd="0" parTransId="{B6448E32-6B36-4E83-A121-4E51413919C8}" sibTransId="{840D3DB2-B066-460C-828E-EDE2D715D9B1}"/>
    <dgm:cxn modelId="{30F1EE0F-0AA8-4C9C-97A8-CB739D47E627}" type="presParOf" srcId="{4B3CA07D-BE05-402D-9611-882E2D1CC364}" destId="{99DCA04C-CA61-4738-A710-85D3B5E6E500}" srcOrd="0" destOrd="0" presId="urn:microsoft.com/office/officeart/2008/layout/LinedList"/>
    <dgm:cxn modelId="{84CC6E75-1D9E-469B-A1D0-C72D6190EBA2}" type="presParOf" srcId="{4B3CA07D-BE05-402D-9611-882E2D1CC364}" destId="{18C63962-E091-4A8D-B0E4-857B9158F274}" srcOrd="1" destOrd="0" presId="urn:microsoft.com/office/officeart/2008/layout/LinedList"/>
    <dgm:cxn modelId="{6F462D6D-CF13-42E9-8E57-C1DF7140BD8B}" type="presParOf" srcId="{18C63962-E091-4A8D-B0E4-857B9158F274}" destId="{B4322CC8-D1FE-49CD-8E73-BE9FE5CB2069}" srcOrd="0" destOrd="0" presId="urn:microsoft.com/office/officeart/2008/layout/LinedList"/>
    <dgm:cxn modelId="{920DC915-89FC-405F-A629-6D239093CDC2}" type="presParOf" srcId="{18C63962-E091-4A8D-B0E4-857B9158F274}" destId="{EE694CBA-F92C-4397-8DE4-08B014B6AA12}" srcOrd="1" destOrd="0" presId="urn:microsoft.com/office/officeart/2008/layout/LinedList"/>
    <dgm:cxn modelId="{96787BD2-4DA1-464E-8E66-961F792BA79A}" type="presParOf" srcId="{4B3CA07D-BE05-402D-9611-882E2D1CC364}" destId="{09249FC0-BAF9-4926-9F2A-03CE669E7CBC}" srcOrd="2" destOrd="0" presId="urn:microsoft.com/office/officeart/2008/layout/LinedList"/>
    <dgm:cxn modelId="{AF051619-897F-43E0-961C-CF1AA4C670A9}" type="presParOf" srcId="{4B3CA07D-BE05-402D-9611-882E2D1CC364}" destId="{4EDB8463-F354-4F0E-9768-B524DC9600B2}" srcOrd="3" destOrd="0" presId="urn:microsoft.com/office/officeart/2008/layout/LinedList"/>
    <dgm:cxn modelId="{AA6D3C91-F080-4CD3-B36E-C8A64CD72884}" type="presParOf" srcId="{4EDB8463-F354-4F0E-9768-B524DC9600B2}" destId="{AE51274D-CE67-46A2-8EDF-0F9A4662DB13}" srcOrd="0" destOrd="0" presId="urn:microsoft.com/office/officeart/2008/layout/LinedList"/>
    <dgm:cxn modelId="{9E5C040D-512D-4B94-9C78-C30DAF71087D}" type="presParOf" srcId="{4EDB8463-F354-4F0E-9768-B524DC9600B2}" destId="{D92F6E0F-14E7-430E-B5E4-806CB21FCD99}" srcOrd="1" destOrd="0" presId="urn:microsoft.com/office/officeart/2008/layout/LinedList"/>
    <dgm:cxn modelId="{FAC7A74C-60F8-49DB-95B2-B5841B8E0D21}" type="presParOf" srcId="{4B3CA07D-BE05-402D-9611-882E2D1CC364}" destId="{6F2C43A7-C568-45F8-8A4D-4926B89B9A9D}" srcOrd="4" destOrd="0" presId="urn:microsoft.com/office/officeart/2008/layout/LinedList"/>
    <dgm:cxn modelId="{CB194C39-C56C-4070-9BF1-0B43658A5640}" type="presParOf" srcId="{4B3CA07D-BE05-402D-9611-882E2D1CC364}" destId="{B6540B77-0D37-47B9-AFA1-F9E31785A734}" srcOrd="5" destOrd="0" presId="urn:microsoft.com/office/officeart/2008/layout/LinedList"/>
    <dgm:cxn modelId="{1FBE90B0-9861-43AB-A16C-D324BC82DCD5}" type="presParOf" srcId="{B6540B77-0D37-47B9-AFA1-F9E31785A734}" destId="{91706D00-9302-44DC-B5B3-9A1C16AEE171}" srcOrd="0" destOrd="0" presId="urn:microsoft.com/office/officeart/2008/layout/LinedList"/>
    <dgm:cxn modelId="{825C18F3-080A-40EA-8639-1EB2C7E1B670}" type="presParOf" srcId="{B6540B77-0D37-47B9-AFA1-F9E31785A734}" destId="{6A4B7DB1-BA18-4765-A7C2-DE52041ADCE7}" srcOrd="1" destOrd="0" presId="urn:microsoft.com/office/officeart/2008/layout/LinedList"/>
    <dgm:cxn modelId="{DC88E7E9-B6DE-4A35-B9AB-B7866F39FC55}" type="presParOf" srcId="{4B3CA07D-BE05-402D-9611-882E2D1CC364}" destId="{66B94504-EA45-4B9A-BDE5-023596281F9E}" srcOrd="6" destOrd="0" presId="urn:microsoft.com/office/officeart/2008/layout/LinedList"/>
    <dgm:cxn modelId="{0AF4F484-452D-41C3-9F43-F91E075BCA85}" type="presParOf" srcId="{4B3CA07D-BE05-402D-9611-882E2D1CC364}" destId="{A76B3C9B-68F3-49EB-B5FC-ECEE477D1BE4}" srcOrd="7" destOrd="0" presId="urn:microsoft.com/office/officeart/2008/layout/LinedList"/>
    <dgm:cxn modelId="{5A02B57A-4F8C-471B-900E-388BD4F4C3B4}" type="presParOf" srcId="{A76B3C9B-68F3-49EB-B5FC-ECEE477D1BE4}" destId="{38A96FB3-90D5-484A-9DA1-EEAEC3B8E6D4}" srcOrd="0" destOrd="0" presId="urn:microsoft.com/office/officeart/2008/layout/LinedList"/>
    <dgm:cxn modelId="{EC179BBE-E497-461E-BD96-612F76A82910}" type="presParOf" srcId="{A76B3C9B-68F3-49EB-B5FC-ECEE477D1BE4}" destId="{C8159CC9-1839-41E2-BE53-56B671B0F174}" srcOrd="1" destOrd="0" presId="urn:microsoft.com/office/officeart/2008/layout/LinedList"/>
    <dgm:cxn modelId="{62D97C99-0A19-4FE5-95A6-A6F4AA9A0DC6}" type="presParOf" srcId="{4B3CA07D-BE05-402D-9611-882E2D1CC364}" destId="{EE0DBA98-F15E-4EEB-A161-234ED0D4BA6F}" srcOrd="8" destOrd="0" presId="urn:microsoft.com/office/officeart/2008/layout/LinedList"/>
    <dgm:cxn modelId="{1A994FD5-F6CF-42DD-AA8D-33FF6D443DFB}" type="presParOf" srcId="{4B3CA07D-BE05-402D-9611-882E2D1CC364}" destId="{AC5DEB2D-A667-4477-817B-D82164C231F9}" srcOrd="9" destOrd="0" presId="urn:microsoft.com/office/officeart/2008/layout/LinedList"/>
    <dgm:cxn modelId="{E174261A-58C8-4590-850E-F56B606A7243}" type="presParOf" srcId="{AC5DEB2D-A667-4477-817B-D82164C231F9}" destId="{95DE1693-8630-4E99-9341-09A958D995D0}" srcOrd="0" destOrd="0" presId="urn:microsoft.com/office/officeart/2008/layout/LinedList"/>
    <dgm:cxn modelId="{5DC3EFDF-CF42-494B-888A-808E4D02C24D}" type="presParOf" srcId="{AC5DEB2D-A667-4477-817B-D82164C231F9}" destId="{69DF380E-CFD3-42CF-92A3-2F687071E851}" srcOrd="1" destOrd="0" presId="urn:microsoft.com/office/officeart/2008/layout/LinedList"/>
    <dgm:cxn modelId="{32D389E0-8976-46A3-9F8B-6529316C4E5F}" type="presParOf" srcId="{4B3CA07D-BE05-402D-9611-882E2D1CC364}" destId="{02726B20-C345-4E19-A832-F18437ED41AB}" srcOrd="10" destOrd="0" presId="urn:microsoft.com/office/officeart/2008/layout/LinedList"/>
    <dgm:cxn modelId="{7D510F26-0DCA-4D65-B029-E15D63AB2123}" type="presParOf" srcId="{4B3CA07D-BE05-402D-9611-882E2D1CC364}" destId="{A7127CAA-6B0E-4CBB-B96B-8A644B01D028}" srcOrd="11" destOrd="0" presId="urn:microsoft.com/office/officeart/2008/layout/LinedList"/>
    <dgm:cxn modelId="{9DD6BB4A-8DEA-41B2-860A-992C30B51B9C}" type="presParOf" srcId="{A7127CAA-6B0E-4CBB-B96B-8A644B01D028}" destId="{105AEA4A-B19C-4D75-8179-4B1164B75AEB}" srcOrd="0" destOrd="0" presId="urn:microsoft.com/office/officeart/2008/layout/LinedList"/>
    <dgm:cxn modelId="{005B3913-AF56-4C9F-8BA0-C8DC015A4F08}" type="presParOf" srcId="{A7127CAA-6B0E-4CBB-B96B-8A644B01D028}" destId="{339AC92D-ACC6-4D85-83CA-2168CF96A928}" srcOrd="1" destOrd="0" presId="urn:microsoft.com/office/officeart/2008/layout/LinedList"/>
    <dgm:cxn modelId="{46F30114-37C6-4523-945A-64CF6D3916DF}" type="presParOf" srcId="{4B3CA07D-BE05-402D-9611-882E2D1CC364}" destId="{96ECBAF4-6EB4-4CE1-A08B-471CD1436272}" srcOrd="12" destOrd="0" presId="urn:microsoft.com/office/officeart/2008/layout/LinedList"/>
    <dgm:cxn modelId="{1087D7F7-036A-4F94-BB4C-ABF7CD2650E7}" type="presParOf" srcId="{4B3CA07D-BE05-402D-9611-882E2D1CC364}" destId="{BC9317B7-0E58-4C3E-B1CC-DDD1E2937E8E}" srcOrd="13" destOrd="0" presId="urn:microsoft.com/office/officeart/2008/layout/LinedList"/>
    <dgm:cxn modelId="{499EF62E-0217-4645-BB93-C24FF50BF613}" type="presParOf" srcId="{BC9317B7-0E58-4C3E-B1CC-DDD1E2937E8E}" destId="{FBED5D0D-38EB-45B3-8E7A-5C42891DC185}" srcOrd="0" destOrd="0" presId="urn:microsoft.com/office/officeart/2008/layout/LinedList"/>
    <dgm:cxn modelId="{647DCEDE-6050-460A-A5DA-B0B7AC846413}" type="presParOf" srcId="{BC9317B7-0E58-4C3E-B1CC-DDD1E2937E8E}" destId="{5EF092CE-414A-42A3-8CB0-499DC9792808}" srcOrd="1" destOrd="0" presId="urn:microsoft.com/office/officeart/2008/layout/LinedList"/>
    <dgm:cxn modelId="{D7F20430-1724-4435-B195-1955BFE405ED}" type="presParOf" srcId="{4B3CA07D-BE05-402D-9611-882E2D1CC364}" destId="{72BF3A6A-03F9-464B-8F55-CF3F167F86E8}" srcOrd="14" destOrd="0" presId="urn:microsoft.com/office/officeart/2008/layout/LinedList"/>
    <dgm:cxn modelId="{9EA11726-17DF-4ACC-A0A3-A5E7D8500B8E}" type="presParOf" srcId="{4B3CA07D-BE05-402D-9611-882E2D1CC364}" destId="{802D119B-4673-4A0B-8F0D-8BBFFC42F419}" srcOrd="15" destOrd="0" presId="urn:microsoft.com/office/officeart/2008/layout/LinedList"/>
    <dgm:cxn modelId="{690A3C63-7E2B-4C71-80DB-A341E19DAE42}" type="presParOf" srcId="{802D119B-4673-4A0B-8F0D-8BBFFC42F419}" destId="{8CEA5B28-C340-4F14-9910-46AC9EE9B060}" srcOrd="0" destOrd="0" presId="urn:microsoft.com/office/officeart/2008/layout/LinedList"/>
    <dgm:cxn modelId="{6D75E4B7-A554-4E91-B555-3141BDE6DBED}" type="presParOf" srcId="{802D119B-4673-4A0B-8F0D-8BBFFC42F419}" destId="{DC09A013-900B-42BC-84EA-E86065E064C1}" srcOrd="1" destOrd="0" presId="urn:microsoft.com/office/officeart/2008/layout/LinedList"/>
    <dgm:cxn modelId="{03B52C75-3842-4998-A6DF-D3A757E766E1}" type="presParOf" srcId="{4B3CA07D-BE05-402D-9611-882E2D1CC364}" destId="{120556DE-F595-4C10-A5A1-0FA062402E4C}" srcOrd="16" destOrd="0" presId="urn:microsoft.com/office/officeart/2008/layout/LinedList"/>
    <dgm:cxn modelId="{6BD26F3D-7D89-498A-AE70-0F3354E21804}" type="presParOf" srcId="{4B3CA07D-BE05-402D-9611-882E2D1CC364}" destId="{5FA875EA-6327-40D4-9872-0F999C6497D8}" srcOrd="17" destOrd="0" presId="urn:microsoft.com/office/officeart/2008/layout/LinedList"/>
    <dgm:cxn modelId="{B62382AB-67E1-4AF3-9770-A9C3B2A67A79}" type="presParOf" srcId="{5FA875EA-6327-40D4-9872-0F999C6497D8}" destId="{385E4EF2-F069-47F0-B3EF-7A96C79D472B}" srcOrd="0" destOrd="0" presId="urn:microsoft.com/office/officeart/2008/layout/LinedList"/>
    <dgm:cxn modelId="{01EB4623-7F4B-4062-936E-5B34FB14B469}" type="presParOf" srcId="{5FA875EA-6327-40D4-9872-0F999C6497D8}" destId="{9FE04F2D-FECA-49BC-8420-F841F162C7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3861D2-9EB1-4D4E-8EC9-37955AF556BB}" type="doc">
      <dgm:prSet loTypeId="urn:microsoft.com/office/officeart/2008/layout/LinedLis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E3C5F097-F149-4E7C-8131-A4EF8D3281B7}">
      <dgm:prSet/>
      <dgm:spPr/>
      <dgm:t>
        <a:bodyPr/>
        <a:lstStyle/>
        <a:p>
          <a:endParaRPr lang="en-IN" dirty="0"/>
        </a:p>
      </dgm:t>
    </dgm:pt>
    <dgm:pt modelId="{C239A599-99A4-4E69-82FF-D3A352820713}" type="parTrans" cxnId="{F222A126-768B-44A1-B99F-9A81BB9D11BF}">
      <dgm:prSet/>
      <dgm:spPr/>
      <dgm:t>
        <a:bodyPr/>
        <a:lstStyle/>
        <a:p>
          <a:endParaRPr lang="en-IN"/>
        </a:p>
      </dgm:t>
    </dgm:pt>
    <dgm:pt modelId="{AB591FE3-A6B5-4A49-9FD9-BBB80E924D18}" type="sibTrans" cxnId="{F222A126-768B-44A1-B99F-9A81BB9D11BF}">
      <dgm:prSet/>
      <dgm:spPr/>
      <dgm:t>
        <a:bodyPr/>
        <a:lstStyle/>
        <a:p>
          <a:endParaRPr lang="en-IN"/>
        </a:p>
      </dgm:t>
    </dgm:pt>
    <dgm:pt modelId="{E40E88A3-B8C1-4130-93A5-476B6A42BF9A}">
      <dgm:prSet/>
      <dgm:spPr/>
      <dgm:t>
        <a:bodyPr/>
        <a:lstStyle/>
        <a:p>
          <a:r>
            <a:rPr lang="en-IN" dirty="0"/>
            <a:t>geekforgeeks.org</a:t>
          </a:r>
        </a:p>
      </dgm:t>
    </dgm:pt>
    <dgm:pt modelId="{1A8AA6FA-829A-427F-AF12-7BEDD9D5DC75}" type="parTrans" cxnId="{51767184-5282-4A54-B28F-AC627C290C52}">
      <dgm:prSet/>
      <dgm:spPr/>
      <dgm:t>
        <a:bodyPr/>
        <a:lstStyle/>
        <a:p>
          <a:endParaRPr lang="en-IN"/>
        </a:p>
      </dgm:t>
    </dgm:pt>
    <dgm:pt modelId="{4EC5B331-240E-454E-9E63-C46B8FB7AA7A}" type="sibTrans" cxnId="{51767184-5282-4A54-B28F-AC627C290C52}">
      <dgm:prSet/>
      <dgm:spPr/>
      <dgm:t>
        <a:bodyPr/>
        <a:lstStyle/>
        <a:p>
          <a:endParaRPr lang="en-IN"/>
        </a:p>
      </dgm:t>
    </dgm:pt>
    <dgm:pt modelId="{9E9905A2-AE08-46AB-AB6D-79A1163491B0}">
      <dgm:prSet/>
      <dgm:spPr/>
      <dgm:t>
        <a:bodyPr/>
        <a:lstStyle/>
        <a:p>
          <a:r>
            <a:rPr lang="en-IN" dirty="0"/>
            <a:t>kaggle.com</a:t>
          </a:r>
        </a:p>
      </dgm:t>
    </dgm:pt>
    <dgm:pt modelId="{3D31F9B4-A149-414C-AD59-56FCA44821F3}" type="parTrans" cxnId="{6FBEE477-EABF-4B62-BC28-9B75DF3C6AA3}">
      <dgm:prSet/>
      <dgm:spPr/>
      <dgm:t>
        <a:bodyPr/>
        <a:lstStyle/>
        <a:p>
          <a:endParaRPr lang="en-IN"/>
        </a:p>
      </dgm:t>
    </dgm:pt>
    <dgm:pt modelId="{4846DF2D-AD9B-4944-B5A1-2E7A3A63270E}" type="sibTrans" cxnId="{6FBEE477-EABF-4B62-BC28-9B75DF3C6AA3}">
      <dgm:prSet/>
      <dgm:spPr/>
      <dgm:t>
        <a:bodyPr/>
        <a:lstStyle/>
        <a:p>
          <a:endParaRPr lang="en-IN"/>
        </a:p>
      </dgm:t>
    </dgm:pt>
    <dgm:pt modelId="{2EE64DC4-E0CA-4F3F-BA20-65012C799463}">
      <dgm:prSet phldrT="[Text]"/>
      <dgm:spPr/>
      <dgm:t>
        <a:bodyPr/>
        <a:lstStyle/>
        <a:p>
          <a:r>
            <a:rPr lang="en-IN" dirty="0"/>
            <a:t>google.com</a:t>
          </a:r>
        </a:p>
      </dgm:t>
    </dgm:pt>
    <dgm:pt modelId="{8F87AA11-13A4-43E3-ACC7-6D0452CF2080}" type="parTrans" cxnId="{1236EDD2-86AB-4951-B17E-2094484C62A9}">
      <dgm:prSet/>
      <dgm:spPr/>
      <dgm:t>
        <a:bodyPr/>
        <a:lstStyle/>
        <a:p>
          <a:endParaRPr lang="en-IN"/>
        </a:p>
      </dgm:t>
    </dgm:pt>
    <dgm:pt modelId="{2D8300BE-7424-4196-9411-DC0358367822}" type="sibTrans" cxnId="{1236EDD2-86AB-4951-B17E-2094484C62A9}">
      <dgm:prSet/>
      <dgm:spPr/>
      <dgm:t>
        <a:bodyPr/>
        <a:lstStyle/>
        <a:p>
          <a:endParaRPr lang="en-IN"/>
        </a:p>
      </dgm:t>
    </dgm:pt>
    <dgm:pt modelId="{22D99822-4B14-47E0-B889-5CA545A3EE3A}">
      <dgm:prSet phldrT="[Text]"/>
      <dgm:spPr/>
      <dgm:t>
        <a:bodyPr/>
        <a:lstStyle/>
        <a:p>
          <a:r>
            <a:rPr lang="en-IN" dirty="0"/>
            <a:t>youtube</a:t>
          </a:r>
          <a:r>
            <a:rPr lang="en-IN"/>
            <a:t>.com</a:t>
          </a:r>
          <a:endParaRPr lang="en-IN" dirty="0"/>
        </a:p>
      </dgm:t>
    </dgm:pt>
    <dgm:pt modelId="{98EB5906-FFE1-4364-8F58-8015C72E508F}" type="parTrans" cxnId="{17A063F7-F248-4A0E-BA98-977357D7532A}">
      <dgm:prSet/>
      <dgm:spPr/>
      <dgm:t>
        <a:bodyPr/>
        <a:lstStyle/>
        <a:p>
          <a:endParaRPr lang="en-IN"/>
        </a:p>
      </dgm:t>
    </dgm:pt>
    <dgm:pt modelId="{FE74C0F5-7755-4887-A625-A38327A5A493}" type="sibTrans" cxnId="{17A063F7-F248-4A0E-BA98-977357D7532A}">
      <dgm:prSet/>
      <dgm:spPr/>
      <dgm:t>
        <a:bodyPr/>
        <a:lstStyle/>
        <a:p>
          <a:endParaRPr lang="en-IN"/>
        </a:p>
      </dgm:t>
    </dgm:pt>
    <dgm:pt modelId="{735014FF-40BB-4C37-AB49-42E51B2E1500}">
      <dgm:prSet/>
      <dgm:spPr/>
      <dgm:t>
        <a:bodyPr/>
        <a:lstStyle/>
        <a:p>
          <a:r>
            <a:rPr lang="en-IN"/>
            <a:t>analyticsvidhya.com</a:t>
          </a:r>
          <a:endParaRPr lang="en-IN" dirty="0"/>
        </a:p>
      </dgm:t>
    </dgm:pt>
    <dgm:pt modelId="{4677E92A-3185-4E4C-9DE7-69FF57454113}" type="parTrans" cxnId="{45712098-2234-4058-8B5A-C7E115FB85BA}">
      <dgm:prSet/>
      <dgm:spPr/>
      <dgm:t>
        <a:bodyPr/>
        <a:lstStyle/>
        <a:p>
          <a:endParaRPr lang="en-IN"/>
        </a:p>
      </dgm:t>
    </dgm:pt>
    <dgm:pt modelId="{C1D4E3DE-C64F-4B3D-AF58-357B74CB6D8C}" type="sibTrans" cxnId="{45712098-2234-4058-8B5A-C7E115FB85BA}">
      <dgm:prSet/>
      <dgm:spPr/>
      <dgm:t>
        <a:bodyPr/>
        <a:lstStyle/>
        <a:p>
          <a:endParaRPr lang="en-IN"/>
        </a:p>
      </dgm:t>
    </dgm:pt>
    <dgm:pt modelId="{CF2F0B66-FB6C-4F7E-82EE-BF6BBCD69513}" type="pres">
      <dgm:prSet presAssocID="{A03861D2-9EB1-4D4E-8EC9-37955AF556BB}" presName="vert0" presStyleCnt="0">
        <dgm:presLayoutVars>
          <dgm:dir/>
          <dgm:animOne val="branch"/>
          <dgm:animLvl val="lvl"/>
        </dgm:presLayoutVars>
      </dgm:prSet>
      <dgm:spPr/>
    </dgm:pt>
    <dgm:pt modelId="{DDF32A2A-5D5A-4256-AB84-8E180C36708A}" type="pres">
      <dgm:prSet presAssocID="{E3C5F097-F149-4E7C-8131-A4EF8D3281B7}" presName="thickLine" presStyleLbl="alignNode1" presStyleIdx="0" presStyleCnt="6"/>
      <dgm:spPr/>
    </dgm:pt>
    <dgm:pt modelId="{FE5F53C1-B962-4306-9E05-2E0C64393754}" type="pres">
      <dgm:prSet presAssocID="{E3C5F097-F149-4E7C-8131-A4EF8D3281B7}" presName="horz1" presStyleCnt="0"/>
      <dgm:spPr/>
    </dgm:pt>
    <dgm:pt modelId="{DF31E667-661A-4068-8343-DCDD4199565A}" type="pres">
      <dgm:prSet presAssocID="{E3C5F097-F149-4E7C-8131-A4EF8D3281B7}" presName="tx1" presStyleLbl="revTx" presStyleIdx="0" presStyleCnt="6"/>
      <dgm:spPr/>
    </dgm:pt>
    <dgm:pt modelId="{04946EC1-5BA6-4003-A39D-D6368BE9DBE9}" type="pres">
      <dgm:prSet presAssocID="{E3C5F097-F149-4E7C-8131-A4EF8D3281B7}" presName="vert1" presStyleCnt="0"/>
      <dgm:spPr/>
    </dgm:pt>
    <dgm:pt modelId="{9C6AB218-DF64-4771-9B0F-49F6EDD7CD7A}" type="pres">
      <dgm:prSet presAssocID="{E40E88A3-B8C1-4130-93A5-476B6A42BF9A}" presName="thickLine" presStyleLbl="alignNode1" presStyleIdx="1" presStyleCnt="6"/>
      <dgm:spPr/>
    </dgm:pt>
    <dgm:pt modelId="{CD8AF344-27B9-4318-B5FE-D603D01A4309}" type="pres">
      <dgm:prSet presAssocID="{E40E88A3-B8C1-4130-93A5-476B6A42BF9A}" presName="horz1" presStyleCnt="0"/>
      <dgm:spPr/>
    </dgm:pt>
    <dgm:pt modelId="{4A081BCE-00D8-4B6D-A96F-83AF3CDB9A43}" type="pres">
      <dgm:prSet presAssocID="{E40E88A3-B8C1-4130-93A5-476B6A42BF9A}" presName="tx1" presStyleLbl="revTx" presStyleIdx="1" presStyleCnt="6"/>
      <dgm:spPr/>
    </dgm:pt>
    <dgm:pt modelId="{82CC9424-CCD4-4B92-8ABA-2D5D05EDACEF}" type="pres">
      <dgm:prSet presAssocID="{E40E88A3-B8C1-4130-93A5-476B6A42BF9A}" presName="vert1" presStyleCnt="0"/>
      <dgm:spPr/>
    </dgm:pt>
    <dgm:pt modelId="{09A549B5-8A42-49DD-8C8A-9073D132F693}" type="pres">
      <dgm:prSet presAssocID="{9E9905A2-AE08-46AB-AB6D-79A1163491B0}" presName="thickLine" presStyleLbl="alignNode1" presStyleIdx="2" presStyleCnt="6"/>
      <dgm:spPr/>
    </dgm:pt>
    <dgm:pt modelId="{CDF39E3D-CBD2-4BD9-961B-758F451C9330}" type="pres">
      <dgm:prSet presAssocID="{9E9905A2-AE08-46AB-AB6D-79A1163491B0}" presName="horz1" presStyleCnt="0"/>
      <dgm:spPr/>
    </dgm:pt>
    <dgm:pt modelId="{D5D2187E-0F71-4CF3-8588-BB216A7A9A26}" type="pres">
      <dgm:prSet presAssocID="{9E9905A2-AE08-46AB-AB6D-79A1163491B0}" presName="tx1" presStyleLbl="revTx" presStyleIdx="2" presStyleCnt="6"/>
      <dgm:spPr/>
    </dgm:pt>
    <dgm:pt modelId="{E8E2B0FF-EB64-495C-9E72-88A1DDB06F33}" type="pres">
      <dgm:prSet presAssocID="{9E9905A2-AE08-46AB-AB6D-79A1163491B0}" presName="vert1" presStyleCnt="0"/>
      <dgm:spPr/>
    </dgm:pt>
    <dgm:pt modelId="{6A809132-9B5F-4185-9BD9-82C256F798EB}" type="pres">
      <dgm:prSet presAssocID="{2EE64DC4-E0CA-4F3F-BA20-65012C799463}" presName="thickLine" presStyleLbl="alignNode1" presStyleIdx="3" presStyleCnt="6"/>
      <dgm:spPr/>
    </dgm:pt>
    <dgm:pt modelId="{0422F51D-FD89-4B68-9389-BE0B86B1B723}" type="pres">
      <dgm:prSet presAssocID="{2EE64DC4-E0CA-4F3F-BA20-65012C799463}" presName="horz1" presStyleCnt="0"/>
      <dgm:spPr/>
    </dgm:pt>
    <dgm:pt modelId="{CC99C651-F0B5-44C8-99A6-D6AD91B9C70E}" type="pres">
      <dgm:prSet presAssocID="{2EE64DC4-E0CA-4F3F-BA20-65012C799463}" presName="tx1" presStyleLbl="revTx" presStyleIdx="3" presStyleCnt="6"/>
      <dgm:spPr/>
    </dgm:pt>
    <dgm:pt modelId="{B8EBB662-FDFE-437A-ADAD-C54AE5F4D6C8}" type="pres">
      <dgm:prSet presAssocID="{2EE64DC4-E0CA-4F3F-BA20-65012C799463}" presName="vert1" presStyleCnt="0"/>
      <dgm:spPr/>
    </dgm:pt>
    <dgm:pt modelId="{712AC55B-BB1D-40DE-8F5C-E7D1B0E97425}" type="pres">
      <dgm:prSet presAssocID="{735014FF-40BB-4C37-AB49-42E51B2E1500}" presName="thickLine" presStyleLbl="alignNode1" presStyleIdx="4" presStyleCnt="6"/>
      <dgm:spPr/>
    </dgm:pt>
    <dgm:pt modelId="{7CFD9E23-A7AF-4ACB-B62E-9434FDA37B61}" type="pres">
      <dgm:prSet presAssocID="{735014FF-40BB-4C37-AB49-42E51B2E1500}" presName="horz1" presStyleCnt="0"/>
      <dgm:spPr/>
    </dgm:pt>
    <dgm:pt modelId="{26F4FE46-51DC-44F5-A401-B41D8DF7E498}" type="pres">
      <dgm:prSet presAssocID="{735014FF-40BB-4C37-AB49-42E51B2E1500}" presName="tx1" presStyleLbl="revTx" presStyleIdx="4" presStyleCnt="6"/>
      <dgm:spPr/>
    </dgm:pt>
    <dgm:pt modelId="{C8746924-36BA-441B-9ABD-320ABADD4B58}" type="pres">
      <dgm:prSet presAssocID="{735014FF-40BB-4C37-AB49-42E51B2E1500}" presName="vert1" presStyleCnt="0"/>
      <dgm:spPr/>
    </dgm:pt>
    <dgm:pt modelId="{A8A46EE6-017C-42C0-833C-7C25A956B065}" type="pres">
      <dgm:prSet presAssocID="{22D99822-4B14-47E0-B889-5CA545A3EE3A}" presName="thickLine" presStyleLbl="alignNode1" presStyleIdx="5" presStyleCnt="6"/>
      <dgm:spPr/>
    </dgm:pt>
    <dgm:pt modelId="{C157D88A-00EE-407F-A9C9-3B06157C6314}" type="pres">
      <dgm:prSet presAssocID="{22D99822-4B14-47E0-B889-5CA545A3EE3A}" presName="horz1" presStyleCnt="0"/>
      <dgm:spPr/>
    </dgm:pt>
    <dgm:pt modelId="{3F47DEDB-F2E3-4206-9A8C-E98B789F0BE1}" type="pres">
      <dgm:prSet presAssocID="{22D99822-4B14-47E0-B889-5CA545A3EE3A}" presName="tx1" presStyleLbl="revTx" presStyleIdx="5" presStyleCnt="6"/>
      <dgm:spPr/>
    </dgm:pt>
    <dgm:pt modelId="{0515D476-A9ED-42FC-BA00-1D0E2823B2D4}" type="pres">
      <dgm:prSet presAssocID="{22D99822-4B14-47E0-B889-5CA545A3EE3A}" presName="vert1" presStyleCnt="0"/>
      <dgm:spPr/>
    </dgm:pt>
  </dgm:ptLst>
  <dgm:cxnLst>
    <dgm:cxn modelId="{F222A126-768B-44A1-B99F-9A81BB9D11BF}" srcId="{A03861D2-9EB1-4D4E-8EC9-37955AF556BB}" destId="{E3C5F097-F149-4E7C-8131-A4EF8D3281B7}" srcOrd="0" destOrd="0" parTransId="{C239A599-99A4-4E69-82FF-D3A352820713}" sibTransId="{AB591FE3-A6B5-4A49-9FD9-BBB80E924D18}"/>
    <dgm:cxn modelId="{C94A925F-A130-4B8B-AD14-BCFE6365CF36}" type="presOf" srcId="{A03861D2-9EB1-4D4E-8EC9-37955AF556BB}" destId="{CF2F0B66-FB6C-4F7E-82EE-BF6BBCD69513}" srcOrd="0" destOrd="0" presId="urn:microsoft.com/office/officeart/2008/layout/LinedList"/>
    <dgm:cxn modelId="{07848951-B754-485B-9A92-8F1A663FCEE8}" type="presOf" srcId="{2EE64DC4-E0CA-4F3F-BA20-65012C799463}" destId="{CC99C651-F0B5-44C8-99A6-D6AD91B9C70E}" srcOrd="0" destOrd="0" presId="urn:microsoft.com/office/officeart/2008/layout/LinedList"/>
    <dgm:cxn modelId="{6FBEE477-EABF-4B62-BC28-9B75DF3C6AA3}" srcId="{A03861D2-9EB1-4D4E-8EC9-37955AF556BB}" destId="{9E9905A2-AE08-46AB-AB6D-79A1163491B0}" srcOrd="2" destOrd="0" parTransId="{3D31F9B4-A149-414C-AD59-56FCA44821F3}" sibTransId="{4846DF2D-AD9B-4944-B5A1-2E7A3A63270E}"/>
    <dgm:cxn modelId="{AD11537D-1D48-4403-A524-42D53831EE72}" type="presOf" srcId="{9E9905A2-AE08-46AB-AB6D-79A1163491B0}" destId="{D5D2187E-0F71-4CF3-8588-BB216A7A9A26}" srcOrd="0" destOrd="0" presId="urn:microsoft.com/office/officeart/2008/layout/LinedList"/>
    <dgm:cxn modelId="{51767184-5282-4A54-B28F-AC627C290C52}" srcId="{A03861D2-9EB1-4D4E-8EC9-37955AF556BB}" destId="{E40E88A3-B8C1-4130-93A5-476B6A42BF9A}" srcOrd="1" destOrd="0" parTransId="{1A8AA6FA-829A-427F-AF12-7BEDD9D5DC75}" sibTransId="{4EC5B331-240E-454E-9E63-C46B8FB7AA7A}"/>
    <dgm:cxn modelId="{45712098-2234-4058-8B5A-C7E115FB85BA}" srcId="{A03861D2-9EB1-4D4E-8EC9-37955AF556BB}" destId="{735014FF-40BB-4C37-AB49-42E51B2E1500}" srcOrd="4" destOrd="0" parTransId="{4677E92A-3185-4E4C-9DE7-69FF57454113}" sibTransId="{C1D4E3DE-C64F-4B3D-AF58-357B74CB6D8C}"/>
    <dgm:cxn modelId="{0F84E89E-C7F4-4953-B357-8D0A9510363D}" type="presOf" srcId="{22D99822-4B14-47E0-B889-5CA545A3EE3A}" destId="{3F47DEDB-F2E3-4206-9A8C-E98B789F0BE1}" srcOrd="0" destOrd="0" presId="urn:microsoft.com/office/officeart/2008/layout/LinedList"/>
    <dgm:cxn modelId="{7E8D46B1-7459-4F14-B932-2D3720C4815C}" type="presOf" srcId="{E3C5F097-F149-4E7C-8131-A4EF8D3281B7}" destId="{DF31E667-661A-4068-8343-DCDD4199565A}" srcOrd="0" destOrd="0" presId="urn:microsoft.com/office/officeart/2008/layout/LinedList"/>
    <dgm:cxn modelId="{505BB7C3-E67B-4EB4-B458-2F7FD7026285}" type="presOf" srcId="{735014FF-40BB-4C37-AB49-42E51B2E1500}" destId="{26F4FE46-51DC-44F5-A401-B41D8DF7E498}" srcOrd="0" destOrd="0" presId="urn:microsoft.com/office/officeart/2008/layout/LinedList"/>
    <dgm:cxn modelId="{C1DE26D1-C9AC-485C-AF38-6556573B54C0}" type="presOf" srcId="{E40E88A3-B8C1-4130-93A5-476B6A42BF9A}" destId="{4A081BCE-00D8-4B6D-A96F-83AF3CDB9A43}" srcOrd="0" destOrd="0" presId="urn:microsoft.com/office/officeart/2008/layout/LinedList"/>
    <dgm:cxn modelId="{1236EDD2-86AB-4951-B17E-2094484C62A9}" srcId="{A03861D2-9EB1-4D4E-8EC9-37955AF556BB}" destId="{2EE64DC4-E0CA-4F3F-BA20-65012C799463}" srcOrd="3" destOrd="0" parTransId="{8F87AA11-13A4-43E3-ACC7-6D0452CF2080}" sibTransId="{2D8300BE-7424-4196-9411-DC0358367822}"/>
    <dgm:cxn modelId="{17A063F7-F248-4A0E-BA98-977357D7532A}" srcId="{A03861D2-9EB1-4D4E-8EC9-37955AF556BB}" destId="{22D99822-4B14-47E0-B889-5CA545A3EE3A}" srcOrd="5" destOrd="0" parTransId="{98EB5906-FFE1-4364-8F58-8015C72E508F}" sibTransId="{FE74C0F5-7755-4887-A625-A38327A5A493}"/>
    <dgm:cxn modelId="{7DF33C35-1665-49C4-AA07-AFF6655528CF}" type="presParOf" srcId="{CF2F0B66-FB6C-4F7E-82EE-BF6BBCD69513}" destId="{DDF32A2A-5D5A-4256-AB84-8E180C36708A}" srcOrd="0" destOrd="0" presId="urn:microsoft.com/office/officeart/2008/layout/LinedList"/>
    <dgm:cxn modelId="{1C71C86F-D9A4-4FDB-B407-FBDEB55C40F3}" type="presParOf" srcId="{CF2F0B66-FB6C-4F7E-82EE-BF6BBCD69513}" destId="{FE5F53C1-B962-4306-9E05-2E0C64393754}" srcOrd="1" destOrd="0" presId="urn:microsoft.com/office/officeart/2008/layout/LinedList"/>
    <dgm:cxn modelId="{91F711C8-CEBE-4A77-AB9F-7DE948810684}" type="presParOf" srcId="{FE5F53C1-B962-4306-9E05-2E0C64393754}" destId="{DF31E667-661A-4068-8343-DCDD4199565A}" srcOrd="0" destOrd="0" presId="urn:microsoft.com/office/officeart/2008/layout/LinedList"/>
    <dgm:cxn modelId="{66129BD5-296A-41FC-A8E7-090A02490773}" type="presParOf" srcId="{FE5F53C1-B962-4306-9E05-2E0C64393754}" destId="{04946EC1-5BA6-4003-A39D-D6368BE9DBE9}" srcOrd="1" destOrd="0" presId="urn:microsoft.com/office/officeart/2008/layout/LinedList"/>
    <dgm:cxn modelId="{5631A8A7-70F1-473A-BD2E-9225B8A56778}" type="presParOf" srcId="{CF2F0B66-FB6C-4F7E-82EE-BF6BBCD69513}" destId="{9C6AB218-DF64-4771-9B0F-49F6EDD7CD7A}" srcOrd="2" destOrd="0" presId="urn:microsoft.com/office/officeart/2008/layout/LinedList"/>
    <dgm:cxn modelId="{7F3CD401-302D-4FC8-B432-C9F31A0DA9D5}" type="presParOf" srcId="{CF2F0B66-FB6C-4F7E-82EE-BF6BBCD69513}" destId="{CD8AF344-27B9-4318-B5FE-D603D01A4309}" srcOrd="3" destOrd="0" presId="urn:microsoft.com/office/officeart/2008/layout/LinedList"/>
    <dgm:cxn modelId="{B5FC8423-6596-4EEA-B0B0-9D835709F3E6}" type="presParOf" srcId="{CD8AF344-27B9-4318-B5FE-D603D01A4309}" destId="{4A081BCE-00D8-4B6D-A96F-83AF3CDB9A43}" srcOrd="0" destOrd="0" presId="urn:microsoft.com/office/officeart/2008/layout/LinedList"/>
    <dgm:cxn modelId="{90BAFAEB-A168-425E-BF55-E2A8B7418643}" type="presParOf" srcId="{CD8AF344-27B9-4318-B5FE-D603D01A4309}" destId="{82CC9424-CCD4-4B92-8ABA-2D5D05EDACEF}" srcOrd="1" destOrd="0" presId="urn:microsoft.com/office/officeart/2008/layout/LinedList"/>
    <dgm:cxn modelId="{ADE17558-7246-40C8-9ADA-3405299E7D0C}" type="presParOf" srcId="{CF2F0B66-FB6C-4F7E-82EE-BF6BBCD69513}" destId="{09A549B5-8A42-49DD-8C8A-9073D132F693}" srcOrd="4" destOrd="0" presId="urn:microsoft.com/office/officeart/2008/layout/LinedList"/>
    <dgm:cxn modelId="{72BD31BF-962B-4DBE-9830-0D020014677C}" type="presParOf" srcId="{CF2F0B66-FB6C-4F7E-82EE-BF6BBCD69513}" destId="{CDF39E3D-CBD2-4BD9-961B-758F451C9330}" srcOrd="5" destOrd="0" presId="urn:microsoft.com/office/officeart/2008/layout/LinedList"/>
    <dgm:cxn modelId="{C47AE3DD-3CB5-429D-A785-406C06232172}" type="presParOf" srcId="{CDF39E3D-CBD2-4BD9-961B-758F451C9330}" destId="{D5D2187E-0F71-4CF3-8588-BB216A7A9A26}" srcOrd="0" destOrd="0" presId="urn:microsoft.com/office/officeart/2008/layout/LinedList"/>
    <dgm:cxn modelId="{441AEBA0-A1D8-4E4E-8AC0-11AB1357369E}" type="presParOf" srcId="{CDF39E3D-CBD2-4BD9-961B-758F451C9330}" destId="{E8E2B0FF-EB64-495C-9E72-88A1DDB06F33}" srcOrd="1" destOrd="0" presId="urn:microsoft.com/office/officeart/2008/layout/LinedList"/>
    <dgm:cxn modelId="{8FFBB0C8-D9D0-4D14-A96C-D6C2B4143342}" type="presParOf" srcId="{CF2F0B66-FB6C-4F7E-82EE-BF6BBCD69513}" destId="{6A809132-9B5F-4185-9BD9-82C256F798EB}" srcOrd="6" destOrd="0" presId="urn:microsoft.com/office/officeart/2008/layout/LinedList"/>
    <dgm:cxn modelId="{8E1B1E23-1351-4B60-8188-F9842546DFE4}" type="presParOf" srcId="{CF2F0B66-FB6C-4F7E-82EE-BF6BBCD69513}" destId="{0422F51D-FD89-4B68-9389-BE0B86B1B723}" srcOrd="7" destOrd="0" presId="urn:microsoft.com/office/officeart/2008/layout/LinedList"/>
    <dgm:cxn modelId="{3001772E-BE99-4372-BBCB-40086454FC35}" type="presParOf" srcId="{0422F51D-FD89-4B68-9389-BE0B86B1B723}" destId="{CC99C651-F0B5-44C8-99A6-D6AD91B9C70E}" srcOrd="0" destOrd="0" presId="urn:microsoft.com/office/officeart/2008/layout/LinedList"/>
    <dgm:cxn modelId="{EAAA960F-B2B8-48C6-9604-724DC984C7BC}" type="presParOf" srcId="{0422F51D-FD89-4B68-9389-BE0B86B1B723}" destId="{B8EBB662-FDFE-437A-ADAD-C54AE5F4D6C8}" srcOrd="1" destOrd="0" presId="urn:microsoft.com/office/officeart/2008/layout/LinedList"/>
    <dgm:cxn modelId="{7F85A6C2-7C45-4550-8668-DF5F3AA714B9}" type="presParOf" srcId="{CF2F0B66-FB6C-4F7E-82EE-BF6BBCD69513}" destId="{712AC55B-BB1D-40DE-8F5C-E7D1B0E97425}" srcOrd="8" destOrd="0" presId="urn:microsoft.com/office/officeart/2008/layout/LinedList"/>
    <dgm:cxn modelId="{6554585D-1284-49F1-9EF4-45FFC6B4596F}" type="presParOf" srcId="{CF2F0B66-FB6C-4F7E-82EE-BF6BBCD69513}" destId="{7CFD9E23-A7AF-4ACB-B62E-9434FDA37B61}" srcOrd="9" destOrd="0" presId="urn:microsoft.com/office/officeart/2008/layout/LinedList"/>
    <dgm:cxn modelId="{8E81C035-1462-47D9-B7F6-72747FC8D785}" type="presParOf" srcId="{7CFD9E23-A7AF-4ACB-B62E-9434FDA37B61}" destId="{26F4FE46-51DC-44F5-A401-B41D8DF7E498}" srcOrd="0" destOrd="0" presId="urn:microsoft.com/office/officeart/2008/layout/LinedList"/>
    <dgm:cxn modelId="{43A65401-A61A-4497-9CD3-0F8E2B78A411}" type="presParOf" srcId="{7CFD9E23-A7AF-4ACB-B62E-9434FDA37B61}" destId="{C8746924-36BA-441B-9ABD-320ABADD4B58}" srcOrd="1" destOrd="0" presId="urn:microsoft.com/office/officeart/2008/layout/LinedList"/>
    <dgm:cxn modelId="{AEFE86B6-F1E5-483D-A351-5FDD6CEBD8EB}" type="presParOf" srcId="{CF2F0B66-FB6C-4F7E-82EE-BF6BBCD69513}" destId="{A8A46EE6-017C-42C0-833C-7C25A956B065}" srcOrd="10" destOrd="0" presId="urn:microsoft.com/office/officeart/2008/layout/LinedList"/>
    <dgm:cxn modelId="{4A0203E7-14D3-449F-A8AE-8083CDFCC060}" type="presParOf" srcId="{CF2F0B66-FB6C-4F7E-82EE-BF6BBCD69513}" destId="{C157D88A-00EE-407F-A9C9-3B06157C6314}" srcOrd="11" destOrd="0" presId="urn:microsoft.com/office/officeart/2008/layout/LinedList"/>
    <dgm:cxn modelId="{B293D08E-A441-4E71-AB14-24DEE96980D8}" type="presParOf" srcId="{C157D88A-00EE-407F-A9C9-3B06157C6314}" destId="{3F47DEDB-F2E3-4206-9A8C-E98B789F0BE1}" srcOrd="0" destOrd="0" presId="urn:microsoft.com/office/officeart/2008/layout/LinedList"/>
    <dgm:cxn modelId="{F2D3B2B4-BBF2-42CF-B0BE-DFD8C2CA80E1}" type="presParOf" srcId="{C157D88A-00EE-407F-A9C9-3B06157C6314}" destId="{0515D476-A9ED-42FC-BA00-1D0E2823B2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271941-80A1-4907-B75E-E52CE6663B10}" type="doc">
      <dgm:prSet loTypeId="urn:microsoft.com/office/officeart/2008/layout/VerticalAccentLis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1FF606B9-71E6-4219-AEAD-E9E93B9BDCCF}">
      <dgm:prSet phldrT="[Text]" custT="1"/>
      <dgm:spPr/>
      <dgm:t>
        <a:bodyPr anchor="ctr"/>
        <a:lstStyle/>
        <a:p>
          <a:pPr algn="ctr">
            <a:buNone/>
          </a:pPr>
          <a:r>
            <a:rPr lang="en-US" sz="8800" dirty="0"/>
            <a:t>The End</a:t>
          </a:r>
          <a:endParaRPr lang="en-IN" sz="8800" dirty="0"/>
        </a:p>
      </dgm:t>
    </dgm:pt>
    <dgm:pt modelId="{D35F6467-3AC9-44D6-A283-B125D45A9036}" type="parTrans" cxnId="{E57E4205-4209-46AB-A1DB-1B07B7A27BCD}">
      <dgm:prSet/>
      <dgm:spPr/>
      <dgm:t>
        <a:bodyPr/>
        <a:lstStyle/>
        <a:p>
          <a:endParaRPr lang="en-IN"/>
        </a:p>
      </dgm:t>
    </dgm:pt>
    <dgm:pt modelId="{434BD646-A9A8-44AE-AF65-7187AC61C0DE}" type="sibTrans" cxnId="{E57E4205-4209-46AB-A1DB-1B07B7A27BCD}">
      <dgm:prSet/>
      <dgm:spPr/>
      <dgm:t>
        <a:bodyPr/>
        <a:lstStyle/>
        <a:p>
          <a:endParaRPr lang="en-IN"/>
        </a:p>
      </dgm:t>
    </dgm:pt>
    <dgm:pt modelId="{D89F95D9-C21F-4357-8DCE-670881D30235}" type="pres">
      <dgm:prSet presAssocID="{2F271941-80A1-4907-B75E-E52CE6663B10}" presName="Name0" presStyleCnt="0">
        <dgm:presLayoutVars>
          <dgm:chMax/>
          <dgm:chPref/>
          <dgm:dir/>
        </dgm:presLayoutVars>
      </dgm:prSet>
      <dgm:spPr/>
    </dgm:pt>
    <dgm:pt modelId="{1F7714A7-AE0B-4CA4-B45A-492397D56CDF}" type="pres">
      <dgm:prSet presAssocID="{1FF606B9-71E6-4219-AEAD-E9E93B9BDCCF}" presName="parenttextcomposite" presStyleCnt="0"/>
      <dgm:spPr/>
    </dgm:pt>
    <dgm:pt modelId="{4D8FD649-352F-449B-A345-BF7DB2DC4104}" type="pres">
      <dgm:prSet presAssocID="{1FF606B9-71E6-4219-AEAD-E9E93B9BDCCF}" presName="parenttext" presStyleLbl="revTx" presStyleIdx="0" presStyleCnt="1" custScaleY="250954">
        <dgm:presLayoutVars>
          <dgm:chMax/>
          <dgm:chPref val="2"/>
          <dgm:bulletEnabled val="1"/>
        </dgm:presLayoutVars>
      </dgm:prSet>
      <dgm:spPr/>
    </dgm:pt>
    <dgm:pt modelId="{0400B312-0A82-4B00-9A7C-CAE070B2F3B8}" type="pres">
      <dgm:prSet presAssocID="{1FF606B9-71E6-4219-AEAD-E9E93B9BDCCF}" presName="parallelogramComposite" presStyleCnt="0"/>
      <dgm:spPr/>
    </dgm:pt>
    <dgm:pt modelId="{CA15150D-B3AB-4973-B348-58597E3A5DE0}" type="pres">
      <dgm:prSet presAssocID="{1FF606B9-71E6-4219-AEAD-E9E93B9BDCCF}" presName="parallelogram1" presStyleLbl="alignNode1" presStyleIdx="0" presStyleCnt="7"/>
      <dgm:spPr/>
    </dgm:pt>
    <dgm:pt modelId="{FDAE42FE-AAFA-4D58-BBDC-7749EA72FF24}" type="pres">
      <dgm:prSet presAssocID="{1FF606B9-71E6-4219-AEAD-E9E93B9BDCCF}" presName="parallelogram2" presStyleLbl="alignNode1" presStyleIdx="1" presStyleCnt="7"/>
      <dgm:spPr/>
    </dgm:pt>
    <dgm:pt modelId="{AE277AFF-CC58-4F15-9413-658113E25E02}" type="pres">
      <dgm:prSet presAssocID="{1FF606B9-71E6-4219-AEAD-E9E93B9BDCCF}" presName="parallelogram3" presStyleLbl="alignNode1" presStyleIdx="2" presStyleCnt="7"/>
      <dgm:spPr/>
    </dgm:pt>
    <dgm:pt modelId="{417A438E-5381-4FAD-A045-56D6278AE0AF}" type="pres">
      <dgm:prSet presAssocID="{1FF606B9-71E6-4219-AEAD-E9E93B9BDCCF}" presName="parallelogram4" presStyleLbl="alignNode1" presStyleIdx="3" presStyleCnt="7"/>
      <dgm:spPr/>
    </dgm:pt>
    <dgm:pt modelId="{E9690982-EC27-4223-838E-9FACC57BCC6B}" type="pres">
      <dgm:prSet presAssocID="{1FF606B9-71E6-4219-AEAD-E9E93B9BDCCF}" presName="parallelogram5" presStyleLbl="alignNode1" presStyleIdx="4" presStyleCnt="7"/>
      <dgm:spPr/>
    </dgm:pt>
    <dgm:pt modelId="{BB45071E-93AB-41E7-9CDE-8ADA81990851}" type="pres">
      <dgm:prSet presAssocID="{1FF606B9-71E6-4219-AEAD-E9E93B9BDCCF}" presName="parallelogram6" presStyleLbl="alignNode1" presStyleIdx="5" presStyleCnt="7"/>
      <dgm:spPr/>
    </dgm:pt>
    <dgm:pt modelId="{B4F443F0-E3E0-4053-96AF-5D3A04A6D775}" type="pres">
      <dgm:prSet presAssocID="{1FF606B9-71E6-4219-AEAD-E9E93B9BDCCF}" presName="parallelogram7" presStyleLbl="alignNode1" presStyleIdx="6" presStyleCnt="7"/>
      <dgm:spPr/>
    </dgm:pt>
  </dgm:ptLst>
  <dgm:cxnLst>
    <dgm:cxn modelId="{E57E4205-4209-46AB-A1DB-1B07B7A27BCD}" srcId="{2F271941-80A1-4907-B75E-E52CE6663B10}" destId="{1FF606B9-71E6-4219-AEAD-E9E93B9BDCCF}" srcOrd="0" destOrd="0" parTransId="{D35F6467-3AC9-44D6-A283-B125D45A9036}" sibTransId="{434BD646-A9A8-44AE-AF65-7187AC61C0DE}"/>
    <dgm:cxn modelId="{3704EB08-1368-4EA2-934A-4CA19D89C0C3}" type="presOf" srcId="{1FF606B9-71E6-4219-AEAD-E9E93B9BDCCF}" destId="{4D8FD649-352F-449B-A345-BF7DB2DC4104}" srcOrd="0" destOrd="0" presId="urn:microsoft.com/office/officeart/2008/layout/VerticalAccentList"/>
    <dgm:cxn modelId="{0EA298E4-8A76-4B98-8FEE-AD55B9DF9A0E}" type="presOf" srcId="{2F271941-80A1-4907-B75E-E52CE6663B10}" destId="{D89F95D9-C21F-4357-8DCE-670881D30235}" srcOrd="0" destOrd="0" presId="urn:microsoft.com/office/officeart/2008/layout/VerticalAccentList"/>
    <dgm:cxn modelId="{79BBA07F-40BF-41E6-815E-803BA13C9F4D}" type="presParOf" srcId="{D89F95D9-C21F-4357-8DCE-670881D30235}" destId="{1F7714A7-AE0B-4CA4-B45A-492397D56CDF}" srcOrd="0" destOrd="0" presId="urn:microsoft.com/office/officeart/2008/layout/VerticalAccentList"/>
    <dgm:cxn modelId="{B001CBCA-DA2C-46C9-82B9-FC9B91B81B08}" type="presParOf" srcId="{1F7714A7-AE0B-4CA4-B45A-492397D56CDF}" destId="{4D8FD649-352F-449B-A345-BF7DB2DC4104}" srcOrd="0" destOrd="0" presId="urn:microsoft.com/office/officeart/2008/layout/VerticalAccentList"/>
    <dgm:cxn modelId="{B89F3C7F-3F2C-4D6C-8C0A-77C2E345859D}" type="presParOf" srcId="{D89F95D9-C21F-4357-8DCE-670881D30235}" destId="{0400B312-0A82-4B00-9A7C-CAE070B2F3B8}" srcOrd="1" destOrd="0" presId="urn:microsoft.com/office/officeart/2008/layout/VerticalAccentList"/>
    <dgm:cxn modelId="{D721DA9A-3BF6-4C44-8B4E-0EFF8BC4F161}" type="presParOf" srcId="{0400B312-0A82-4B00-9A7C-CAE070B2F3B8}" destId="{CA15150D-B3AB-4973-B348-58597E3A5DE0}" srcOrd="0" destOrd="0" presId="urn:microsoft.com/office/officeart/2008/layout/VerticalAccentList"/>
    <dgm:cxn modelId="{022744BB-2639-4EC0-A8FA-0CB48C94BEF7}" type="presParOf" srcId="{0400B312-0A82-4B00-9A7C-CAE070B2F3B8}" destId="{FDAE42FE-AAFA-4D58-BBDC-7749EA72FF24}" srcOrd="1" destOrd="0" presId="urn:microsoft.com/office/officeart/2008/layout/VerticalAccentList"/>
    <dgm:cxn modelId="{36CC1681-EF8D-4F52-AC3D-DB0FCBFFE9E8}" type="presParOf" srcId="{0400B312-0A82-4B00-9A7C-CAE070B2F3B8}" destId="{AE277AFF-CC58-4F15-9413-658113E25E02}" srcOrd="2" destOrd="0" presId="urn:microsoft.com/office/officeart/2008/layout/VerticalAccentList"/>
    <dgm:cxn modelId="{A340AC7F-B614-4259-B399-B06BF028F914}" type="presParOf" srcId="{0400B312-0A82-4B00-9A7C-CAE070B2F3B8}" destId="{417A438E-5381-4FAD-A045-56D6278AE0AF}" srcOrd="3" destOrd="0" presId="urn:microsoft.com/office/officeart/2008/layout/VerticalAccentList"/>
    <dgm:cxn modelId="{F2F54FBF-8090-4409-95A4-AD688C8C3AFE}" type="presParOf" srcId="{0400B312-0A82-4B00-9A7C-CAE070B2F3B8}" destId="{E9690982-EC27-4223-838E-9FACC57BCC6B}" srcOrd="4" destOrd="0" presId="urn:microsoft.com/office/officeart/2008/layout/VerticalAccentList"/>
    <dgm:cxn modelId="{9232A299-63AF-4DC6-8B24-8B8983638F48}" type="presParOf" srcId="{0400B312-0A82-4B00-9A7C-CAE070B2F3B8}" destId="{BB45071E-93AB-41E7-9CDE-8ADA81990851}" srcOrd="5" destOrd="0" presId="urn:microsoft.com/office/officeart/2008/layout/VerticalAccentList"/>
    <dgm:cxn modelId="{6A332AEA-2F46-4ECA-9510-3DE90AB5824E}" type="presParOf" srcId="{0400B312-0A82-4B00-9A7C-CAE070B2F3B8}" destId="{B4F443F0-E3E0-4053-96AF-5D3A04A6D77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027CD2-D6CA-4A3B-8888-9CDE1F21AB72}" type="doc">
      <dgm:prSet loTypeId="urn:microsoft.com/office/officeart/2005/8/layout/hList9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B3FD4D26-31C7-417E-ACCE-7FD7AA7029F8}" type="pres">
      <dgm:prSet presAssocID="{58027CD2-D6CA-4A3B-8888-9CDE1F21AB72}" presName="list" presStyleCnt="0">
        <dgm:presLayoutVars>
          <dgm:dir/>
          <dgm:animLvl val="lvl"/>
        </dgm:presLayoutVars>
      </dgm:prSet>
      <dgm:spPr/>
    </dgm:pt>
  </dgm:ptLst>
  <dgm:cxnLst>
    <dgm:cxn modelId="{57701B5F-426C-4491-85DB-D89775601E1C}" type="presOf" srcId="{58027CD2-D6CA-4A3B-8888-9CDE1F21AB72}" destId="{B3FD4D26-31C7-417E-ACCE-7FD7AA7029F8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907328-E476-4826-BA61-768642E4D27B}" type="doc">
      <dgm:prSet loTypeId="urn:microsoft.com/office/officeart/2005/8/layout/defaul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1003EF16-703B-476B-B30B-DF7D46C09C4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IN" dirty="0"/>
            <a:t>MODEL DEVELOPMENT</a:t>
          </a:r>
        </a:p>
      </dgm:t>
    </dgm:pt>
    <dgm:pt modelId="{EE94785E-3D8E-49BA-B3A0-0F98B93E98B1}" type="parTrans" cxnId="{4512AA1B-83C4-4587-AD05-BB650379D749}">
      <dgm:prSet/>
      <dgm:spPr/>
      <dgm:t>
        <a:bodyPr/>
        <a:lstStyle/>
        <a:p>
          <a:endParaRPr lang="en-IN"/>
        </a:p>
      </dgm:t>
    </dgm:pt>
    <dgm:pt modelId="{10C156A8-93E3-455F-BB8D-B7763D78A124}" type="sibTrans" cxnId="{4512AA1B-83C4-4587-AD05-BB650379D749}">
      <dgm:prSet/>
      <dgm:spPr/>
      <dgm:t>
        <a:bodyPr/>
        <a:lstStyle/>
        <a:p>
          <a:endParaRPr lang="en-IN"/>
        </a:p>
      </dgm:t>
    </dgm:pt>
    <dgm:pt modelId="{CB4501AE-A603-4AC1-AF32-903E5EF5009B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FEATURE ANALYSIS</a:t>
          </a:r>
        </a:p>
      </dgm:t>
    </dgm:pt>
    <dgm:pt modelId="{C53C42DC-3614-4250-AC98-EFE273E73D6F}" type="sibTrans" cxnId="{1BE95F98-20D9-40E0-AC1D-934583B49EFB}">
      <dgm:prSet/>
      <dgm:spPr/>
      <dgm:t>
        <a:bodyPr/>
        <a:lstStyle/>
        <a:p>
          <a:endParaRPr lang="en-IN"/>
        </a:p>
      </dgm:t>
    </dgm:pt>
    <dgm:pt modelId="{92471CBC-0CB3-48EA-91B3-D76526B4628D}" type="parTrans" cxnId="{1BE95F98-20D9-40E0-AC1D-934583B49EFB}">
      <dgm:prSet/>
      <dgm:spPr/>
      <dgm:t>
        <a:bodyPr/>
        <a:lstStyle/>
        <a:p>
          <a:endParaRPr lang="en-IN"/>
        </a:p>
      </dgm:t>
    </dgm:pt>
    <dgm:pt modelId="{01F2741F-DF73-4F26-B91D-DF996C67721C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dirty="0"/>
            <a:t>FRAUD EVALUATION</a:t>
          </a:r>
        </a:p>
      </dgm:t>
    </dgm:pt>
    <dgm:pt modelId="{72B3B920-285D-4582-9BBB-A18EE5C83911}" type="sibTrans" cxnId="{0F968EF1-9592-468D-8D12-227B0077BEE1}">
      <dgm:prSet/>
      <dgm:spPr/>
      <dgm:t>
        <a:bodyPr/>
        <a:lstStyle/>
        <a:p>
          <a:endParaRPr lang="en-IN"/>
        </a:p>
      </dgm:t>
    </dgm:pt>
    <dgm:pt modelId="{C7426C97-5DB2-4EB5-942A-22BE62F6A1DD}" type="parTrans" cxnId="{0F968EF1-9592-468D-8D12-227B0077BEE1}">
      <dgm:prSet/>
      <dgm:spPr/>
      <dgm:t>
        <a:bodyPr/>
        <a:lstStyle/>
        <a:p>
          <a:endParaRPr lang="en-IN"/>
        </a:p>
      </dgm:t>
    </dgm:pt>
    <dgm:pt modelId="{37E2FE8B-00FA-4692-AF5A-E1529383350D}" type="pres">
      <dgm:prSet presAssocID="{BF907328-E476-4826-BA61-768642E4D27B}" presName="diagram" presStyleCnt="0">
        <dgm:presLayoutVars>
          <dgm:dir/>
          <dgm:resizeHandles val="exact"/>
        </dgm:presLayoutVars>
      </dgm:prSet>
      <dgm:spPr/>
    </dgm:pt>
    <dgm:pt modelId="{DBD63DBB-D99D-44EE-B8A3-1DFC285BD7B4}" type="pres">
      <dgm:prSet presAssocID="{1003EF16-703B-476B-B30B-DF7D46C09C4D}" presName="node" presStyleLbl="node1" presStyleIdx="0" presStyleCnt="3" custScaleY="129072">
        <dgm:presLayoutVars>
          <dgm:bulletEnabled val="1"/>
        </dgm:presLayoutVars>
      </dgm:prSet>
      <dgm:spPr>
        <a:prstGeom prst="round2DiagRect">
          <a:avLst/>
        </a:prstGeom>
      </dgm:spPr>
    </dgm:pt>
    <dgm:pt modelId="{4639DCF2-858C-434D-B56E-E01CA8D6C431}" type="pres">
      <dgm:prSet presAssocID="{10C156A8-93E3-455F-BB8D-B7763D78A124}" presName="sibTrans" presStyleCnt="0"/>
      <dgm:spPr/>
    </dgm:pt>
    <dgm:pt modelId="{B5263A4D-A318-4C10-AD48-97983EC890C9}" type="pres">
      <dgm:prSet presAssocID="{CB4501AE-A603-4AC1-AF32-903E5EF5009B}" presName="node" presStyleLbl="node1" presStyleIdx="1" presStyleCnt="3" custScaleY="129072">
        <dgm:presLayoutVars>
          <dgm:bulletEnabled val="1"/>
        </dgm:presLayoutVars>
      </dgm:prSet>
      <dgm:spPr>
        <a:prstGeom prst="round2DiagRect">
          <a:avLst/>
        </a:prstGeom>
      </dgm:spPr>
    </dgm:pt>
    <dgm:pt modelId="{8BE00C56-4EB3-440C-9BA2-E330F69DF24A}" type="pres">
      <dgm:prSet presAssocID="{C53C42DC-3614-4250-AC98-EFE273E73D6F}" presName="sibTrans" presStyleCnt="0"/>
      <dgm:spPr/>
    </dgm:pt>
    <dgm:pt modelId="{1E1B46C5-82BA-4C36-902D-AC8CE8FE7642}" type="pres">
      <dgm:prSet presAssocID="{01F2741F-DF73-4F26-B91D-DF996C67721C}" presName="node" presStyleLbl="node1" presStyleIdx="2" presStyleCnt="3" custScaleY="129072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512AA1B-83C4-4587-AD05-BB650379D749}" srcId="{BF907328-E476-4826-BA61-768642E4D27B}" destId="{1003EF16-703B-476B-B30B-DF7D46C09C4D}" srcOrd="0" destOrd="0" parTransId="{EE94785E-3D8E-49BA-B3A0-0F98B93E98B1}" sibTransId="{10C156A8-93E3-455F-BB8D-B7763D78A124}"/>
    <dgm:cxn modelId="{27784747-2E0C-4EF7-971A-0E97942D0A73}" type="presOf" srcId="{BF907328-E476-4826-BA61-768642E4D27B}" destId="{37E2FE8B-00FA-4692-AF5A-E1529383350D}" srcOrd="0" destOrd="0" presId="urn:microsoft.com/office/officeart/2005/8/layout/default"/>
    <dgm:cxn modelId="{0279668C-66A4-45B1-BC97-078E7DF8C389}" type="presOf" srcId="{01F2741F-DF73-4F26-B91D-DF996C67721C}" destId="{1E1B46C5-82BA-4C36-902D-AC8CE8FE7642}" srcOrd="0" destOrd="0" presId="urn:microsoft.com/office/officeart/2005/8/layout/default"/>
    <dgm:cxn modelId="{1BE95F98-20D9-40E0-AC1D-934583B49EFB}" srcId="{BF907328-E476-4826-BA61-768642E4D27B}" destId="{CB4501AE-A603-4AC1-AF32-903E5EF5009B}" srcOrd="1" destOrd="0" parTransId="{92471CBC-0CB3-48EA-91B3-D76526B4628D}" sibTransId="{C53C42DC-3614-4250-AC98-EFE273E73D6F}"/>
    <dgm:cxn modelId="{0B865EB3-F8B8-42C3-9AFC-FC2FCC49255C}" type="presOf" srcId="{1003EF16-703B-476B-B30B-DF7D46C09C4D}" destId="{DBD63DBB-D99D-44EE-B8A3-1DFC285BD7B4}" srcOrd="0" destOrd="0" presId="urn:microsoft.com/office/officeart/2005/8/layout/default"/>
    <dgm:cxn modelId="{D98476DD-C3DB-4866-91E8-8B0A9DC176AA}" type="presOf" srcId="{CB4501AE-A603-4AC1-AF32-903E5EF5009B}" destId="{B5263A4D-A318-4C10-AD48-97983EC890C9}" srcOrd="0" destOrd="0" presId="urn:microsoft.com/office/officeart/2005/8/layout/default"/>
    <dgm:cxn modelId="{0F968EF1-9592-468D-8D12-227B0077BEE1}" srcId="{BF907328-E476-4826-BA61-768642E4D27B}" destId="{01F2741F-DF73-4F26-B91D-DF996C67721C}" srcOrd="2" destOrd="0" parTransId="{C7426C97-5DB2-4EB5-942A-22BE62F6A1DD}" sibTransId="{72B3B920-285D-4582-9BBB-A18EE5C83911}"/>
    <dgm:cxn modelId="{7410CA75-C7A9-48FE-8408-DF5E8067DE9A}" type="presParOf" srcId="{37E2FE8B-00FA-4692-AF5A-E1529383350D}" destId="{DBD63DBB-D99D-44EE-B8A3-1DFC285BD7B4}" srcOrd="0" destOrd="0" presId="urn:microsoft.com/office/officeart/2005/8/layout/default"/>
    <dgm:cxn modelId="{405FB907-D14E-4A2F-BD3E-CA0C588D0F00}" type="presParOf" srcId="{37E2FE8B-00FA-4692-AF5A-E1529383350D}" destId="{4639DCF2-858C-434D-B56E-E01CA8D6C431}" srcOrd="1" destOrd="0" presId="urn:microsoft.com/office/officeart/2005/8/layout/default"/>
    <dgm:cxn modelId="{C7153BFF-68FB-40C1-A83B-9AE50056852B}" type="presParOf" srcId="{37E2FE8B-00FA-4692-AF5A-E1529383350D}" destId="{B5263A4D-A318-4C10-AD48-97983EC890C9}" srcOrd="2" destOrd="0" presId="urn:microsoft.com/office/officeart/2005/8/layout/default"/>
    <dgm:cxn modelId="{34E239F6-FA28-4F63-A536-832B0AA1865F}" type="presParOf" srcId="{37E2FE8B-00FA-4692-AF5A-E1529383350D}" destId="{8BE00C56-4EB3-440C-9BA2-E330F69DF24A}" srcOrd="3" destOrd="0" presId="urn:microsoft.com/office/officeart/2005/8/layout/default"/>
    <dgm:cxn modelId="{329C72D2-FB53-4B8E-A49E-EA6D38C6FEDE}" type="presParOf" srcId="{37E2FE8B-00FA-4692-AF5A-E1529383350D}" destId="{1E1B46C5-82BA-4C36-902D-AC8CE8FE764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027CD2-D6CA-4A3B-8888-9CDE1F21AB72}" type="doc">
      <dgm:prSet loTypeId="urn:microsoft.com/office/officeart/2005/8/layout/hList9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B3FD4D26-31C7-417E-ACCE-7FD7AA7029F8}" type="pres">
      <dgm:prSet presAssocID="{58027CD2-D6CA-4A3B-8888-9CDE1F21AB72}" presName="list" presStyleCnt="0">
        <dgm:presLayoutVars>
          <dgm:dir/>
          <dgm:animLvl val="lvl"/>
        </dgm:presLayoutVars>
      </dgm:prSet>
      <dgm:spPr/>
    </dgm:pt>
  </dgm:ptLst>
  <dgm:cxnLst>
    <dgm:cxn modelId="{57701B5F-426C-4491-85DB-D89775601E1C}" type="presOf" srcId="{58027CD2-D6CA-4A3B-8888-9CDE1F21AB72}" destId="{B3FD4D26-31C7-417E-ACCE-7FD7AA7029F8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027CD2-D6CA-4A3B-8888-9CDE1F21AB72}" type="doc">
      <dgm:prSet loTypeId="urn:microsoft.com/office/officeart/2005/8/layout/hList9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B3FD4D26-31C7-417E-ACCE-7FD7AA7029F8}" type="pres">
      <dgm:prSet presAssocID="{58027CD2-D6CA-4A3B-8888-9CDE1F21AB72}" presName="list" presStyleCnt="0">
        <dgm:presLayoutVars>
          <dgm:dir/>
          <dgm:animLvl val="lvl"/>
        </dgm:presLayoutVars>
      </dgm:prSet>
      <dgm:spPr/>
    </dgm:pt>
  </dgm:ptLst>
  <dgm:cxnLst>
    <dgm:cxn modelId="{57701B5F-426C-4491-85DB-D89775601E1C}" type="presOf" srcId="{58027CD2-D6CA-4A3B-8888-9CDE1F21AB72}" destId="{B3FD4D26-31C7-417E-ACCE-7FD7AA7029F8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06B6E0-EF64-4FD4-8635-E538EE1D1036}" type="doc">
      <dgm:prSet loTypeId="urn:microsoft.com/office/officeart/2005/8/layout/vList2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1A058066-7321-4D01-AB8B-FF35E94E6ED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 dirty="0"/>
            <a:t>Ensures efficient data exploration.</a:t>
          </a:r>
          <a:endParaRPr lang="en-US" dirty="0"/>
        </a:p>
      </dgm:t>
    </dgm:pt>
    <dgm:pt modelId="{AB6A3665-53DD-4022-B9A4-6CE8C721CA68}" type="parTrans" cxnId="{2520D08E-6DFE-472D-BD15-7FB5C9B4E5E2}">
      <dgm:prSet/>
      <dgm:spPr/>
      <dgm:t>
        <a:bodyPr/>
        <a:lstStyle/>
        <a:p>
          <a:endParaRPr lang="en-IN"/>
        </a:p>
      </dgm:t>
    </dgm:pt>
    <dgm:pt modelId="{9BD0FD31-8D56-4223-A92A-06B1CE8CBFAF}" type="sibTrans" cxnId="{2520D08E-6DFE-472D-BD15-7FB5C9B4E5E2}">
      <dgm:prSet/>
      <dgm:spPr/>
      <dgm:t>
        <a:bodyPr/>
        <a:lstStyle/>
        <a:p>
          <a:endParaRPr lang="en-IN"/>
        </a:p>
      </dgm:t>
    </dgm:pt>
    <dgm:pt modelId="{9B518688-2375-4472-A8E3-900B5C4D53E1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0" i="0" dirty="0"/>
            <a:t>Enabling proactive risk management.</a:t>
          </a:r>
          <a:endParaRPr lang="en-US" dirty="0"/>
        </a:p>
      </dgm:t>
    </dgm:pt>
    <dgm:pt modelId="{985A124E-6FB0-4DAC-9A39-0FBECEADDF5A}" type="parTrans" cxnId="{A7A320ED-0C3C-4AB6-96C9-41B081DE21C8}">
      <dgm:prSet/>
      <dgm:spPr/>
      <dgm:t>
        <a:bodyPr/>
        <a:lstStyle/>
        <a:p>
          <a:endParaRPr lang="en-IN"/>
        </a:p>
      </dgm:t>
    </dgm:pt>
    <dgm:pt modelId="{8FC9E06F-5902-4C9F-83FC-27F749F297E9}" type="sibTrans" cxnId="{A7A320ED-0C3C-4AB6-96C9-41B081DE21C8}">
      <dgm:prSet/>
      <dgm:spPr/>
      <dgm:t>
        <a:bodyPr/>
        <a:lstStyle/>
        <a:p>
          <a:endParaRPr lang="en-IN"/>
        </a:p>
      </dgm:t>
    </dgm:pt>
    <dgm:pt modelId="{421EE47C-1ACF-4A53-BDD5-2BE05FDCE72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Categorizes payments as ‘fraudulent' or ‘non-fraudulent’ .</a:t>
          </a:r>
          <a:endParaRPr lang="en-IN" dirty="0"/>
        </a:p>
      </dgm:t>
    </dgm:pt>
    <dgm:pt modelId="{1D84A0DC-DA74-4E7E-9791-8958BE455E38}" type="parTrans" cxnId="{F5BF35F5-812D-42DB-BD85-791DFD0F2FE4}">
      <dgm:prSet/>
      <dgm:spPr/>
      <dgm:t>
        <a:bodyPr/>
        <a:lstStyle/>
        <a:p>
          <a:endParaRPr lang="en-IN"/>
        </a:p>
      </dgm:t>
    </dgm:pt>
    <dgm:pt modelId="{F1532662-059F-408A-A9F6-BDB448A44E9E}" type="sibTrans" cxnId="{F5BF35F5-812D-42DB-BD85-791DFD0F2FE4}">
      <dgm:prSet/>
      <dgm:spPr/>
      <dgm:t>
        <a:bodyPr/>
        <a:lstStyle/>
        <a:p>
          <a:endParaRPr lang="en-IN"/>
        </a:p>
      </dgm:t>
    </dgm:pt>
    <dgm:pt modelId="{4D2EC552-A61B-4B53-88B0-EAE5F2FD800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Utilizes </a:t>
          </a:r>
          <a:r>
            <a:rPr lang="en-US" b="0" i="0" dirty="0"/>
            <a:t>logistic regression from the scikit-learn library</a:t>
          </a:r>
          <a:endParaRPr lang="en-IN" dirty="0"/>
        </a:p>
      </dgm:t>
    </dgm:pt>
    <dgm:pt modelId="{9A3CADA7-424A-41B7-B2F2-FB6259F423F4}" type="sibTrans" cxnId="{4C93CB08-9F06-466F-BD55-EC6726B93A77}">
      <dgm:prSet/>
      <dgm:spPr/>
      <dgm:t>
        <a:bodyPr/>
        <a:lstStyle/>
        <a:p>
          <a:endParaRPr lang="en-IN"/>
        </a:p>
      </dgm:t>
    </dgm:pt>
    <dgm:pt modelId="{089C39CC-B120-4390-AE94-F276B91CAD6C}" type="parTrans" cxnId="{4C93CB08-9F06-466F-BD55-EC6726B93A77}">
      <dgm:prSet/>
      <dgm:spPr/>
      <dgm:t>
        <a:bodyPr/>
        <a:lstStyle/>
        <a:p>
          <a:endParaRPr lang="en-IN"/>
        </a:p>
      </dgm:t>
    </dgm:pt>
    <dgm:pt modelId="{79DB749D-FDD2-46F3-B807-F09E4C47ED4D}" type="pres">
      <dgm:prSet presAssocID="{FC06B6E0-EF64-4FD4-8635-E538EE1D1036}" presName="linear" presStyleCnt="0">
        <dgm:presLayoutVars>
          <dgm:animLvl val="lvl"/>
          <dgm:resizeHandles val="exact"/>
        </dgm:presLayoutVars>
      </dgm:prSet>
      <dgm:spPr/>
    </dgm:pt>
    <dgm:pt modelId="{86FE44A9-14BA-4B3F-8F16-80CB70F7FF02}" type="pres">
      <dgm:prSet presAssocID="{4D2EC552-A61B-4B53-88B0-EAE5F2FD80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FAA52E-4F4B-440A-ACE1-23BE6043ADEB}" type="pres">
      <dgm:prSet presAssocID="{9A3CADA7-424A-41B7-B2F2-FB6259F423F4}" presName="spacer" presStyleCnt="0"/>
      <dgm:spPr/>
    </dgm:pt>
    <dgm:pt modelId="{60F26EE2-4C6B-4B33-8FC2-9D91089BC6B4}" type="pres">
      <dgm:prSet presAssocID="{1A058066-7321-4D01-AB8B-FF35E94E6EDC}" presName="parentText" presStyleLbl="node1" presStyleIdx="1" presStyleCnt="4" custLinFactNeighborY="25654">
        <dgm:presLayoutVars>
          <dgm:chMax val="0"/>
          <dgm:bulletEnabled val="1"/>
        </dgm:presLayoutVars>
      </dgm:prSet>
      <dgm:spPr/>
    </dgm:pt>
    <dgm:pt modelId="{604358B8-5DBB-4C39-B7D6-E7C6328C0AF5}" type="pres">
      <dgm:prSet presAssocID="{9BD0FD31-8D56-4223-A92A-06B1CE8CBFAF}" presName="spacer" presStyleCnt="0"/>
      <dgm:spPr/>
    </dgm:pt>
    <dgm:pt modelId="{A47EF157-C784-4B6C-980A-0F5C9AFFFD50}" type="pres">
      <dgm:prSet presAssocID="{9B518688-2375-4472-A8E3-900B5C4D53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E08396-E2BF-4A9B-95D5-23F75317FDE9}" type="pres">
      <dgm:prSet presAssocID="{8FC9E06F-5902-4C9F-83FC-27F749F297E9}" presName="spacer" presStyleCnt="0"/>
      <dgm:spPr/>
    </dgm:pt>
    <dgm:pt modelId="{3187BD63-D06A-4601-B57D-9DA83A471EA8}" type="pres">
      <dgm:prSet presAssocID="{421EE47C-1ACF-4A53-BDD5-2BE05FDCE7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93CB08-9F06-466F-BD55-EC6726B93A77}" srcId="{FC06B6E0-EF64-4FD4-8635-E538EE1D1036}" destId="{4D2EC552-A61B-4B53-88B0-EAE5F2FD8005}" srcOrd="0" destOrd="0" parTransId="{089C39CC-B120-4390-AE94-F276B91CAD6C}" sibTransId="{9A3CADA7-424A-41B7-B2F2-FB6259F423F4}"/>
    <dgm:cxn modelId="{9D5A931A-9373-4083-A700-4DD73E28BA17}" type="presOf" srcId="{9B518688-2375-4472-A8E3-900B5C4D53E1}" destId="{A47EF157-C784-4B6C-980A-0F5C9AFFFD50}" srcOrd="0" destOrd="0" presId="urn:microsoft.com/office/officeart/2005/8/layout/vList2"/>
    <dgm:cxn modelId="{BA1DB876-2EDB-4441-9AB0-BE34C7BDFE42}" type="presOf" srcId="{421EE47C-1ACF-4A53-BDD5-2BE05FDCE72A}" destId="{3187BD63-D06A-4601-B57D-9DA83A471EA8}" srcOrd="0" destOrd="0" presId="urn:microsoft.com/office/officeart/2005/8/layout/vList2"/>
    <dgm:cxn modelId="{352A0080-9929-4439-B997-F799ABA53A82}" type="presOf" srcId="{1A058066-7321-4D01-AB8B-FF35E94E6EDC}" destId="{60F26EE2-4C6B-4B33-8FC2-9D91089BC6B4}" srcOrd="0" destOrd="0" presId="urn:microsoft.com/office/officeart/2005/8/layout/vList2"/>
    <dgm:cxn modelId="{770D8B85-C957-4EE0-9096-566E63E58735}" type="presOf" srcId="{FC06B6E0-EF64-4FD4-8635-E538EE1D1036}" destId="{79DB749D-FDD2-46F3-B807-F09E4C47ED4D}" srcOrd="0" destOrd="0" presId="urn:microsoft.com/office/officeart/2005/8/layout/vList2"/>
    <dgm:cxn modelId="{2520D08E-6DFE-472D-BD15-7FB5C9B4E5E2}" srcId="{FC06B6E0-EF64-4FD4-8635-E538EE1D1036}" destId="{1A058066-7321-4D01-AB8B-FF35E94E6EDC}" srcOrd="1" destOrd="0" parTransId="{AB6A3665-53DD-4022-B9A4-6CE8C721CA68}" sibTransId="{9BD0FD31-8D56-4223-A92A-06B1CE8CBFAF}"/>
    <dgm:cxn modelId="{3E28828F-516F-48E1-967C-84EC068E7098}" type="presOf" srcId="{4D2EC552-A61B-4B53-88B0-EAE5F2FD8005}" destId="{86FE44A9-14BA-4B3F-8F16-80CB70F7FF02}" srcOrd="0" destOrd="0" presId="urn:microsoft.com/office/officeart/2005/8/layout/vList2"/>
    <dgm:cxn modelId="{A7A320ED-0C3C-4AB6-96C9-41B081DE21C8}" srcId="{FC06B6E0-EF64-4FD4-8635-E538EE1D1036}" destId="{9B518688-2375-4472-A8E3-900B5C4D53E1}" srcOrd="2" destOrd="0" parTransId="{985A124E-6FB0-4DAC-9A39-0FBECEADDF5A}" sibTransId="{8FC9E06F-5902-4C9F-83FC-27F749F297E9}"/>
    <dgm:cxn modelId="{F5BF35F5-812D-42DB-BD85-791DFD0F2FE4}" srcId="{FC06B6E0-EF64-4FD4-8635-E538EE1D1036}" destId="{421EE47C-1ACF-4A53-BDD5-2BE05FDCE72A}" srcOrd="3" destOrd="0" parTransId="{1D84A0DC-DA74-4E7E-9791-8958BE455E38}" sibTransId="{F1532662-059F-408A-A9F6-BDB448A44E9E}"/>
    <dgm:cxn modelId="{C54A887A-E91B-47BC-932F-080F14519178}" type="presParOf" srcId="{79DB749D-FDD2-46F3-B807-F09E4C47ED4D}" destId="{86FE44A9-14BA-4B3F-8F16-80CB70F7FF02}" srcOrd="0" destOrd="0" presId="urn:microsoft.com/office/officeart/2005/8/layout/vList2"/>
    <dgm:cxn modelId="{06E03AAA-8569-4B55-9868-DFFA390CC4C3}" type="presParOf" srcId="{79DB749D-FDD2-46F3-B807-F09E4C47ED4D}" destId="{52FAA52E-4F4B-440A-ACE1-23BE6043ADEB}" srcOrd="1" destOrd="0" presId="urn:microsoft.com/office/officeart/2005/8/layout/vList2"/>
    <dgm:cxn modelId="{A5EBA497-8750-40C0-B377-DA423E76D90B}" type="presParOf" srcId="{79DB749D-FDD2-46F3-B807-F09E4C47ED4D}" destId="{60F26EE2-4C6B-4B33-8FC2-9D91089BC6B4}" srcOrd="2" destOrd="0" presId="urn:microsoft.com/office/officeart/2005/8/layout/vList2"/>
    <dgm:cxn modelId="{C94A2AC0-A8B0-4157-807B-A4488E46490C}" type="presParOf" srcId="{79DB749D-FDD2-46F3-B807-F09E4C47ED4D}" destId="{604358B8-5DBB-4C39-B7D6-E7C6328C0AF5}" srcOrd="3" destOrd="0" presId="urn:microsoft.com/office/officeart/2005/8/layout/vList2"/>
    <dgm:cxn modelId="{AF5EB33B-4CD2-4569-B685-EE8065434A04}" type="presParOf" srcId="{79DB749D-FDD2-46F3-B807-F09E4C47ED4D}" destId="{A47EF157-C784-4B6C-980A-0F5C9AFFFD50}" srcOrd="4" destOrd="0" presId="urn:microsoft.com/office/officeart/2005/8/layout/vList2"/>
    <dgm:cxn modelId="{0D86E512-19C0-47CE-8606-96B4F08E793D}" type="presParOf" srcId="{79DB749D-FDD2-46F3-B807-F09E4C47ED4D}" destId="{2DE08396-E2BF-4A9B-95D5-23F75317FDE9}" srcOrd="5" destOrd="0" presId="urn:microsoft.com/office/officeart/2005/8/layout/vList2"/>
    <dgm:cxn modelId="{78B1D190-FC92-4CB5-B9F0-4BFC8E046D23}" type="presParOf" srcId="{79DB749D-FDD2-46F3-B807-F09E4C47ED4D}" destId="{3187BD63-D06A-4601-B57D-9DA83A471E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B67A4F-1117-4C11-BE3D-834E162256D4}" type="doc">
      <dgm:prSet loTypeId="urn:microsoft.com/office/officeart/2005/8/layout/bProcess3" loCatId="process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F32BAA4C-822B-4763-A983-156AAC5689A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pPr algn="l"/>
          <a:r>
            <a:rPr lang="en-US" b="1" dirty="0"/>
            <a:t>Data Collection &amp; Preparation</a:t>
          </a:r>
          <a:endParaRPr lang="en-IN" dirty="0"/>
        </a:p>
      </dgm:t>
    </dgm:pt>
    <dgm:pt modelId="{3521AE41-7F6D-4379-B766-84D4AB24D7E4}" type="parTrans" cxnId="{3624DEB2-175B-4D35-B43E-422E60920111}">
      <dgm:prSet/>
      <dgm:spPr/>
      <dgm:t>
        <a:bodyPr/>
        <a:lstStyle/>
        <a:p>
          <a:endParaRPr lang="en-IN"/>
        </a:p>
      </dgm:t>
    </dgm:pt>
    <dgm:pt modelId="{BB69DE0B-4C56-430B-B590-FE8A68C06B78}" type="sibTrans" cxnId="{3624DEB2-175B-4D35-B43E-422E60920111}">
      <dgm:prSet/>
      <dgm:spPr/>
      <dgm:t>
        <a:bodyPr/>
        <a:lstStyle/>
        <a:p>
          <a:pPr algn="l"/>
          <a:endParaRPr lang="en-IN"/>
        </a:p>
      </dgm:t>
    </dgm:pt>
    <dgm:pt modelId="{9257F7F9-86EB-4497-8018-5454344B0BAC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pPr algn="l"/>
          <a:r>
            <a:rPr lang="en-US" dirty="0"/>
            <a:t>Import and preprocess application and credit record data.</a:t>
          </a:r>
          <a:endParaRPr lang="en-IN" dirty="0"/>
        </a:p>
      </dgm:t>
    </dgm:pt>
    <dgm:pt modelId="{C662BABC-1C7E-4739-B193-CF3DDD5E4EB3}" type="parTrans" cxnId="{FFAD6B09-A603-4C2F-81E0-4A6ED87EB0C5}">
      <dgm:prSet/>
      <dgm:spPr/>
      <dgm:t>
        <a:bodyPr/>
        <a:lstStyle/>
        <a:p>
          <a:endParaRPr lang="en-IN"/>
        </a:p>
      </dgm:t>
    </dgm:pt>
    <dgm:pt modelId="{9E500CA9-29CD-4CDD-8D84-B358CD20CE0F}" type="sibTrans" cxnId="{FFAD6B09-A603-4C2F-81E0-4A6ED87EB0C5}">
      <dgm:prSet/>
      <dgm:spPr/>
      <dgm:t>
        <a:bodyPr/>
        <a:lstStyle/>
        <a:p>
          <a:endParaRPr lang="en-IN"/>
        </a:p>
      </dgm:t>
    </dgm:pt>
    <dgm:pt modelId="{AFD46842-94ED-4124-AC3C-9F49CE5C100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pPr algn="l"/>
          <a:endParaRPr lang="en-IN" b="1" i="0" dirty="0"/>
        </a:p>
        <a:p>
          <a:pPr algn="l"/>
          <a:r>
            <a:rPr lang="en-IN" b="1" i="0" dirty="0"/>
            <a:t>Exploratory Data Analysis (EDA)</a:t>
          </a:r>
          <a:r>
            <a:rPr lang="en-IN" b="0" i="0" dirty="0"/>
            <a:t>:</a:t>
          </a:r>
          <a:endParaRPr lang="en-IN" dirty="0"/>
        </a:p>
      </dgm:t>
    </dgm:pt>
    <dgm:pt modelId="{C7F7A22A-8097-48C4-A756-A2EB191BA8FA}" type="parTrans" cxnId="{E5A1DD95-305E-475E-BFB4-B99AB35F1FEA}">
      <dgm:prSet/>
      <dgm:spPr/>
      <dgm:t>
        <a:bodyPr/>
        <a:lstStyle/>
        <a:p>
          <a:endParaRPr lang="en-IN"/>
        </a:p>
      </dgm:t>
    </dgm:pt>
    <dgm:pt modelId="{8B340CC8-2E3B-4332-B6FA-34384AFB611F}" type="sibTrans" cxnId="{E5A1DD95-305E-475E-BFB4-B99AB35F1FEA}">
      <dgm:prSet/>
      <dgm:spPr/>
      <dgm:t>
        <a:bodyPr/>
        <a:lstStyle/>
        <a:p>
          <a:pPr algn="l"/>
          <a:endParaRPr lang="en-IN"/>
        </a:p>
      </dgm:t>
    </dgm:pt>
    <dgm:pt modelId="{993B9E69-DC1F-4BD4-B1B3-CA65F13D3C9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 anchor="ctr"/>
        <a:lstStyle/>
        <a:p>
          <a:pPr algn="l"/>
          <a:r>
            <a:rPr lang="en-US" dirty="0"/>
            <a:t>Categorize clients based on payment history.</a:t>
          </a:r>
          <a:endParaRPr lang="en-IN" dirty="0"/>
        </a:p>
      </dgm:t>
    </dgm:pt>
    <dgm:pt modelId="{5BBEE1FF-8CC5-4C15-AC19-9CDAC720FA6C}" type="parTrans" cxnId="{18A36B71-D86C-4194-9D3F-2E6B0D0250DF}">
      <dgm:prSet/>
      <dgm:spPr/>
      <dgm:t>
        <a:bodyPr/>
        <a:lstStyle/>
        <a:p>
          <a:endParaRPr lang="en-IN"/>
        </a:p>
      </dgm:t>
    </dgm:pt>
    <dgm:pt modelId="{11D7956C-292F-4276-A584-5BE800BA10FB}" type="sibTrans" cxnId="{18A36B71-D86C-4194-9D3F-2E6B0D0250DF}">
      <dgm:prSet/>
      <dgm:spPr/>
      <dgm:t>
        <a:bodyPr/>
        <a:lstStyle/>
        <a:p>
          <a:endParaRPr lang="en-IN"/>
        </a:p>
      </dgm:t>
    </dgm:pt>
    <dgm:pt modelId="{EF62AAF5-86E3-4CE2-BEFE-C30C4F1580D8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 anchor="ctr"/>
        <a:lstStyle/>
        <a:p>
          <a:pPr algn="l"/>
          <a:r>
            <a:rPr lang="en-US" b="1" dirty="0"/>
            <a:t>Model Building</a:t>
          </a:r>
          <a:endParaRPr lang="en-IN" dirty="0"/>
        </a:p>
      </dgm:t>
    </dgm:pt>
    <dgm:pt modelId="{681C11DC-8FCB-4B16-8912-BAC003AA16A2}" type="parTrans" cxnId="{B556DF35-A8EE-4F34-AB92-2FC925FB4EBA}">
      <dgm:prSet/>
      <dgm:spPr/>
      <dgm:t>
        <a:bodyPr/>
        <a:lstStyle/>
        <a:p>
          <a:endParaRPr lang="en-IN"/>
        </a:p>
      </dgm:t>
    </dgm:pt>
    <dgm:pt modelId="{1919E939-106C-4F7B-850D-14488A53A5EE}" type="sibTrans" cxnId="{B556DF35-A8EE-4F34-AB92-2FC925FB4EBA}">
      <dgm:prSet/>
      <dgm:spPr/>
      <dgm:t>
        <a:bodyPr/>
        <a:lstStyle/>
        <a:p>
          <a:pPr algn="l"/>
          <a:endParaRPr lang="en-IN"/>
        </a:p>
      </dgm:t>
    </dgm:pt>
    <dgm:pt modelId="{0980309A-5745-4A57-A687-CE29227C06B2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 dirty="0"/>
            <a:t>Use cross-validation techniques (e.g., k-fold cross-validation) to assess model generalization..</a:t>
          </a:r>
          <a:endParaRPr lang="en-IN" dirty="0"/>
        </a:p>
      </dgm:t>
    </dgm:pt>
    <dgm:pt modelId="{3E59CADB-AA5C-4CCA-B916-CE185D951F3D}" type="parTrans" cxnId="{8AD0AA68-1D21-44B1-8CA4-77A23641B123}">
      <dgm:prSet/>
      <dgm:spPr/>
      <dgm:t>
        <a:bodyPr/>
        <a:lstStyle/>
        <a:p>
          <a:endParaRPr lang="en-IN"/>
        </a:p>
      </dgm:t>
    </dgm:pt>
    <dgm:pt modelId="{E125328A-065B-449E-BF5C-08A6454CA6AC}" type="sibTrans" cxnId="{8AD0AA68-1D21-44B1-8CA4-77A23641B123}">
      <dgm:prSet/>
      <dgm:spPr/>
      <dgm:t>
        <a:bodyPr/>
        <a:lstStyle/>
        <a:p>
          <a:endParaRPr lang="en-IN"/>
        </a:p>
      </dgm:t>
    </dgm:pt>
    <dgm:pt modelId="{06AB6EA1-8882-415B-BDBE-9857DE2BA2B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i="0" dirty="0"/>
            <a:t>Explore relationships between features and target variable (credit risk).</a:t>
          </a:r>
          <a:endParaRPr lang="en-US" dirty="0"/>
        </a:p>
      </dgm:t>
    </dgm:pt>
    <dgm:pt modelId="{FD12D827-3012-42C9-8FCB-8BDDE4D7410B}" type="parTrans" cxnId="{B98B0C1C-DD64-4CA6-AC7B-3D6429B5E6AA}">
      <dgm:prSet/>
      <dgm:spPr/>
      <dgm:t>
        <a:bodyPr/>
        <a:lstStyle/>
        <a:p>
          <a:endParaRPr lang="en-IN"/>
        </a:p>
      </dgm:t>
    </dgm:pt>
    <dgm:pt modelId="{38484CEE-2E2D-4848-9A07-968FF97B446C}" type="sibTrans" cxnId="{B98B0C1C-DD64-4CA6-AC7B-3D6429B5E6AA}">
      <dgm:prSet/>
      <dgm:spPr/>
      <dgm:t>
        <a:bodyPr/>
        <a:lstStyle/>
        <a:p>
          <a:endParaRPr lang="en-IN"/>
        </a:p>
      </dgm:t>
    </dgm:pt>
    <dgm:pt modelId="{B9FC9F59-3C10-4ABA-ADF8-7DB9CA2160E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 algn="l"/>
          <a:r>
            <a:rPr lang="en-US" b="1" dirty="0"/>
            <a:t>Model Evaluation</a:t>
          </a:r>
          <a:endParaRPr lang="en-US" dirty="0"/>
        </a:p>
      </dgm:t>
    </dgm:pt>
    <dgm:pt modelId="{4385F3B9-0E79-4C4F-BCBA-D2BAECC5BA4D}" type="parTrans" cxnId="{A7CB339F-1822-4355-A69E-24B0E02776E8}">
      <dgm:prSet/>
      <dgm:spPr/>
      <dgm:t>
        <a:bodyPr/>
        <a:lstStyle/>
        <a:p>
          <a:endParaRPr lang="en-IN"/>
        </a:p>
      </dgm:t>
    </dgm:pt>
    <dgm:pt modelId="{53FD4DCA-84FB-4D2B-B88D-7948199112BB}" type="sibTrans" cxnId="{A7CB339F-1822-4355-A69E-24B0E02776E8}">
      <dgm:prSet/>
      <dgm:spPr/>
      <dgm:t>
        <a:bodyPr/>
        <a:lstStyle/>
        <a:p>
          <a:pPr algn="l"/>
          <a:endParaRPr lang="en-IN"/>
        </a:p>
      </dgm:t>
    </dgm:pt>
    <dgm:pt modelId="{2BEFC2CF-017C-41D6-8966-8330E9754FAB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 algn="l"/>
          <a:r>
            <a:rPr lang="en-US" dirty="0"/>
            <a:t>Assess model performance using metrics like precision, recall and F1 score for accuracy.</a:t>
          </a:r>
        </a:p>
      </dgm:t>
    </dgm:pt>
    <dgm:pt modelId="{4D8C8A09-320B-472E-9DE5-DF803E93690E}" type="parTrans" cxnId="{02FB26B3-2078-4B8C-8F4C-857E37CFEEF0}">
      <dgm:prSet/>
      <dgm:spPr/>
      <dgm:t>
        <a:bodyPr/>
        <a:lstStyle/>
        <a:p>
          <a:endParaRPr lang="en-IN"/>
        </a:p>
      </dgm:t>
    </dgm:pt>
    <dgm:pt modelId="{2B928BC4-F7BA-489E-A065-E61FC119A446}" type="sibTrans" cxnId="{02FB26B3-2078-4B8C-8F4C-857E37CFEEF0}">
      <dgm:prSet/>
      <dgm:spPr/>
      <dgm:t>
        <a:bodyPr/>
        <a:lstStyle/>
        <a:p>
          <a:endParaRPr lang="en-IN"/>
        </a:p>
      </dgm:t>
    </dgm:pt>
    <dgm:pt modelId="{A5C32867-A809-4644-AD9D-EFD014B976B9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IN" b="1" i="0" dirty="0"/>
        </a:p>
        <a:p>
          <a:pPr algn="l"/>
          <a:r>
            <a:rPr lang="en-IN" b="1" i="0" dirty="0"/>
            <a:t>Deployment and Monitoring</a:t>
          </a:r>
          <a:r>
            <a:rPr lang="en-IN" b="0" i="0" dirty="0"/>
            <a:t>:</a:t>
          </a:r>
          <a:endParaRPr lang="en-US" dirty="0"/>
        </a:p>
      </dgm:t>
    </dgm:pt>
    <dgm:pt modelId="{197E1265-60C4-4546-AF47-B6B0784CADAD}" type="parTrans" cxnId="{C4BB0542-0CE0-4433-8D70-B11E08C9643C}">
      <dgm:prSet/>
      <dgm:spPr/>
      <dgm:t>
        <a:bodyPr/>
        <a:lstStyle/>
        <a:p>
          <a:endParaRPr lang="en-IN"/>
        </a:p>
      </dgm:t>
    </dgm:pt>
    <dgm:pt modelId="{91CF095C-369E-4C48-BAD2-B224001A9253}" type="sibTrans" cxnId="{C4BB0542-0CE0-4433-8D70-B11E08C9643C}">
      <dgm:prSet/>
      <dgm:spPr/>
      <dgm:t>
        <a:bodyPr/>
        <a:lstStyle/>
        <a:p>
          <a:endParaRPr lang="en-IN"/>
        </a:p>
      </dgm:t>
    </dgm:pt>
    <dgm:pt modelId="{1A50D82D-969F-45F6-A43F-9B7E0D8E7490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 anchor="ctr"/>
        <a:lstStyle/>
        <a:p>
          <a:pPr algn="l"/>
          <a:r>
            <a:rPr lang="en-US" b="0" i="0" dirty="0"/>
            <a:t>Deploy the trained model into a production environment where it can be used for credit risk assessment.</a:t>
          </a:r>
          <a:r>
            <a:rPr lang="en-IN" dirty="0"/>
            <a:t>.</a:t>
          </a:r>
        </a:p>
      </dgm:t>
    </dgm:pt>
    <dgm:pt modelId="{12837C30-1B00-4D38-81E3-2C444D4EB239}" type="parTrans" cxnId="{2511C7B3-3D7A-4D59-A805-6A050F7229AC}">
      <dgm:prSet/>
      <dgm:spPr/>
      <dgm:t>
        <a:bodyPr/>
        <a:lstStyle/>
        <a:p>
          <a:endParaRPr lang="en-IN"/>
        </a:p>
      </dgm:t>
    </dgm:pt>
    <dgm:pt modelId="{B06041FE-CB1A-4C7F-8299-612AA84FD6C8}" type="sibTrans" cxnId="{2511C7B3-3D7A-4D59-A805-6A050F7229AC}">
      <dgm:prSet/>
      <dgm:spPr/>
      <dgm:t>
        <a:bodyPr/>
        <a:lstStyle/>
        <a:p>
          <a:endParaRPr lang="en-IN"/>
        </a:p>
      </dgm:t>
    </dgm:pt>
    <dgm:pt modelId="{0310B021-2A76-4D75-BBD8-F22AA3E0B8CD}" type="pres">
      <dgm:prSet presAssocID="{15B67A4F-1117-4C11-BE3D-834E162256D4}" presName="Name0" presStyleCnt="0">
        <dgm:presLayoutVars>
          <dgm:dir/>
          <dgm:resizeHandles val="exact"/>
        </dgm:presLayoutVars>
      </dgm:prSet>
      <dgm:spPr/>
    </dgm:pt>
    <dgm:pt modelId="{EA71C4A7-5AA9-44AB-BFD9-60B9595589DC}" type="pres">
      <dgm:prSet presAssocID="{F32BAA4C-822B-4763-A983-156AAC5689A2}" presName="node" presStyleLbl="node1" presStyleIdx="0" presStyleCnt="5" custScaleY="137883">
        <dgm:presLayoutVars>
          <dgm:bulletEnabled val="1"/>
        </dgm:presLayoutVars>
      </dgm:prSet>
      <dgm:spPr/>
    </dgm:pt>
    <dgm:pt modelId="{75D96A39-A316-4E4A-A02D-6CEB3698B9DC}" type="pres">
      <dgm:prSet presAssocID="{BB69DE0B-4C56-430B-B590-FE8A68C06B78}" presName="sibTrans" presStyleLbl="sibTrans1D1" presStyleIdx="0" presStyleCnt="4" custSzY="126080"/>
      <dgm:spPr/>
    </dgm:pt>
    <dgm:pt modelId="{12C3D608-0DC6-471B-B637-5B53A247B34E}" type="pres">
      <dgm:prSet presAssocID="{BB69DE0B-4C56-430B-B590-FE8A68C06B78}" presName="connectorText" presStyleLbl="sibTrans1D1" presStyleIdx="0" presStyleCnt="4"/>
      <dgm:spPr/>
    </dgm:pt>
    <dgm:pt modelId="{F861C32C-369B-4CE2-AD03-3EBDF4485437}" type="pres">
      <dgm:prSet presAssocID="{AFD46842-94ED-4124-AC3C-9F49CE5C1001}" presName="node" presStyleLbl="node1" presStyleIdx="1" presStyleCnt="5" custScaleY="137883">
        <dgm:presLayoutVars>
          <dgm:bulletEnabled val="1"/>
        </dgm:presLayoutVars>
      </dgm:prSet>
      <dgm:spPr/>
    </dgm:pt>
    <dgm:pt modelId="{F6C7B1A5-EC09-4E91-9F92-651AF8AAC465}" type="pres">
      <dgm:prSet presAssocID="{8B340CC8-2E3B-4332-B6FA-34384AFB611F}" presName="sibTrans" presStyleLbl="sibTrans1D1" presStyleIdx="1" presStyleCnt="4" custSzY="126080"/>
      <dgm:spPr/>
    </dgm:pt>
    <dgm:pt modelId="{A1976BF4-AA32-4897-8139-500A7AC5B6D3}" type="pres">
      <dgm:prSet presAssocID="{8B340CC8-2E3B-4332-B6FA-34384AFB611F}" presName="connectorText" presStyleLbl="sibTrans1D1" presStyleIdx="1" presStyleCnt="4"/>
      <dgm:spPr/>
    </dgm:pt>
    <dgm:pt modelId="{E276A81B-9AD8-4C7C-93E4-1CB9EFDAAA69}" type="pres">
      <dgm:prSet presAssocID="{EF62AAF5-86E3-4CE2-BEFE-C30C4F1580D8}" presName="node" presStyleLbl="node1" presStyleIdx="2" presStyleCnt="5" custScaleY="137883">
        <dgm:presLayoutVars>
          <dgm:bulletEnabled val="1"/>
        </dgm:presLayoutVars>
      </dgm:prSet>
      <dgm:spPr/>
    </dgm:pt>
    <dgm:pt modelId="{63E990F8-B617-4130-8CA5-BD0236CB0C8F}" type="pres">
      <dgm:prSet presAssocID="{1919E939-106C-4F7B-850D-14488A53A5EE}" presName="sibTrans" presStyleLbl="sibTrans1D1" presStyleIdx="2" presStyleCnt="4" custSzY="685329"/>
      <dgm:spPr/>
    </dgm:pt>
    <dgm:pt modelId="{3F98E425-8EA4-4D80-8CBE-9BADD913D979}" type="pres">
      <dgm:prSet presAssocID="{1919E939-106C-4F7B-850D-14488A53A5EE}" presName="connectorText" presStyleLbl="sibTrans1D1" presStyleIdx="2" presStyleCnt="4"/>
      <dgm:spPr/>
    </dgm:pt>
    <dgm:pt modelId="{7AF674C5-DD8F-4083-8863-78F51B34FC3F}" type="pres">
      <dgm:prSet presAssocID="{B9FC9F59-3C10-4ABA-ADF8-7DB9CA2160EC}" presName="node" presStyleLbl="node1" presStyleIdx="3" presStyleCnt="5" custScaleY="137883" custLinFactNeighborX="1286" custLinFactNeighborY="-2789">
        <dgm:presLayoutVars>
          <dgm:bulletEnabled val="1"/>
        </dgm:presLayoutVars>
      </dgm:prSet>
      <dgm:spPr/>
    </dgm:pt>
    <dgm:pt modelId="{4A05C641-9C24-4C9E-ADFE-B1107D48CC76}" type="pres">
      <dgm:prSet presAssocID="{53FD4DCA-84FB-4D2B-B88D-7948199112BB}" presName="sibTrans" presStyleLbl="sibTrans1D1" presStyleIdx="3" presStyleCnt="4" custSzY="126080"/>
      <dgm:spPr/>
    </dgm:pt>
    <dgm:pt modelId="{2DC129B7-93DD-487C-A2FB-3C0015F3C4E3}" type="pres">
      <dgm:prSet presAssocID="{53FD4DCA-84FB-4D2B-B88D-7948199112BB}" presName="connectorText" presStyleLbl="sibTrans1D1" presStyleIdx="3" presStyleCnt="4"/>
      <dgm:spPr/>
    </dgm:pt>
    <dgm:pt modelId="{E034669F-BADC-49D6-82D1-F9ECDDF2F2D1}" type="pres">
      <dgm:prSet presAssocID="{A5C32867-A809-4644-AD9D-EFD014B976B9}" presName="node" presStyleLbl="node1" presStyleIdx="4" presStyleCnt="5" custScaleY="137883">
        <dgm:presLayoutVars>
          <dgm:bulletEnabled val="1"/>
        </dgm:presLayoutVars>
      </dgm:prSet>
      <dgm:spPr/>
    </dgm:pt>
  </dgm:ptLst>
  <dgm:cxnLst>
    <dgm:cxn modelId="{F88CA800-F8C7-419F-900A-2051DF73A818}" type="presOf" srcId="{8B340CC8-2E3B-4332-B6FA-34384AFB611F}" destId="{A1976BF4-AA32-4897-8139-500A7AC5B6D3}" srcOrd="1" destOrd="0" presId="urn:microsoft.com/office/officeart/2005/8/layout/bProcess3"/>
    <dgm:cxn modelId="{29E33E03-6353-4DBE-B45C-22F26EF838E6}" type="presOf" srcId="{F32BAA4C-822B-4763-A983-156AAC5689A2}" destId="{EA71C4A7-5AA9-44AB-BFD9-60B9595589DC}" srcOrd="0" destOrd="0" presId="urn:microsoft.com/office/officeart/2005/8/layout/bProcess3"/>
    <dgm:cxn modelId="{FFAD6B09-A603-4C2F-81E0-4A6ED87EB0C5}" srcId="{F32BAA4C-822B-4763-A983-156AAC5689A2}" destId="{9257F7F9-86EB-4497-8018-5454344B0BAC}" srcOrd="0" destOrd="0" parTransId="{C662BABC-1C7E-4739-B193-CF3DDD5E4EB3}" sibTransId="{9E500CA9-29CD-4CDD-8D84-B358CD20CE0F}"/>
    <dgm:cxn modelId="{1AA5BA09-D635-4FCB-8FE3-F19B6ED2EBC8}" type="presOf" srcId="{2BEFC2CF-017C-41D6-8966-8330E9754FAB}" destId="{7AF674C5-DD8F-4083-8863-78F51B34FC3F}" srcOrd="0" destOrd="1" presId="urn:microsoft.com/office/officeart/2005/8/layout/bProcess3"/>
    <dgm:cxn modelId="{219A8A18-36FF-439B-B4E5-60D2BB56A46D}" type="presOf" srcId="{1A50D82D-969F-45F6-A43F-9B7E0D8E7490}" destId="{E034669F-BADC-49D6-82D1-F9ECDDF2F2D1}" srcOrd="0" destOrd="1" presId="urn:microsoft.com/office/officeart/2005/8/layout/bProcess3"/>
    <dgm:cxn modelId="{B98B0C1C-DD64-4CA6-AC7B-3D6429B5E6AA}" srcId="{AFD46842-94ED-4124-AC3C-9F49CE5C1001}" destId="{06AB6EA1-8882-415B-BDBE-9857DE2BA2B1}" srcOrd="1" destOrd="0" parTransId="{FD12D827-3012-42C9-8FCB-8BDDE4D7410B}" sibTransId="{38484CEE-2E2D-4848-9A07-968FF97B446C}"/>
    <dgm:cxn modelId="{EB937C22-7D26-4CD0-BFA3-A0B8A7408845}" type="presOf" srcId="{A5C32867-A809-4644-AD9D-EFD014B976B9}" destId="{E034669F-BADC-49D6-82D1-F9ECDDF2F2D1}" srcOrd="0" destOrd="0" presId="urn:microsoft.com/office/officeart/2005/8/layout/bProcess3"/>
    <dgm:cxn modelId="{5F360827-4F1F-45D9-A680-F5A9774A20C1}" type="presOf" srcId="{0980309A-5745-4A57-A687-CE29227C06B2}" destId="{E276A81B-9AD8-4C7C-93E4-1CB9EFDAAA69}" srcOrd="0" destOrd="1" presId="urn:microsoft.com/office/officeart/2005/8/layout/bProcess3"/>
    <dgm:cxn modelId="{DE4A8729-E59E-492B-A4D7-005FA1E57EA5}" type="presOf" srcId="{15B67A4F-1117-4C11-BE3D-834E162256D4}" destId="{0310B021-2A76-4D75-BBD8-F22AA3E0B8CD}" srcOrd="0" destOrd="0" presId="urn:microsoft.com/office/officeart/2005/8/layout/bProcess3"/>
    <dgm:cxn modelId="{5C3E5732-5C32-4F92-8C1B-C0AA1B99B221}" type="presOf" srcId="{8B340CC8-2E3B-4332-B6FA-34384AFB611F}" destId="{F6C7B1A5-EC09-4E91-9F92-651AF8AAC465}" srcOrd="0" destOrd="0" presId="urn:microsoft.com/office/officeart/2005/8/layout/bProcess3"/>
    <dgm:cxn modelId="{B556DF35-A8EE-4F34-AB92-2FC925FB4EBA}" srcId="{15B67A4F-1117-4C11-BE3D-834E162256D4}" destId="{EF62AAF5-86E3-4CE2-BEFE-C30C4F1580D8}" srcOrd="2" destOrd="0" parTransId="{681C11DC-8FCB-4B16-8912-BAC003AA16A2}" sibTransId="{1919E939-106C-4F7B-850D-14488A53A5EE}"/>
    <dgm:cxn modelId="{C4BB0542-0CE0-4433-8D70-B11E08C9643C}" srcId="{15B67A4F-1117-4C11-BE3D-834E162256D4}" destId="{A5C32867-A809-4644-AD9D-EFD014B976B9}" srcOrd="4" destOrd="0" parTransId="{197E1265-60C4-4546-AF47-B6B0784CADAD}" sibTransId="{91CF095C-369E-4C48-BAD2-B224001A9253}"/>
    <dgm:cxn modelId="{8AD0AA68-1D21-44B1-8CA4-77A23641B123}" srcId="{EF62AAF5-86E3-4CE2-BEFE-C30C4F1580D8}" destId="{0980309A-5745-4A57-A687-CE29227C06B2}" srcOrd="0" destOrd="0" parTransId="{3E59CADB-AA5C-4CCA-B916-CE185D951F3D}" sibTransId="{E125328A-065B-449E-BF5C-08A6454CA6AC}"/>
    <dgm:cxn modelId="{595E104E-C084-4325-8778-025DC8F244A0}" type="presOf" srcId="{53FD4DCA-84FB-4D2B-B88D-7948199112BB}" destId="{2DC129B7-93DD-487C-A2FB-3C0015F3C4E3}" srcOrd="1" destOrd="0" presId="urn:microsoft.com/office/officeart/2005/8/layout/bProcess3"/>
    <dgm:cxn modelId="{18A36B71-D86C-4194-9D3F-2E6B0D0250DF}" srcId="{AFD46842-94ED-4124-AC3C-9F49CE5C1001}" destId="{993B9E69-DC1F-4BD4-B1B3-CA65F13D3C9F}" srcOrd="0" destOrd="0" parTransId="{5BBEE1FF-8CC5-4C15-AC19-9CDAC720FA6C}" sibTransId="{11D7956C-292F-4276-A584-5BE800BA10FB}"/>
    <dgm:cxn modelId="{BCE98882-2661-475A-8968-49738F499116}" type="presOf" srcId="{AFD46842-94ED-4124-AC3C-9F49CE5C1001}" destId="{F861C32C-369B-4CE2-AD03-3EBDF4485437}" srcOrd="0" destOrd="0" presId="urn:microsoft.com/office/officeart/2005/8/layout/bProcess3"/>
    <dgm:cxn modelId="{E5A1DD95-305E-475E-BFB4-B99AB35F1FEA}" srcId="{15B67A4F-1117-4C11-BE3D-834E162256D4}" destId="{AFD46842-94ED-4124-AC3C-9F49CE5C1001}" srcOrd="1" destOrd="0" parTransId="{C7F7A22A-8097-48C4-A756-A2EB191BA8FA}" sibTransId="{8B340CC8-2E3B-4332-B6FA-34384AFB611F}"/>
    <dgm:cxn modelId="{A7CB339F-1822-4355-A69E-24B0E02776E8}" srcId="{15B67A4F-1117-4C11-BE3D-834E162256D4}" destId="{B9FC9F59-3C10-4ABA-ADF8-7DB9CA2160EC}" srcOrd="3" destOrd="0" parTransId="{4385F3B9-0E79-4C4F-BCBA-D2BAECC5BA4D}" sibTransId="{53FD4DCA-84FB-4D2B-B88D-7948199112BB}"/>
    <dgm:cxn modelId="{2E6C94B0-D02B-4104-8A2F-69571C3BC644}" type="presOf" srcId="{BB69DE0B-4C56-430B-B590-FE8A68C06B78}" destId="{75D96A39-A316-4E4A-A02D-6CEB3698B9DC}" srcOrd="0" destOrd="0" presId="urn:microsoft.com/office/officeart/2005/8/layout/bProcess3"/>
    <dgm:cxn modelId="{3624DEB2-175B-4D35-B43E-422E60920111}" srcId="{15B67A4F-1117-4C11-BE3D-834E162256D4}" destId="{F32BAA4C-822B-4763-A983-156AAC5689A2}" srcOrd="0" destOrd="0" parTransId="{3521AE41-7F6D-4379-B766-84D4AB24D7E4}" sibTransId="{BB69DE0B-4C56-430B-B590-FE8A68C06B78}"/>
    <dgm:cxn modelId="{02FB26B3-2078-4B8C-8F4C-857E37CFEEF0}" srcId="{B9FC9F59-3C10-4ABA-ADF8-7DB9CA2160EC}" destId="{2BEFC2CF-017C-41D6-8966-8330E9754FAB}" srcOrd="0" destOrd="0" parTransId="{4D8C8A09-320B-472E-9DE5-DF803E93690E}" sibTransId="{2B928BC4-F7BA-489E-A065-E61FC119A446}"/>
    <dgm:cxn modelId="{2511C7B3-3D7A-4D59-A805-6A050F7229AC}" srcId="{A5C32867-A809-4644-AD9D-EFD014B976B9}" destId="{1A50D82D-969F-45F6-A43F-9B7E0D8E7490}" srcOrd="0" destOrd="0" parTransId="{12837C30-1B00-4D38-81E3-2C444D4EB239}" sibTransId="{B06041FE-CB1A-4C7F-8299-612AA84FD6C8}"/>
    <dgm:cxn modelId="{80CC4BBB-9C30-402A-8364-4A8CF12DA7C3}" type="presOf" srcId="{993B9E69-DC1F-4BD4-B1B3-CA65F13D3C9F}" destId="{F861C32C-369B-4CE2-AD03-3EBDF4485437}" srcOrd="0" destOrd="1" presId="urn:microsoft.com/office/officeart/2005/8/layout/bProcess3"/>
    <dgm:cxn modelId="{C2AEA5C1-3180-4F1F-B179-94D899DBB429}" type="presOf" srcId="{BB69DE0B-4C56-430B-B590-FE8A68C06B78}" destId="{12C3D608-0DC6-471B-B637-5B53A247B34E}" srcOrd="1" destOrd="0" presId="urn:microsoft.com/office/officeart/2005/8/layout/bProcess3"/>
    <dgm:cxn modelId="{9B450DC2-2A0A-4B52-95B8-027D0456605B}" type="presOf" srcId="{1919E939-106C-4F7B-850D-14488A53A5EE}" destId="{3F98E425-8EA4-4D80-8CBE-9BADD913D979}" srcOrd="1" destOrd="0" presId="urn:microsoft.com/office/officeart/2005/8/layout/bProcess3"/>
    <dgm:cxn modelId="{1665A7E2-095A-43ED-9629-95CAFFBEC18B}" type="presOf" srcId="{EF62AAF5-86E3-4CE2-BEFE-C30C4F1580D8}" destId="{E276A81B-9AD8-4C7C-93E4-1CB9EFDAAA69}" srcOrd="0" destOrd="0" presId="urn:microsoft.com/office/officeart/2005/8/layout/bProcess3"/>
    <dgm:cxn modelId="{75FC8CE3-CF54-4C07-A499-ECB48D7547E3}" type="presOf" srcId="{1919E939-106C-4F7B-850D-14488A53A5EE}" destId="{63E990F8-B617-4130-8CA5-BD0236CB0C8F}" srcOrd="0" destOrd="0" presId="urn:microsoft.com/office/officeart/2005/8/layout/bProcess3"/>
    <dgm:cxn modelId="{7A5365E6-F42A-4FF4-97E8-75D4E860365C}" type="presOf" srcId="{53FD4DCA-84FB-4D2B-B88D-7948199112BB}" destId="{4A05C641-9C24-4C9E-ADFE-B1107D48CC76}" srcOrd="0" destOrd="0" presId="urn:microsoft.com/office/officeart/2005/8/layout/bProcess3"/>
    <dgm:cxn modelId="{951928E8-3E22-41A9-BC5E-B4D1FA551275}" type="presOf" srcId="{B9FC9F59-3C10-4ABA-ADF8-7DB9CA2160EC}" destId="{7AF674C5-DD8F-4083-8863-78F51B34FC3F}" srcOrd="0" destOrd="0" presId="urn:microsoft.com/office/officeart/2005/8/layout/bProcess3"/>
    <dgm:cxn modelId="{ACC5FCF2-4DB9-4AAD-A67F-EF0A9FBD2E32}" type="presOf" srcId="{9257F7F9-86EB-4497-8018-5454344B0BAC}" destId="{EA71C4A7-5AA9-44AB-BFD9-60B9595589DC}" srcOrd="0" destOrd="1" presId="urn:microsoft.com/office/officeart/2005/8/layout/bProcess3"/>
    <dgm:cxn modelId="{4C2B57FF-2BA1-4792-A661-51F2DFDF60C0}" type="presOf" srcId="{06AB6EA1-8882-415B-BDBE-9857DE2BA2B1}" destId="{F861C32C-369B-4CE2-AD03-3EBDF4485437}" srcOrd="0" destOrd="2" presId="urn:microsoft.com/office/officeart/2005/8/layout/bProcess3"/>
    <dgm:cxn modelId="{0C4B265B-D5DF-4F49-99DA-198C13E56A41}" type="presParOf" srcId="{0310B021-2A76-4D75-BBD8-F22AA3E0B8CD}" destId="{EA71C4A7-5AA9-44AB-BFD9-60B9595589DC}" srcOrd="0" destOrd="0" presId="urn:microsoft.com/office/officeart/2005/8/layout/bProcess3"/>
    <dgm:cxn modelId="{E0523F73-DD8A-4E27-83D7-04DDDC61AC01}" type="presParOf" srcId="{0310B021-2A76-4D75-BBD8-F22AA3E0B8CD}" destId="{75D96A39-A316-4E4A-A02D-6CEB3698B9DC}" srcOrd="1" destOrd="0" presId="urn:microsoft.com/office/officeart/2005/8/layout/bProcess3"/>
    <dgm:cxn modelId="{B92E20CF-7256-45F1-97AB-D074FBC76E9D}" type="presParOf" srcId="{75D96A39-A316-4E4A-A02D-6CEB3698B9DC}" destId="{12C3D608-0DC6-471B-B637-5B53A247B34E}" srcOrd="0" destOrd="0" presId="urn:microsoft.com/office/officeart/2005/8/layout/bProcess3"/>
    <dgm:cxn modelId="{04F65902-590C-4F0B-91F1-4097AB2C073D}" type="presParOf" srcId="{0310B021-2A76-4D75-BBD8-F22AA3E0B8CD}" destId="{F861C32C-369B-4CE2-AD03-3EBDF4485437}" srcOrd="2" destOrd="0" presId="urn:microsoft.com/office/officeart/2005/8/layout/bProcess3"/>
    <dgm:cxn modelId="{58826DEF-1459-4D9A-9203-A52948A3DFC2}" type="presParOf" srcId="{0310B021-2A76-4D75-BBD8-F22AA3E0B8CD}" destId="{F6C7B1A5-EC09-4E91-9F92-651AF8AAC465}" srcOrd="3" destOrd="0" presId="urn:microsoft.com/office/officeart/2005/8/layout/bProcess3"/>
    <dgm:cxn modelId="{E98A934E-B153-463B-9CCE-FA52E165F77F}" type="presParOf" srcId="{F6C7B1A5-EC09-4E91-9F92-651AF8AAC465}" destId="{A1976BF4-AA32-4897-8139-500A7AC5B6D3}" srcOrd="0" destOrd="0" presId="urn:microsoft.com/office/officeart/2005/8/layout/bProcess3"/>
    <dgm:cxn modelId="{27BBFE6F-D74A-4F7D-BD81-0CE054137B96}" type="presParOf" srcId="{0310B021-2A76-4D75-BBD8-F22AA3E0B8CD}" destId="{E276A81B-9AD8-4C7C-93E4-1CB9EFDAAA69}" srcOrd="4" destOrd="0" presId="urn:microsoft.com/office/officeart/2005/8/layout/bProcess3"/>
    <dgm:cxn modelId="{507303A0-6482-44F6-8388-DEBCFB76BFB3}" type="presParOf" srcId="{0310B021-2A76-4D75-BBD8-F22AA3E0B8CD}" destId="{63E990F8-B617-4130-8CA5-BD0236CB0C8F}" srcOrd="5" destOrd="0" presId="urn:microsoft.com/office/officeart/2005/8/layout/bProcess3"/>
    <dgm:cxn modelId="{1583C10D-8631-4DCA-AE1A-56C099DCBF01}" type="presParOf" srcId="{63E990F8-B617-4130-8CA5-BD0236CB0C8F}" destId="{3F98E425-8EA4-4D80-8CBE-9BADD913D979}" srcOrd="0" destOrd="0" presId="urn:microsoft.com/office/officeart/2005/8/layout/bProcess3"/>
    <dgm:cxn modelId="{02CAD02A-342F-403D-B8C1-5C7581185BAA}" type="presParOf" srcId="{0310B021-2A76-4D75-BBD8-F22AA3E0B8CD}" destId="{7AF674C5-DD8F-4083-8863-78F51B34FC3F}" srcOrd="6" destOrd="0" presId="urn:microsoft.com/office/officeart/2005/8/layout/bProcess3"/>
    <dgm:cxn modelId="{C1F5D1A0-79D2-463F-90AF-3D1274726AB8}" type="presParOf" srcId="{0310B021-2A76-4D75-BBD8-F22AA3E0B8CD}" destId="{4A05C641-9C24-4C9E-ADFE-B1107D48CC76}" srcOrd="7" destOrd="0" presId="urn:microsoft.com/office/officeart/2005/8/layout/bProcess3"/>
    <dgm:cxn modelId="{9050D893-9C94-42EB-8778-1C0CF17CF6E4}" type="presParOf" srcId="{4A05C641-9C24-4C9E-ADFE-B1107D48CC76}" destId="{2DC129B7-93DD-487C-A2FB-3C0015F3C4E3}" srcOrd="0" destOrd="0" presId="urn:microsoft.com/office/officeart/2005/8/layout/bProcess3"/>
    <dgm:cxn modelId="{BCB2F69B-0A0A-487D-8B6F-BE5B443491A9}" type="presParOf" srcId="{0310B021-2A76-4D75-BBD8-F22AA3E0B8CD}" destId="{E034669F-BADC-49D6-82D1-F9ECDDF2F2D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027CD2-D6CA-4A3B-8888-9CDE1F21AB72}" type="doc">
      <dgm:prSet loTypeId="urn:microsoft.com/office/officeart/2005/8/layout/hList9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B3FD4D26-31C7-417E-ACCE-7FD7AA7029F8}" type="pres">
      <dgm:prSet presAssocID="{58027CD2-D6CA-4A3B-8888-9CDE1F21AB72}" presName="list" presStyleCnt="0">
        <dgm:presLayoutVars>
          <dgm:dir/>
          <dgm:animLvl val="lvl"/>
        </dgm:presLayoutVars>
      </dgm:prSet>
      <dgm:spPr/>
    </dgm:pt>
  </dgm:ptLst>
  <dgm:cxnLst>
    <dgm:cxn modelId="{57701B5F-426C-4491-85DB-D89775601E1C}" type="presOf" srcId="{58027CD2-D6CA-4A3B-8888-9CDE1F21AB72}" destId="{B3FD4D26-31C7-417E-ACCE-7FD7AA7029F8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027CD2-D6CA-4A3B-8888-9CDE1F21AB72}" type="doc">
      <dgm:prSet loTypeId="urn:microsoft.com/office/officeart/2005/8/layout/hList9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N"/>
        </a:p>
      </dgm:t>
    </dgm:pt>
    <dgm:pt modelId="{B3FD4D26-31C7-417E-ACCE-7FD7AA7029F8}" type="pres">
      <dgm:prSet presAssocID="{58027CD2-D6CA-4A3B-8888-9CDE1F21AB72}" presName="list" presStyleCnt="0">
        <dgm:presLayoutVars>
          <dgm:dir/>
          <dgm:animLvl val="lvl"/>
        </dgm:presLayoutVars>
      </dgm:prSet>
      <dgm:spPr/>
    </dgm:pt>
  </dgm:ptLst>
  <dgm:cxnLst>
    <dgm:cxn modelId="{57701B5F-426C-4491-85DB-D89775601E1C}" type="presOf" srcId="{58027CD2-D6CA-4A3B-8888-9CDE1F21AB72}" destId="{B3FD4D26-31C7-417E-ACCE-7FD7AA7029F8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CA04C-CA61-4738-A710-85D3B5E6E500}">
      <dsp:nvSpPr>
        <dsp:cNvPr id="0" name=""/>
        <dsp:cNvSpPr/>
      </dsp:nvSpPr>
      <dsp:spPr>
        <a:xfrm>
          <a:off x="0" y="649"/>
          <a:ext cx="7467600" cy="0"/>
        </a:xfrm>
        <a:prstGeom prst="lin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22CC8-D1FE-49CD-8E73-BE9FE5CB2069}">
      <dsp:nvSpPr>
        <dsp:cNvPr id="0" name=""/>
        <dsp:cNvSpPr/>
      </dsp:nvSpPr>
      <dsp:spPr>
        <a:xfrm>
          <a:off x="0" y="649"/>
          <a:ext cx="7467600" cy="59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2800" kern="1200" dirty="0">
              <a:latin typeface="+mj-lt"/>
            </a:rPr>
            <a:t>Introduction</a:t>
          </a:r>
          <a:endParaRPr lang="en-IN" sz="2800" kern="1200" dirty="0"/>
        </a:p>
      </dsp:txBody>
      <dsp:txXfrm>
        <a:off x="0" y="649"/>
        <a:ext cx="7467600" cy="591039"/>
      </dsp:txXfrm>
    </dsp:sp>
    <dsp:sp modelId="{09249FC0-BAF9-4926-9F2A-03CE669E7CBC}">
      <dsp:nvSpPr>
        <dsp:cNvPr id="0" name=""/>
        <dsp:cNvSpPr/>
      </dsp:nvSpPr>
      <dsp:spPr>
        <a:xfrm>
          <a:off x="0" y="591688"/>
          <a:ext cx="7467600" cy="0"/>
        </a:xfrm>
        <a:prstGeom prst="line">
          <a:avLst/>
        </a:prstGeom>
        <a:solidFill>
          <a:schemeClr val="accent5">
            <a:shade val="50000"/>
            <a:hueOff val="56216"/>
            <a:satOff val="-1243"/>
            <a:lumOff val="9330"/>
            <a:alphaOff val="0"/>
          </a:schemeClr>
        </a:solidFill>
        <a:ln w="25400" cap="flat" cmpd="sng" algn="ctr">
          <a:solidFill>
            <a:schemeClr val="accent5">
              <a:shade val="50000"/>
              <a:hueOff val="56216"/>
              <a:satOff val="-1243"/>
              <a:lumOff val="9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1274D-CE67-46A2-8EDF-0F9A4662DB13}">
      <dsp:nvSpPr>
        <dsp:cNvPr id="0" name=""/>
        <dsp:cNvSpPr/>
      </dsp:nvSpPr>
      <dsp:spPr>
        <a:xfrm>
          <a:off x="0" y="591688"/>
          <a:ext cx="7467600" cy="59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+mj-lt"/>
            </a:rPr>
            <a:t>Objective</a:t>
          </a:r>
        </a:p>
      </dsp:txBody>
      <dsp:txXfrm>
        <a:off x="0" y="591688"/>
        <a:ext cx="7467600" cy="591039"/>
      </dsp:txXfrm>
    </dsp:sp>
    <dsp:sp modelId="{6F2C43A7-C568-45F8-8A4D-4926B89B9A9D}">
      <dsp:nvSpPr>
        <dsp:cNvPr id="0" name=""/>
        <dsp:cNvSpPr/>
      </dsp:nvSpPr>
      <dsp:spPr>
        <a:xfrm>
          <a:off x="0" y="1182727"/>
          <a:ext cx="7467600" cy="0"/>
        </a:xfrm>
        <a:prstGeom prst="line">
          <a:avLst/>
        </a:prstGeom>
        <a:solidFill>
          <a:schemeClr val="accent5">
            <a:shade val="50000"/>
            <a:hueOff val="112432"/>
            <a:satOff val="-2487"/>
            <a:lumOff val="18661"/>
            <a:alphaOff val="0"/>
          </a:schemeClr>
        </a:solidFill>
        <a:ln w="25400" cap="flat" cmpd="sng" algn="ctr">
          <a:solidFill>
            <a:schemeClr val="accent5">
              <a:shade val="50000"/>
              <a:hueOff val="112432"/>
              <a:satOff val="-2487"/>
              <a:lumOff val="18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06D00-9302-44DC-B5B3-9A1C16AEE171}">
      <dsp:nvSpPr>
        <dsp:cNvPr id="0" name=""/>
        <dsp:cNvSpPr/>
      </dsp:nvSpPr>
      <dsp:spPr>
        <a:xfrm>
          <a:off x="0" y="1182727"/>
          <a:ext cx="7467600" cy="59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+mj-lt"/>
            </a:rPr>
            <a:t>Methodology</a:t>
          </a:r>
        </a:p>
      </dsp:txBody>
      <dsp:txXfrm>
        <a:off x="0" y="1182727"/>
        <a:ext cx="7467600" cy="591039"/>
      </dsp:txXfrm>
    </dsp:sp>
    <dsp:sp modelId="{66B94504-EA45-4B9A-BDE5-023596281F9E}">
      <dsp:nvSpPr>
        <dsp:cNvPr id="0" name=""/>
        <dsp:cNvSpPr/>
      </dsp:nvSpPr>
      <dsp:spPr>
        <a:xfrm>
          <a:off x="0" y="1773767"/>
          <a:ext cx="7467600" cy="0"/>
        </a:xfrm>
        <a:prstGeom prst="lin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accent5">
              <a:shade val="50000"/>
              <a:hueOff val="168648"/>
              <a:satOff val="-3730"/>
              <a:lumOff val="27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96FB3-90D5-484A-9DA1-EEAEC3B8E6D4}">
      <dsp:nvSpPr>
        <dsp:cNvPr id="0" name=""/>
        <dsp:cNvSpPr/>
      </dsp:nvSpPr>
      <dsp:spPr>
        <a:xfrm>
          <a:off x="0" y="1773767"/>
          <a:ext cx="7467600" cy="59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+mj-lt"/>
            </a:rPr>
            <a:t>Approach &amp; Techniques</a:t>
          </a:r>
        </a:p>
      </dsp:txBody>
      <dsp:txXfrm>
        <a:off x="0" y="1773767"/>
        <a:ext cx="7467600" cy="591039"/>
      </dsp:txXfrm>
    </dsp:sp>
    <dsp:sp modelId="{EE0DBA98-F15E-4EEB-A161-234ED0D4BA6F}">
      <dsp:nvSpPr>
        <dsp:cNvPr id="0" name=""/>
        <dsp:cNvSpPr/>
      </dsp:nvSpPr>
      <dsp:spPr>
        <a:xfrm>
          <a:off x="0" y="2364806"/>
          <a:ext cx="7467600" cy="0"/>
        </a:xfrm>
        <a:prstGeom prst="line">
          <a:avLst/>
        </a:prstGeom>
        <a:solidFill>
          <a:schemeClr val="accent5">
            <a:shade val="50000"/>
            <a:hueOff val="224864"/>
            <a:satOff val="-4973"/>
            <a:lumOff val="37322"/>
            <a:alphaOff val="0"/>
          </a:schemeClr>
        </a:solidFill>
        <a:ln w="25400" cap="flat" cmpd="sng" algn="ctr">
          <a:solidFill>
            <a:schemeClr val="accent5">
              <a:shade val="50000"/>
              <a:hueOff val="224864"/>
              <a:satOff val="-4973"/>
              <a:lumOff val="373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E1693-8630-4E99-9341-09A958D995D0}">
      <dsp:nvSpPr>
        <dsp:cNvPr id="0" name=""/>
        <dsp:cNvSpPr/>
      </dsp:nvSpPr>
      <dsp:spPr>
        <a:xfrm>
          <a:off x="0" y="2364806"/>
          <a:ext cx="7467600" cy="59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+mj-lt"/>
            </a:rPr>
            <a:t>Algorithm</a:t>
          </a:r>
          <a:endParaRPr lang="en-IN" sz="2800" kern="1200" dirty="0">
            <a:latin typeface="+mj-lt"/>
          </a:endParaRPr>
        </a:p>
      </dsp:txBody>
      <dsp:txXfrm>
        <a:off x="0" y="2364806"/>
        <a:ext cx="7467600" cy="591039"/>
      </dsp:txXfrm>
    </dsp:sp>
    <dsp:sp modelId="{02726B20-C345-4E19-A832-F18437ED41AB}">
      <dsp:nvSpPr>
        <dsp:cNvPr id="0" name=""/>
        <dsp:cNvSpPr/>
      </dsp:nvSpPr>
      <dsp:spPr>
        <a:xfrm>
          <a:off x="0" y="2955845"/>
          <a:ext cx="7467600" cy="0"/>
        </a:xfrm>
        <a:prstGeom prst="line">
          <a:avLst/>
        </a:prstGeom>
        <a:solidFill>
          <a:schemeClr val="accent5">
            <a:shade val="50000"/>
            <a:hueOff val="224864"/>
            <a:satOff val="-4973"/>
            <a:lumOff val="37322"/>
            <a:alphaOff val="0"/>
          </a:schemeClr>
        </a:solidFill>
        <a:ln w="25400" cap="flat" cmpd="sng" algn="ctr">
          <a:solidFill>
            <a:schemeClr val="accent5">
              <a:shade val="50000"/>
              <a:hueOff val="224864"/>
              <a:satOff val="-4973"/>
              <a:lumOff val="373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AEA4A-B19C-4D75-8179-4B1164B75AEB}">
      <dsp:nvSpPr>
        <dsp:cNvPr id="0" name=""/>
        <dsp:cNvSpPr/>
      </dsp:nvSpPr>
      <dsp:spPr>
        <a:xfrm>
          <a:off x="0" y="2955845"/>
          <a:ext cx="7467600" cy="59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+mj-lt"/>
            </a:rPr>
            <a:t>Flow Chart</a:t>
          </a:r>
          <a:endParaRPr lang="en-IN" sz="2800" kern="1200" dirty="0">
            <a:latin typeface="+mj-lt"/>
          </a:endParaRPr>
        </a:p>
      </dsp:txBody>
      <dsp:txXfrm>
        <a:off x="0" y="2955845"/>
        <a:ext cx="7467600" cy="591039"/>
      </dsp:txXfrm>
    </dsp:sp>
    <dsp:sp modelId="{96ECBAF4-6EB4-4CE1-A08B-471CD1436272}">
      <dsp:nvSpPr>
        <dsp:cNvPr id="0" name=""/>
        <dsp:cNvSpPr/>
      </dsp:nvSpPr>
      <dsp:spPr>
        <a:xfrm>
          <a:off x="0" y="3546884"/>
          <a:ext cx="7467600" cy="0"/>
        </a:xfrm>
        <a:prstGeom prst="lin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accent5">
              <a:shade val="50000"/>
              <a:hueOff val="168648"/>
              <a:satOff val="-3730"/>
              <a:lumOff val="27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D5D0D-38EB-45B3-8E7A-5C42891DC185}">
      <dsp:nvSpPr>
        <dsp:cNvPr id="0" name=""/>
        <dsp:cNvSpPr/>
      </dsp:nvSpPr>
      <dsp:spPr>
        <a:xfrm>
          <a:off x="0" y="3546884"/>
          <a:ext cx="7467600" cy="59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+mj-lt"/>
            </a:rPr>
            <a:t>Result </a:t>
          </a:r>
          <a:endParaRPr lang="en-IN" sz="2800" kern="1200" dirty="0">
            <a:latin typeface="+mj-lt"/>
          </a:endParaRPr>
        </a:p>
      </dsp:txBody>
      <dsp:txXfrm>
        <a:off x="0" y="3546884"/>
        <a:ext cx="7467600" cy="591039"/>
      </dsp:txXfrm>
    </dsp:sp>
    <dsp:sp modelId="{72BF3A6A-03F9-464B-8F55-CF3F167F86E8}">
      <dsp:nvSpPr>
        <dsp:cNvPr id="0" name=""/>
        <dsp:cNvSpPr/>
      </dsp:nvSpPr>
      <dsp:spPr>
        <a:xfrm>
          <a:off x="0" y="4137924"/>
          <a:ext cx="7467600" cy="0"/>
        </a:xfrm>
        <a:prstGeom prst="line">
          <a:avLst/>
        </a:prstGeom>
        <a:solidFill>
          <a:schemeClr val="accent5">
            <a:shade val="50000"/>
            <a:hueOff val="112432"/>
            <a:satOff val="-2487"/>
            <a:lumOff val="18661"/>
            <a:alphaOff val="0"/>
          </a:schemeClr>
        </a:solidFill>
        <a:ln w="25400" cap="flat" cmpd="sng" algn="ctr">
          <a:solidFill>
            <a:schemeClr val="accent5">
              <a:shade val="50000"/>
              <a:hueOff val="112432"/>
              <a:satOff val="-2487"/>
              <a:lumOff val="186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A5B28-C340-4F14-9910-46AC9EE9B060}">
      <dsp:nvSpPr>
        <dsp:cNvPr id="0" name=""/>
        <dsp:cNvSpPr/>
      </dsp:nvSpPr>
      <dsp:spPr>
        <a:xfrm>
          <a:off x="0" y="4137924"/>
          <a:ext cx="7467600" cy="59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+mj-lt"/>
            </a:rPr>
            <a:t>Conclusion</a:t>
          </a:r>
          <a:endParaRPr lang="en-IN" sz="2800" kern="1200" dirty="0">
            <a:latin typeface="+mj-lt"/>
          </a:endParaRPr>
        </a:p>
      </dsp:txBody>
      <dsp:txXfrm>
        <a:off x="0" y="4137924"/>
        <a:ext cx="7467600" cy="591039"/>
      </dsp:txXfrm>
    </dsp:sp>
    <dsp:sp modelId="{120556DE-F595-4C10-A5A1-0FA062402E4C}">
      <dsp:nvSpPr>
        <dsp:cNvPr id="0" name=""/>
        <dsp:cNvSpPr/>
      </dsp:nvSpPr>
      <dsp:spPr>
        <a:xfrm>
          <a:off x="0" y="4728963"/>
          <a:ext cx="7467600" cy="0"/>
        </a:xfrm>
        <a:prstGeom prst="line">
          <a:avLst/>
        </a:prstGeom>
        <a:solidFill>
          <a:schemeClr val="accent5">
            <a:shade val="50000"/>
            <a:hueOff val="56216"/>
            <a:satOff val="-1243"/>
            <a:lumOff val="9330"/>
            <a:alphaOff val="0"/>
          </a:schemeClr>
        </a:solidFill>
        <a:ln w="25400" cap="flat" cmpd="sng" algn="ctr">
          <a:solidFill>
            <a:schemeClr val="accent5">
              <a:shade val="50000"/>
              <a:hueOff val="56216"/>
              <a:satOff val="-1243"/>
              <a:lumOff val="9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E4EF2-F069-47F0-B3EF-7A96C79D472B}">
      <dsp:nvSpPr>
        <dsp:cNvPr id="0" name=""/>
        <dsp:cNvSpPr/>
      </dsp:nvSpPr>
      <dsp:spPr>
        <a:xfrm>
          <a:off x="0" y="4728963"/>
          <a:ext cx="7467600" cy="59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>
              <a:latin typeface="+mj-lt"/>
            </a:rPr>
            <a:t>Reference</a:t>
          </a:r>
          <a:endParaRPr lang="en-IN" sz="2800" kern="1200" dirty="0">
            <a:latin typeface="+mj-lt"/>
          </a:endParaRPr>
        </a:p>
      </dsp:txBody>
      <dsp:txXfrm>
        <a:off x="0" y="4728963"/>
        <a:ext cx="7467600" cy="5910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32A2A-5D5A-4256-AB84-8E180C36708A}">
      <dsp:nvSpPr>
        <dsp:cNvPr id="0" name=""/>
        <dsp:cNvSpPr/>
      </dsp:nvSpPr>
      <dsp:spPr>
        <a:xfrm>
          <a:off x="0" y="2209"/>
          <a:ext cx="7582678" cy="0"/>
        </a:xfrm>
        <a:prstGeom prst="lin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1E667-661A-4068-8343-DCDD4199565A}">
      <dsp:nvSpPr>
        <dsp:cNvPr id="0" name=""/>
        <dsp:cNvSpPr/>
      </dsp:nvSpPr>
      <dsp:spPr>
        <a:xfrm>
          <a:off x="0" y="2209"/>
          <a:ext cx="758267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 dirty="0"/>
        </a:p>
      </dsp:txBody>
      <dsp:txXfrm>
        <a:off x="0" y="2209"/>
        <a:ext cx="7582678" cy="753590"/>
      </dsp:txXfrm>
    </dsp:sp>
    <dsp:sp modelId="{9C6AB218-DF64-4771-9B0F-49F6EDD7CD7A}">
      <dsp:nvSpPr>
        <dsp:cNvPr id="0" name=""/>
        <dsp:cNvSpPr/>
      </dsp:nvSpPr>
      <dsp:spPr>
        <a:xfrm>
          <a:off x="0" y="755800"/>
          <a:ext cx="7582678" cy="0"/>
        </a:xfrm>
        <a:prstGeom prst="line">
          <a:avLst/>
        </a:prstGeom>
        <a:solidFill>
          <a:schemeClr val="accent5">
            <a:shade val="50000"/>
            <a:hueOff val="84324"/>
            <a:satOff val="-1865"/>
            <a:lumOff val="13996"/>
            <a:alphaOff val="0"/>
          </a:schemeClr>
        </a:solidFill>
        <a:ln w="25400" cap="flat" cmpd="sng" algn="ctr">
          <a:solidFill>
            <a:schemeClr val="accent5">
              <a:shade val="50000"/>
              <a:hueOff val="84324"/>
              <a:satOff val="-1865"/>
              <a:lumOff val="139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81BCE-00D8-4B6D-A96F-83AF3CDB9A43}">
      <dsp:nvSpPr>
        <dsp:cNvPr id="0" name=""/>
        <dsp:cNvSpPr/>
      </dsp:nvSpPr>
      <dsp:spPr>
        <a:xfrm>
          <a:off x="0" y="755800"/>
          <a:ext cx="758267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geekforgeeks.org</a:t>
          </a:r>
        </a:p>
      </dsp:txBody>
      <dsp:txXfrm>
        <a:off x="0" y="755800"/>
        <a:ext cx="7582678" cy="753590"/>
      </dsp:txXfrm>
    </dsp:sp>
    <dsp:sp modelId="{09A549B5-8A42-49DD-8C8A-9073D132F693}">
      <dsp:nvSpPr>
        <dsp:cNvPr id="0" name=""/>
        <dsp:cNvSpPr/>
      </dsp:nvSpPr>
      <dsp:spPr>
        <a:xfrm>
          <a:off x="0" y="1509390"/>
          <a:ext cx="7582678" cy="0"/>
        </a:xfrm>
        <a:prstGeom prst="lin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accent5">
              <a:shade val="50000"/>
              <a:hueOff val="168648"/>
              <a:satOff val="-3730"/>
              <a:lumOff val="27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187E-0F71-4CF3-8588-BB216A7A9A26}">
      <dsp:nvSpPr>
        <dsp:cNvPr id="0" name=""/>
        <dsp:cNvSpPr/>
      </dsp:nvSpPr>
      <dsp:spPr>
        <a:xfrm>
          <a:off x="0" y="1509390"/>
          <a:ext cx="758267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kaggle.com</a:t>
          </a:r>
        </a:p>
      </dsp:txBody>
      <dsp:txXfrm>
        <a:off x="0" y="1509390"/>
        <a:ext cx="7582678" cy="753590"/>
      </dsp:txXfrm>
    </dsp:sp>
    <dsp:sp modelId="{6A809132-9B5F-4185-9BD9-82C256F798EB}">
      <dsp:nvSpPr>
        <dsp:cNvPr id="0" name=""/>
        <dsp:cNvSpPr/>
      </dsp:nvSpPr>
      <dsp:spPr>
        <a:xfrm>
          <a:off x="0" y="2262981"/>
          <a:ext cx="7582678" cy="0"/>
        </a:xfrm>
        <a:prstGeom prst="line">
          <a:avLst/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accent5">
              <a:shade val="50000"/>
              <a:hueOff val="252972"/>
              <a:satOff val="-5595"/>
              <a:lumOff val="41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9C651-F0B5-44C8-99A6-D6AD91B9C70E}">
      <dsp:nvSpPr>
        <dsp:cNvPr id="0" name=""/>
        <dsp:cNvSpPr/>
      </dsp:nvSpPr>
      <dsp:spPr>
        <a:xfrm>
          <a:off x="0" y="2262981"/>
          <a:ext cx="758267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google.com</a:t>
          </a:r>
        </a:p>
      </dsp:txBody>
      <dsp:txXfrm>
        <a:off x="0" y="2262981"/>
        <a:ext cx="7582678" cy="753590"/>
      </dsp:txXfrm>
    </dsp:sp>
    <dsp:sp modelId="{712AC55B-BB1D-40DE-8F5C-E7D1B0E97425}">
      <dsp:nvSpPr>
        <dsp:cNvPr id="0" name=""/>
        <dsp:cNvSpPr/>
      </dsp:nvSpPr>
      <dsp:spPr>
        <a:xfrm>
          <a:off x="0" y="3016572"/>
          <a:ext cx="7582678" cy="0"/>
        </a:xfrm>
        <a:prstGeom prst="line">
          <a:avLst/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accent5">
              <a:shade val="50000"/>
              <a:hueOff val="168648"/>
              <a:satOff val="-3730"/>
              <a:lumOff val="27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4FE46-51DC-44F5-A401-B41D8DF7E498}">
      <dsp:nvSpPr>
        <dsp:cNvPr id="0" name=""/>
        <dsp:cNvSpPr/>
      </dsp:nvSpPr>
      <dsp:spPr>
        <a:xfrm>
          <a:off x="0" y="3016572"/>
          <a:ext cx="758267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analyticsvidhya.com</a:t>
          </a:r>
          <a:endParaRPr lang="en-IN" sz="3600" kern="1200" dirty="0"/>
        </a:p>
      </dsp:txBody>
      <dsp:txXfrm>
        <a:off x="0" y="3016572"/>
        <a:ext cx="7582678" cy="753590"/>
      </dsp:txXfrm>
    </dsp:sp>
    <dsp:sp modelId="{A8A46EE6-017C-42C0-833C-7C25A956B065}">
      <dsp:nvSpPr>
        <dsp:cNvPr id="0" name=""/>
        <dsp:cNvSpPr/>
      </dsp:nvSpPr>
      <dsp:spPr>
        <a:xfrm>
          <a:off x="0" y="3770162"/>
          <a:ext cx="7582678" cy="0"/>
        </a:xfrm>
        <a:prstGeom prst="line">
          <a:avLst/>
        </a:prstGeom>
        <a:solidFill>
          <a:schemeClr val="accent5">
            <a:shade val="50000"/>
            <a:hueOff val="84324"/>
            <a:satOff val="-1865"/>
            <a:lumOff val="13996"/>
            <a:alphaOff val="0"/>
          </a:schemeClr>
        </a:solidFill>
        <a:ln w="25400" cap="flat" cmpd="sng" algn="ctr">
          <a:solidFill>
            <a:schemeClr val="accent5">
              <a:shade val="50000"/>
              <a:hueOff val="84324"/>
              <a:satOff val="-1865"/>
              <a:lumOff val="139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7DEDB-F2E3-4206-9A8C-E98B789F0BE1}">
      <dsp:nvSpPr>
        <dsp:cNvPr id="0" name=""/>
        <dsp:cNvSpPr/>
      </dsp:nvSpPr>
      <dsp:spPr>
        <a:xfrm>
          <a:off x="0" y="3770162"/>
          <a:ext cx="7582678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youtube</a:t>
          </a:r>
          <a:r>
            <a:rPr lang="en-IN" sz="3600" kern="1200"/>
            <a:t>.com</a:t>
          </a:r>
          <a:endParaRPr lang="en-IN" sz="3600" kern="1200" dirty="0"/>
        </a:p>
      </dsp:txBody>
      <dsp:txXfrm>
        <a:off x="0" y="3770162"/>
        <a:ext cx="7582678" cy="7535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FD649-352F-449B-A345-BF7DB2DC4104}">
      <dsp:nvSpPr>
        <dsp:cNvPr id="0" name=""/>
        <dsp:cNvSpPr/>
      </dsp:nvSpPr>
      <dsp:spPr>
        <a:xfrm>
          <a:off x="307478" y="1345877"/>
          <a:ext cx="5481042" cy="125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280" tIns="335280" rIns="335280" bIns="335280" numCol="1" spcCol="1270" anchor="ctr" anchorCtr="0">
          <a:noAutofit/>
        </a:bodyPr>
        <a:lstStyle/>
        <a:p>
          <a:pPr marL="0" lvl="0" indent="0" algn="ctr" defTabSz="3911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800" kern="1200" dirty="0"/>
            <a:t>The End</a:t>
          </a:r>
          <a:endParaRPr lang="en-IN" sz="8800" kern="1200" dirty="0"/>
        </a:p>
      </dsp:txBody>
      <dsp:txXfrm>
        <a:off x="307478" y="1345877"/>
        <a:ext cx="5481042" cy="1250444"/>
      </dsp:txXfrm>
    </dsp:sp>
    <dsp:sp modelId="{CA15150D-B3AB-4973-B348-58597E3A5DE0}">
      <dsp:nvSpPr>
        <dsp:cNvPr id="0" name=""/>
        <dsp:cNvSpPr/>
      </dsp:nvSpPr>
      <dsp:spPr>
        <a:xfrm>
          <a:off x="307478" y="2596322"/>
          <a:ext cx="730805" cy="121800"/>
        </a:xfrm>
        <a:prstGeom prst="parallelogram">
          <a:avLst>
            <a:gd name="adj" fmla="val 14084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E42FE-AAFA-4D58-BBDC-7749EA72FF24}">
      <dsp:nvSpPr>
        <dsp:cNvPr id="0" name=""/>
        <dsp:cNvSpPr/>
      </dsp:nvSpPr>
      <dsp:spPr>
        <a:xfrm>
          <a:off x="1080914" y="2596322"/>
          <a:ext cx="730805" cy="121800"/>
        </a:xfrm>
        <a:prstGeom prst="parallelogram">
          <a:avLst>
            <a:gd name="adj" fmla="val 140840"/>
          </a:avLst>
        </a:prstGeom>
        <a:solidFill>
          <a:schemeClr val="accent5">
            <a:shade val="50000"/>
            <a:hueOff val="72278"/>
            <a:satOff val="-1599"/>
            <a:lumOff val="11996"/>
            <a:alphaOff val="0"/>
          </a:schemeClr>
        </a:solidFill>
        <a:ln w="25400" cap="flat" cmpd="sng" algn="ctr">
          <a:solidFill>
            <a:schemeClr val="accent5">
              <a:shade val="50000"/>
              <a:hueOff val="72278"/>
              <a:satOff val="-1599"/>
              <a:lumOff val="119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77AFF-CC58-4F15-9413-658113E25E02}">
      <dsp:nvSpPr>
        <dsp:cNvPr id="0" name=""/>
        <dsp:cNvSpPr/>
      </dsp:nvSpPr>
      <dsp:spPr>
        <a:xfrm>
          <a:off x="1854350" y="2596322"/>
          <a:ext cx="730805" cy="121800"/>
        </a:xfrm>
        <a:prstGeom prst="parallelogram">
          <a:avLst>
            <a:gd name="adj" fmla="val 140840"/>
          </a:avLst>
        </a:prstGeom>
        <a:solidFill>
          <a:schemeClr val="accent5">
            <a:shade val="50000"/>
            <a:hueOff val="144556"/>
            <a:satOff val="-3197"/>
            <a:lumOff val="23993"/>
            <a:alphaOff val="0"/>
          </a:schemeClr>
        </a:solidFill>
        <a:ln w="25400" cap="flat" cmpd="sng" algn="ctr">
          <a:solidFill>
            <a:schemeClr val="accent5">
              <a:shade val="50000"/>
              <a:hueOff val="144556"/>
              <a:satOff val="-3197"/>
              <a:lumOff val="239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A438E-5381-4FAD-A045-56D6278AE0AF}">
      <dsp:nvSpPr>
        <dsp:cNvPr id="0" name=""/>
        <dsp:cNvSpPr/>
      </dsp:nvSpPr>
      <dsp:spPr>
        <a:xfrm>
          <a:off x="2627786" y="2596322"/>
          <a:ext cx="730805" cy="121800"/>
        </a:xfrm>
        <a:prstGeom prst="parallelogram">
          <a:avLst>
            <a:gd name="adj" fmla="val 140840"/>
          </a:avLst>
        </a:prstGeom>
        <a:solidFill>
          <a:schemeClr val="accent5">
            <a:shade val="50000"/>
            <a:hueOff val="216833"/>
            <a:satOff val="-4796"/>
            <a:lumOff val="35989"/>
            <a:alphaOff val="0"/>
          </a:schemeClr>
        </a:solidFill>
        <a:ln w="25400" cap="flat" cmpd="sng" algn="ctr">
          <a:solidFill>
            <a:schemeClr val="accent5">
              <a:shade val="50000"/>
              <a:hueOff val="216833"/>
              <a:satOff val="-4796"/>
              <a:lumOff val="359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90982-EC27-4223-838E-9FACC57BCC6B}">
      <dsp:nvSpPr>
        <dsp:cNvPr id="0" name=""/>
        <dsp:cNvSpPr/>
      </dsp:nvSpPr>
      <dsp:spPr>
        <a:xfrm>
          <a:off x="3401222" y="2596322"/>
          <a:ext cx="730805" cy="121800"/>
        </a:xfrm>
        <a:prstGeom prst="parallelogram">
          <a:avLst>
            <a:gd name="adj" fmla="val 140840"/>
          </a:avLst>
        </a:prstGeom>
        <a:solidFill>
          <a:schemeClr val="accent5">
            <a:shade val="50000"/>
            <a:hueOff val="216833"/>
            <a:satOff val="-4796"/>
            <a:lumOff val="35989"/>
            <a:alphaOff val="0"/>
          </a:schemeClr>
        </a:solidFill>
        <a:ln w="25400" cap="flat" cmpd="sng" algn="ctr">
          <a:solidFill>
            <a:schemeClr val="accent5">
              <a:shade val="50000"/>
              <a:hueOff val="216833"/>
              <a:satOff val="-4796"/>
              <a:lumOff val="359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5071E-93AB-41E7-9CDE-8ADA81990851}">
      <dsp:nvSpPr>
        <dsp:cNvPr id="0" name=""/>
        <dsp:cNvSpPr/>
      </dsp:nvSpPr>
      <dsp:spPr>
        <a:xfrm>
          <a:off x="4174658" y="2596322"/>
          <a:ext cx="730805" cy="121800"/>
        </a:xfrm>
        <a:prstGeom prst="parallelogram">
          <a:avLst>
            <a:gd name="adj" fmla="val 140840"/>
          </a:avLst>
        </a:prstGeom>
        <a:solidFill>
          <a:schemeClr val="accent5">
            <a:shade val="50000"/>
            <a:hueOff val="144556"/>
            <a:satOff val="-3197"/>
            <a:lumOff val="23993"/>
            <a:alphaOff val="0"/>
          </a:schemeClr>
        </a:solidFill>
        <a:ln w="25400" cap="flat" cmpd="sng" algn="ctr">
          <a:solidFill>
            <a:schemeClr val="accent5">
              <a:shade val="50000"/>
              <a:hueOff val="144556"/>
              <a:satOff val="-3197"/>
              <a:lumOff val="239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443F0-E3E0-4053-96AF-5D3A04A6D775}">
      <dsp:nvSpPr>
        <dsp:cNvPr id="0" name=""/>
        <dsp:cNvSpPr/>
      </dsp:nvSpPr>
      <dsp:spPr>
        <a:xfrm>
          <a:off x="4948094" y="2596322"/>
          <a:ext cx="730805" cy="121800"/>
        </a:xfrm>
        <a:prstGeom prst="parallelogram">
          <a:avLst>
            <a:gd name="adj" fmla="val 140840"/>
          </a:avLst>
        </a:prstGeom>
        <a:solidFill>
          <a:schemeClr val="accent5">
            <a:shade val="50000"/>
            <a:hueOff val="72278"/>
            <a:satOff val="-1599"/>
            <a:lumOff val="11996"/>
            <a:alphaOff val="0"/>
          </a:schemeClr>
        </a:solidFill>
        <a:ln w="25400" cap="flat" cmpd="sng" algn="ctr">
          <a:solidFill>
            <a:schemeClr val="accent5">
              <a:shade val="50000"/>
              <a:hueOff val="72278"/>
              <a:satOff val="-1599"/>
              <a:lumOff val="119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63DBB-D99D-44EE-B8A3-1DFC285BD7B4}">
      <dsp:nvSpPr>
        <dsp:cNvPr id="0" name=""/>
        <dsp:cNvSpPr/>
      </dsp:nvSpPr>
      <dsp:spPr>
        <a:xfrm>
          <a:off x="0" y="229251"/>
          <a:ext cx="2493995" cy="1931429"/>
        </a:xfrm>
        <a:prstGeom prst="round2Diag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MODEL DEVELOPMENT</a:t>
          </a:r>
        </a:p>
      </dsp:txBody>
      <dsp:txXfrm>
        <a:off x="94285" y="323536"/>
        <a:ext cx="2305425" cy="1742859"/>
      </dsp:txXfrm>
    </dsp:sp>
    <dsp:sp modelId="{B5263A4D-A318-4C10-AD48-97983EC890C9}">
      <dsp:nvSpPr>
        <dsp:cNvPr id="0" name=""/>
        <dsp:cNvSpPr/>
      </dsp:nvSpPr>
      <dsp:spPr>
        <a:xfrm>
          <a:off x="2743394" y="229251"/>
          <a:ext cx="2493995" cy="1931429"/>
        </a:xfrm>
        <a:prstGeom prst="round2Diag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FEATURE ANALYSIS</a:t>
          </a:r>
        </a:p>
      </dsp:txBody>
      <dsp:txXfrm>
        <a:off x="2837679" y="323536"/>
        <a:ext cx="2305425" cy="1742859"/>
      </dsp:txXfrm>
    </dsp:sp>
    <dsp:sp modelId="{1E1B46C5-82BA-4C36-902D-AC8CE8FE7642}">
      <dsp:nvSpPr>
        <dsp:cNvPr id="0" name=""/>
        <dsp:cNvSpPr/>
      </dsp:nvSpPr>
      <dsp:spPr>
        <a:xfrm>
          <a:off x="5486789" y="229251"/>
          <a:ext cx="2493995" cy="1931429"/>
        </a:xfrm>
        <a:prstGeom prst="round2Diag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FRAUD EVALUATION</a:t>
          </a:r>
        </a:p>
      </dsp:txBody>
      <dsp:txXfrm>
        <a:off x="5581074" y="323536"/>
        <a:ext cx="2305425" cy="1742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E44A9-14BA-4B3F-8F16-80CB70F7FF02}">
      <dsp:nvSpPr>
        <dsp:cNvPr id="0" name=""/>
        <dsp:cNvSpPr/>
      </dsp:nvSpPr>
      <dsp:spPr>
        <a:xfrm>
          <a:off x="0" y="57017"/>
          <a:ext cx="7239000" cy="1081080"/>
        </a:xfrm>
        <a:prstGeom prst="round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Utilizes </a:t>
          </a:r>
          <a:r>
            <a:rPr lang="en-US" sz="2800" b="0" i="0" kern="1200" dirty="0"/>
            <a:t>logistic regression from the scikit-learn library</a:t>
          </a:r>
          <a:endParaRPr lang="en-IN" sz="2800" kern="1200" dirty="0"/>
        </a:p>
      </dsp:txBody>
      <dsp:txXfrm>
        <a:off x="52774" y="109791"/>
        <a:ext cx="7133452" cy="975532"/>
      </dsp:txXfrm>
    </dsp:sp>
    <dsp:sp modelId="{60F26EE2-4C6B-4B33-8FC2-9D91089BC6B4}">
      <dsp:nvSpPr>
        <dsp:cNvPr id="0" name=""/>
        <dsp:cNvSpPr/>
      </dsp:nvSpPr>
      <dsp:spPr>
        <a:xfrm>
          <a:off x="0" y="1239424"/>
          <a:ext cx="7239000" cy="1081080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Ensures efficient data exploration.</a:t>
          </a:r>
          <a:endParaRPr lang="en-US" sz="2800" kern="1200" dirty="0"/>
        </a:p>
      </dsp:txBody>
      <dsp:txXfrm>
        <a:off x="52774" y="1292198"/>
        <a:ext cx="7133452" cy="975532"/>
      </dsp:txXfrm>
    </dsp:sp>
    <dsp:sp modelId="{A47EF157-C784-4B6C-980A-0F5C9AFFFD50}">
      <dsp:nvSpPr>
        <dsp:cNvPr id="0" name=""/>
        <dsp:cNvSpPr/>
      </dsp:nvSpPr>
      <dsp:spPr>
        <a:xfrm>
          <a:off x="0" y="2380457"/>
          <a:ext cx="7239000" cy="1081080"/>
        </a:xfrm>
        <a:prstGeom prst="round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Enabling proactive risk management.</a:t>
          </a:r>
          <a:endParaRPr lang="en-US" sz="2800" kern="1200" dirty="0"/>
        </a:p>
      </dsp:txBody>
      <dsp:txXfrm>
        <a:off x="52774" y="2433231"/>
        <a:ext cx="7133452" cy="975532"/>
      </dsp:txXfrm>
    </dsp:sp>
    <dsp:sp modelId="{3187BD63-D06A-4601-B57D-9DA83A471EA8}">
      <dsp:nvSpPr>
        <dsp:cNvPr id="0" name=""/>
        <dsp:cNvSpPr/>
      </dsp:nvSpPr>
      <dsp:spPr>
        <a:xfrm>
          <a:off x="0" y="3542177"/>
          <a:ext cx="7239000" cy="108108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Categorizes payments as ‘fraudulent' or ‘non-fraudulent’ .</a:t>
          </a:r>
          <a:endParaRPr lang="en-IN" sz="2800" kern="1200" dirty="0"/>
        </a:p>
      </dsp:txBody>
      <dsp:txXfrm>
        <a:off x="52774" y="3594951"/>
        <a:ext cx="7133452" cy="9755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96A39-A316-4E4A-A02D-6CEB3698B9DC}">
      <dsp:nvSpPr>
        <dsp:cNvPr id="0" name=""/>
        <dsp:cNvSpPr/>
      </dsp:nvSpPr>
      <dsp:spPr>
        <a:xfrm>
          <a:off x="2298367" y="1218798"/>
          <a:ext cx="49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036" y="45720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533694" y="1201478"/>
        <a:ext cx="26381" cy="126080"/>
      </dsp:txXfrm>
    </dsp:sp>
    <dsp:sp modelId="{EA71C4A7-5AA9-44AB-BFD9-60B9595589DC}">
      <dsp:nvSpPr>
        <dsp:cNvPr id="0" name=""/>
        <dsp:cNvSpPr/>
      </dsp:nvSpPr>
      <dsp:spPr>
        <a:xfrm>
          <a:off x="6094" y="315577"/>
          <a:ext cx="2294072" cy="1897881"/>
        </a:xfrm>
        <a:prstGeom prst="rect">
          <a:avLst/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Data Collection &amp; Preparation</a:t>
          </a:r>
          <a:endParaRPr lang="en-IN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Import and preprocess application and credit record data.</a:t>
          </a:r>
          <a:endParaRPr lang="en-IN" sz="1000" kern="1200" dirty="0"/>
        </a:p>
      </dsp:txBody>
      <dsp:txXfrm>
        <a:off x="6094" y="315577"/>
        <a:ext cx="2294072" cy="1897881"/>
      </dsp:txXfrm>
    </dsp:sp>
    <dsp:sp modelId="{F6C7B1A5-EC09-4E91-9F92-651AF8AAC465}">
      <dsp:nvSpPr>
        <dsp:cNvPr id="0" name=""/>
        <dsp:cNvSpPr/>
      </dsp:nvSpPr>
      <dsp:spPr>
        <a:xfrm>
          <a:off x="5120076" y="1218798"/>
          <a:ext cx="497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036" y="45720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132914"/>
              <a:satOff val="-3321"/>
              <a:lumOff val="1589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355404" y="1201478"/>
        <a:ext cx="26381" cy="126080"/>
      </dsp:txXfrm>
    </dsp:sp>
    <dsp:sp modelId="{F861C32C-369B-4CE2-AD03-3EBDF4485437}">
      <dsp:nvSpPr>
        <dsp:cNvPr id="0" name=""/>
        <dsp:cNvSpPr/>
      </dsp:nvSpPr>
      <dsp:spPr>
        <a:xfrm>
          <a:off x="2827804" y="315577"/>
          <a:ext cx="2294072" cy="1897881"/>
        </a:xfrm>
        <a:prstGeom prst="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i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Exploratory Data Analysis (EDA)</a:t>
          </a:r>
          <a:r>
            <a:rPr lang="en-IN" sz="1300" b="0" i="0" kern="1200" dirty="0"/>
            <a:t>:</a:t>
          </a:r>
          <a:endParaRPr lang="en-IN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Categorize clients based on payment history.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 dirty="0"/>
            <a:t>Explore relationships between features and target variable (credit risk).</a:t>
          </a:r>
          <a:endParaRPr lang="en-US" sz="1000" kern="1200" dirty="0"/>
        </a:p>
      </dsp:txBody>
      <dsp:txXfrm>
        <a:off x="2827804" y="315577"/>
        <a:ext cx="2294072" cy="1897881"/>
      </dsp:txXfrm>
    </dsp:sp>
    <dsp:sp modelId="{63E990F8-B617-4130-8CA5-BD0236CB0C8F}">
      <dsp:nvSpPr>
        <dsp:cNvPr id="0" name=""/>
        <dsp:cNvSpPr/>
      </dsp:nvSpPr>
      <dsp:spPr>
        <a:xfrm>
          <a:off x="1182632" y="2211659"/>
          <a:ext cx="5613917" cy="458647"/>
        </a:xfrm>
        <a:custGeom>
          <a:avLst/>
          <a:gdLst/>
          <a:ahLst/>
          <a:cxnLst/>
          <a:rect l="0" t="0" r="0" b="0"/>
          <a:pathLst>
            <a:path>
              <a:moveTo>
                <a:pt x="5613917" y="0"/>
              </a:moveTo>
              <a:lnTo>
                <a:pt x="5613917" y="246423"/>
              </a:lnTo>
              <a:lnTo>
                <a:pt x="0" y="246423"/>
              </a:lnTo>
              <a:lnTo>
                <a:pt x="0" y="458647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265828"/>
              <a:satOff val="-6642"/>
              <a:lumOff val="317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848711" y="2098318"/>
        <a:ext cx="281759" cy="685329"/>
      </dsp:txXfrm>
    </dsp:sp>
    <dsp:sp modelId="{E276A81B-9AD8-4C7C-93E4-1CB9EFDAAA69}">
      <dsp:nvSpPr>
        <dsp:cNvPr id="0" name=""/>
        <dsp:cNvSpPr/>
      </dsp:nvSpPr>
      <dsp:spPr>
        <a:xfrm>
          <a:off x="5649513" y="315577"/>
          <a:ext cx="2294072" cy="1897881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Model Building</a:t>
          </a:r>
          <a:endParaRPr lang="en-IN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0" i="0" kern="1200" dirty="0"/>
            <a:t>Use cross-validation techniques (e.g., k-fold cross-validation) to assess model generalization..</a:t>
          </a:r>
          <a:endParaRPr lang="en-IN" sz="1000" kern="1200" dirty="0"/>
        </a:p>
      </dsp:txBody>
      <dsp:txXfrm>
        <a:off x="5649513" y="315577"/>
        <a:ext cx="2294072" cy="1897881"/>
      </dsp:txXfrm>
    </dsp:sp>
    <dsp:sp modelId="{4A05C641-9C24-4C9E-ADFE-B1107D48CC76}">
      <dsp:nvSpPr>
        <dsp:cNvPr id="0" name=""/>
        <dsp:cNvSpPr/>
      </dsp:nvSpPr>
      <dsp:spPr>
        <a:xfrm>
          <a:off x="2327869" y="3605927"/>
          <a:ext cx="4675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867" y="45720"/>
              </a:lnTo>
              <a:lnTo>
                <a:pt x="250867" y="84109"/>
              </a:lnTo>
              <a:lnTo>
                <a:pt x="467535" y="84109"/>
              </a:lnTo>
            </a:path>
          </a:pathLst>
        </a:custGeom>
        <a:noFill/>
        <a:ln w="9525" cap="flat" cmpd="sng" algn="ctr">
          <a:solidFill>
            <a:schemeClr val="accent5">
              <a:shade val="90000"/>
              <a:hueOff val="132914"/>
              <a:satOff val="-3321"/>
              <a:lumOff val="1589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549146" y="3588607"/>
        <a:ext cx="24980" cy="126080"/>
      </dsp:txXfrm>
    </dsp:sp>
    <dsp:sp modelId="{7AF674C5-DD8F-4083-8863-78F51B34FC3F}">
      <dsp:nvSpPr>
        <dsp:cNvPr id="0" name=""/>
        <dsp:cNvSpPr/>
      </dsp:nvSpPr>
      <dsp:spPr>
        <a:xfrm>
          <a:off x="35596" y="2702706"/>
          <a:ext cx="2294072" cy="1897881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Model Evaluation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Assess model performance using metrics like precision, recall and F1 score for accuracy.</a:t>
          </a:r>
        </a:p>
      </dsp:txBody>
      <dsp:txXfrm>
        <a:off x="35596" y="2702706"/>
        <a:ext cx="2294072" cy="1897881"/>
      </dsp:txXfrm>
    </dsp:sp>
    <dsp:sp modelId="{E034669F-BADC-49D6-82D1-F9ECDDF2F2D1}">
      <dsp:nvSpPr>
        <dsp:cNvPr id="0" name=""/>
        <dsp:cNvSpPr/>
      </dsp:nvSpPr>
      <dsp:spPr>
        <a:xfrm>
          <a:off x="2827804" y="2741095"/>
          <a:ext cx="2294072" cy="189788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b="1" i="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/>
            <a:t>Deployment and Monitoring</a:t>
          </a:r>
          <a:r>
            <a:rPr lang="en-IN" sz="1300" b="0" i="0" kern="1200" dirty="0"/>
            <a:t>: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Deploy the trained model into a production environment where it can be used for credit risk assessment.</a:t>
          </a:r>
          <a:r>
            <a:rPr lang="en-IN" sz="1000" kern="1200" dirty="0"/>
            <a:t>.</a:t>
          </a:r>
        </a:p>
      </dsp:txBody>
      <dsp:txXfrm>
        <a:off x="2827804" y="2741095"/>
        <a:ext cx="2294072" cy="18978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2T17:24:28.1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504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0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+mj-lt"/>
              <a:ea typeface="Candara"/>
              <a:cs typeface="Candara"/>
              <a:sym typeface="Candara"/>
            </a:endParaRP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+mj-lt"/>
                <a:ea typeface="Candara"/>
                <a:cs typeface="Candara"/>
                <a:sym typeface="Candara"/>
              </a:rPr>
              <a:t>Credit Card Fraud Prediction</a:t>
            </a:r>
            <a:endParaRPr sz="4000" b="1" i="0" u="none" strike="noStrike" cap="none" dirty="0">
              <a:solidFill>
                <a:srgbClr val="FF0000"/>
              </a:solidFill>
              <a:latin typeface="+mj-lt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0000"/>
              </a:solidFill>
              <a:latin typeface="+mj-lt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latin typeface="+mj-lt"/>
              </a:rPr>
              <a:t>Team No:12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>
              <a:latin typeface="+mj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rgbClr val="0070C0"/>
                </a:solidFill>
                <a:latin typeface="+mj-lt"/>
                <a:ea typeface="Candara"/>
                <a:cs typeface="Candara"/>
                <a:sym typeface="Candara"/>
              </a:rPr>
              <a:t>Chahat-2210990231</a:t>
            </a:r>
            <a:endParaRPr lang="en-IN" sz="3200" i="0" u="none" strike="noStrike" cap="none" dirty="0">
              <a:solidFill>
                <a:srgbClr val="0070C0"/>
              </a:solidFill>
              <a:latin typeface="+mj-lt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2060"/>
                </a:solidFill>
                <a:latin typeface="+mj-lt"/>
                <a:ea typeface="Candara"/>
                <a:cs typeface="Candara"/>
                <a:sym typeface="Candara"/>
              </a:rPr>
              <a:t>Bhawna-2210990223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Candara"/>
                <a:cs typeface="Candara"/>
                <a:sym typeface="Candara"/>
              </a:rPr>
              <a:t>Bhomya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+mj-lt"/>
                <a:ea typeface="Candara"/>
                <a:cs typeface="Candara"/>
                <a:sym typeface="Candara"/>
              </a:rPr>
              <a:t> Sharma - 2210990224</a:t>
            </a:r>
            <a:endParaRPr lang="en-US" sz="3200" i="0" u="none" strike="noStrike" cap="none" dirty="0">
              <a:solidFill>
                <a:schemeClr val="accent5">
                  <a:lumMod val="75000"/>
                </a:schemeClr>
              </a:solidFill>
              <a:latin typeface="+mj-lt"/>
              <a:ea typeface="Candara"/>
              <a:cs typeface="Candara"/>
              <a:sym typeface="Candar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 dirty="0">
              <a:solidFill>
                <a:schemeClr val="dk1"/>
              </a:solidFill>
              <a:latin typeface="+mj-lt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BADE9E-DE3D-AD83-AA85-B28141C5B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024889"/>
              </p:ext>
            </p:extLst>
          </p:nvPr>
        </p:nvGraphicFramePr>
        <p:xfrm>
          <a:off x="240034" y="1055211"/>
          <a:ext cx="8446766" cy="50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Conclusion</a:t>
            </a:r>
            <a:endParaRPr lang="en-IN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2" y="1163717"/>
            <a:ext cx="7464490" cy="508412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credit risk assessment project utilizes logistic regression as the primary algorithm for predicting credit card risk. This model considers client payment history as a crucial factor in categorizing payments as either ‘fraudulent' or ‘non-fraudulent'. By employing logistic regression and incorporating relevant features, the model facilitates proactive risk management, enabling accurate assessment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0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Reference</a:t>
            </a:r>
            <a:endParaRPr lang="en-IN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D4470F6-10B1-9FF7-78B5-54ADB097B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666407"/>
              </p:ext>
            </p:extLst>
          </p:nvPr>
        </p:nvGraphicFramePr>
        <p:xfrm>
          <a:off x="777551" y="1237293"/>
          <a:ext cx="758267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0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BFFAAFC-040A-5D99-7D64-DE4131F16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869581"/>
              </p:ext>
            </p:extLst>
          </p:nvPr>
        </p:nvGraphicFramePr>
        <p:xfrm>
          <a:off x="1524000" y="171456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4A7E15B-693E-6F0A-A21A-6967EACB7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239045"/>
              </p:ext>
            </p:extLst>
          </p:nvPr>
        </p:nvGraphicFramePr>
        <p:xfrm>
          <a:off x="785327" y="1035698"/>
          <a:ext cx="7467600" cy="532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Introduction</a:t>
            </a:r>
            <a:endParaRPr lang="en-IN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684235-A25F-C4CA-FBAE-7CB8840BC28F}"/>
                  </a:ext>
                </a:extLst>
              </p14:cNvPr>
              <p14:cNvContentPartPr/>
              <p14:nvPr/>
            </p14:nvContentPartPr>
            <p14:xfrm>
              <a:off x="-2594233" y="185663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684235-A25F-C4CA-FBAE-7CB8840BC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647873" y="1748990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51F2B59-CC88-047E-601D-4ACDBE1C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343012"/>
              </p:ext>
            </p:extLst>
          </p:nvPr>
        </p:nvGraphicFramePr>
        <p:xfrm>
          <a:off x="240034" y="839923"/>
          <a:ext cx="8446766" cy="50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919065" y="1398088"/>
            <a:ext cx="7305869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500" dirty="0"/>
              <a:t>Managing risk is crucial for businesses, especially banks, where maintaining control over risk is paramount. Credit card fraud detection involves identifying fraudulent transactions among a large number of legitimate ones. It's a binary classification problem where the aim is to classify transactions into either fraudulent or non-fraudulent categories.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73249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Objective</a:t>
            </a:r>
            <a:endParaRPr lang="en-IN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1C75836-FBCE-2D88-2B8B-4BF147487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674443"/>
              </p:ext>
            </p:extLst>
          </p:nvPr>
        </p:nvGraphicFramePr>
        <p:xfrm>
          <a:off x="581608" y="2402308"/>
          <a:ext cx="7980784" cy="2389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8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Methodology</a:t>
            </a:r>
            <a:endParaRPr lang="en-IN" sz="36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1E77B5F-A169-A56E-0C77-B17382D8C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288397"/>
              </p:ext>
            </p:extLst>
          </p:nvPr>
        </p:nvGraphicFramePr>
        <p:xfrm>
          <a:off x="93105" y="1250302"/>
          <a:ext cx="8406882" cy="519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772" y="1071716"/>
            <a:ext cx="7903028" cy="434585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project employs a machine learning approach, utilizing tools such as </a:t>
            </a:r>
            <a:r>
              <a:rPr lang="en-US" dirty="0" err="1"/>
              <a:t>numpy</a:t>
            </a:r>
            <a:r>
              <a:rPr lang="en-US" dirty="0"/>
              <a:t>, pandas, and scikit-</a:t>
            </a:r>
            <a:r>
              <a:rPr lang="en-US" dirty="0" err="1"/>
              <a:t>learn's</a:t>
            </a:r>
            <a:r>
              <a:rPr lang="en-US" dirty="0"/>
              <a:t> Logistic Regression model for credit risk assessment. It encompasses extensive data preparation, exploration, and analysis, culminating in the development and evaluation of a predictive model to optimize credit card fraud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A1F958-C1FB-4721-D513-43FB7E4CF3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600" b="1" dirty="0"/>
              <a:t>Approach &amp; Techniques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87688FE-1A91-346E-91A2-18B71B532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354251"/>
              </p:ext>
            </p:extLst>
          </p:nvPr>
        </p:nvGraphicFramePr>
        <p:xfrm>
          <a:off x="190718" y="917818"/>
          <a:ext cx="8446766" cy="5438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27" y="1408598"/>
            <a:ext cx="7977673" cy="5518150"/>
          </a:xfrm>
        </p:spPr>
        <p:txBody>
          <a:bodyPr/>
          <a:lstStyle/>
          <a:p>
            <a:r>
              <a:rPr lang="en-US" sz="1800" u="sng" dirty="0"/>
              <a:t>Data Collection: </a:t>
            </a:r>
            <a:r>
              <a:rPr lang="en-US" sz="1800" dirty="0"/>
              <a:t>Gather relevant data related to credit card applications, including applicant information, credit history, financial status, etc.</a:t>
            </a:r>
          </a:p>
          <a:p>
            <a:pPr marL="114300" indent="0">
              <a:buNone/>
            </a:pPr>
            <a:endParaRPr lang="en-US" sz="1800" dirty="0"/>
          </a:p>
          <a:p>
            <a:r>
              <a:rPr lang="en-US" sz="1800" u="sng" dirty="0"/>
              <a:t>Data Preprocessing</a:t>
            </a:r>
            <a:r>
              <a:rPr lang="en-US" sz="1800" dirty="0"/>
              <a:t>:</a:t>
            </a:r>
          </a:p>
          <a:p>
            <a:pPr marL="114300" indent="0">
              <a:buNone/>
            </a:pPr>
            <a:r>
              <a:rPr lang="en-US" sz="1800" dirty="0"/>
              <a:t>Handle missing values: Impute missing values or remove rows/columns with missing data.</a:t>
            </a:r>
          </a:p>
          <a:p>
            <a:pPr marL="114300" indent="0">
              <a:buNone/>
            </a:pPr>
            <a:r>
              <a:rPr lang="en-US" sz="1800" dirty="0"/>
              <a:t>Data cleaning: Remove duplicates, handle outliers, and ensure consistency in data formats.</a:t>
            </a:r>
          </a:p>
          <a:p>
            <a:pPr marL="114300" indent="0">
              <a:buNone/>
            </a:pPr>
            <a:r>
              <a:rPr lang="en-US" sz="1800" dirty="0"/>
              <a:t>Feature engineering: Create new features or transform existing ones to improve model performance.</a:t>
            </a:r>
          </a:p>
          <a:p>
            <a:pPr marL="114300" indent="0">
              <a:buNone/>
            </a:pPr>
            <a:endParaRPr lang="en-US" sz="1800" dirty="0"/>
          </a:p>
          <a:p>
            <a:r>
              <a:rPr lang="en-US" sz="1800" u="sng" dirty="0"/>
              <a:t>Model Building:</a:t>
            </a:r>
          </a:p>
          <a:p>
            <a:pPr marL="114300" indent="0">
              <a:buNone/>
            </a:pPr>
            <a:r>
              <a:rPr lang="en-US" sz="1800" dirty="0"/>
              <a:t>Split the data into training and testing sets using </a:t>
            </a:r>
            <a:r>
              <a:rPr lang="en-US" sz="1800" dirty="0" err="1"/>
              <a:t>train_test_split</a:t>
            </a:r>
            <a:r>
              <a:rPr lang="en-US" sz="1800" dirty="0"/>
              <a:t> function from scikit-learn.</a:t>
            </a:r>
          </a:p>
          <a:p>
            <a:pPr marL="114300" indent="0">
              <a:buNone/>
            </a:pPr>
            <a:r>
              <a:rPr lang="en-US" sz="1800" dirty="0"/>
              <a:t>Train a Logistic Regression model using </a:t>
            </a:r>
            <a:r>
              <a:rPr lang="en-US" sz="1800" dirty="0" err="1"/>
              <a:t>LogisticRegression</a:t>
            </a:r>
            <a:r>
              <a:rPr lang="en-US" sz="1800" dirty="0"/>
              <a:t> from scikit-learn.</a:t>
            </a:r>
          </a:p>
          <a:p>
            <a:pPr marL="11430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5311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endParaRPr lang="en-IN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33304E-6DE5-D2C7-24DF-CAA8C0650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226169"/>
              </p:ext>
            </p:extLst>
          </p:nvPr>
        </p:nvGraphicFramePr>
        <p:xfrm>
          <a:off x="952500" y="1365961"/>
          <a:ext cx="7239000" cy="468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50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Flow Chart</a:t>
            </a:r>
            <a:endParaRPr lang="en-IN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B5B5E1F-94C2-872A-1B23-6482A3A92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819155"/>
              </p:ext>
            </p:extLst>
          </p:nvPr>
        </p:nvGraphicFramePr>
        <p:xfrm>
          <a:off x="597160" y="1401795"/>
          <a:ext cx="7949681" cy="4954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54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A02DEF-2806-E744-F6F9-2BC538F6C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604007"/>
              </p:ext>
            </p:extLst>
          </p:nvPr>
        </p:nvGraphicFramePr>
        <p:xfrm>
          <a:off x="240034" y="1164147"/>
          <a:ext cx="8446766" cy="50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Result</a:t>
            </a:r>
            <a:endParaRPr lang="en-IN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64147"/>
            <a:ext cx="8157517" cy="5084127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With an accuracy of approximately 92.35% and a balanced F1-score of approximately 92.22%, the model effectively balances precision and recall. However, further analysis and optimization may be required to improve performance, especially considering the critical nature of fraud detection in financial systems.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3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531</Words>
  <Application>Microsoft Office PowerPoint</Application>
  <PresentationFormat>On-screen Show (4:3)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Times New Roman</vt:lpstr>
      <vt:lpstr>Office Theme</vt:lpstr>
      <vt:lpstr>PowerPoint Presentation</vt:lpstr>
      <vt:lpstr>Index</vt:lpstr>
      <vt:lpstr>Introduction</vt:lpstr>
      <vt:lpstr>Objective</vt:lpstr>
      <vt:lpstr>Methodology</vt:lpstr>
      <vt:lpstr>.</vt:lpstr>
      <vt:lpstr>Algorithm</vt:lpstr>
      <vt:lpstr>Flow Chart</vt:lpstr>
      <vt:lpstr>Result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CHAHAT .</cp:lastModifiedBy>
  <cp:revision>77</cp:revision>
  <dcterms:created xsi:type="dcterms:W3CDTF">2010-04-09T07:36:15Z</dcterms:created>
  <dcterms:modified xsi:type="dcterms:W3CDTF">2024-05-15T04:52:13Z</dcterms:modified>
</cp:coreProperties>
</file>