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74" r:id="rId9"/>
    <p:sldId id="27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9" d="100"/>
          <a:sy n="89" d="100"/>
        </p:scale>
        <p:origin x="43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A876D-3ABB-42C3-9F99-0910DDC5560F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5C709E-37BA-4EC8-87ED-E5A7E9AAD3D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Lumps of waste along roadside</a:t>
          </a:r>
          <a:endParaRPr lang="en-US" dirty="0"/>
        </a:p>
      </dgm:t>
    </dgm:pt>
    <dgm:pt modelId="{B374A622-9961-46C9-A1C9-B49A6A780A39}" type="parTrans" cxnId="{C140D96A-A79A-4A45-8E62-7526ACD919FC}">
      <dgm:prSet/>
      <dgm:spPr/>
      <dgm:t>
        <a:bodyPr/>
        <a:lstStyle/>
        <a:p>
          <a:endParaRPr lang="en-US"/>
        </a:p>
      </dgm:t>
    </dgm:pt>
    <dgm:pt modelId="{DBD1BD1C-DC53-44C8-AC98-41B38E6DE00D}" type="sibTrans" cxnId="{C140D96A-A79A-4A45-8E62-7526ACD919FC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766A0BBA-F1A5-4330-AAC2-4DB8E6C15B53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Environmental pollution</a:t>
          </a:r>
        </a:p>
      </dgm:t>
    </dgm:pt>
    <dgm:pt modelId="{8B8393EE-D8E1-48EB-B466-64F713DB5409}" type="parTrans" cxnId="{7BC6410A-0678-45A6-BAFF-3CBB85C8CBB2}">
      <dgm:prSet/>
      <dgm:spPr/>
      <dgm:t>
        <a:bodyPr/>
        <a:lstStyle/>
        <a:p>
          <a:endParaRPr lang="en-US"/>
        </a:p>
      </dgm:t>
    </dgm:pt>
    <dgm:pt modelId="{F93BCE71-BF59-4FB3-9F3E-D00EB158B35B}" type="sibTrans" cxnId="{7BC6410A-0678-45A6-BAFF-3CBB85C8CBB2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1A10A425-FAA6-482E-9CFF-E1F523304A8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mtClean="0"/>
            <a:t>Dreadful diseases</a:t>
          </a:r>
          <a:endParaRPr lang="en-US" dirty="0"/>
        </a:p>
      </dgm:t>
    </dgm:pt>
    <dgm:pt modelId="{92318D0D-C63F-41F7-A247-E321E5D3CB00}" type="parTrans" cxnId="{F3122D2D-4BC1-4A7C-BD93-379E6B1A092E}">
      <dgm:prSet/>
      <dgm:spPr/>
      <dgm:t>
        <a:bodyPr/>
        <a:lstStyle/>
        <a:p>
          <a:endParaRPr lang="en-US"/>
        </a:p>
      </dgm:t>
    </dgm:pt>
    <dgm:pt modelId="{8226ED5D-E2AC-4294-9214-2A81EF36A17C}" type="sibTrans" cxnId="{F3122D2D-4BC1-4A7C-BD93-379E6B1A092E}">
      <dgm:prSet/>
      <dgm:spPr/>
      <dgm:t>
        <a:bodyPr/>
        <a:lstStyle/>
        <a:p>
          <a:endParaRPr lang="en-US"/>
        </a:p>
      </dgm:t>
    </dgm:pt>
    <dgm:pt modelId="{56E9E3DC-1313-4EE3-8F96-FB3B8B63B83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Breeding of insects and mosquitoes </a:t>
          </a:r>
          <a:endParaRPr lang="en-US" dirty="0"/>
        </a:p>
      </dgm:t>
    </dgm:pt>
    <dgm:pt modelId="{5E36CC37-3127-4279-980E-11B9259709B9}" type="parTrans" cxnId="{08A067D3-EF2B-4EBF-894D-DA45C0DFBBDB}">
      <dgm:prSet/>
      <dgm:spPr/>
      <dgm:t>
        <a:bodyPr/>
        <a:lstStyle/>
        <a:p>
          <a:endParaRPr lang="en-US"/>
        </a:p>
      </dgm:t>
    </dgm:pt>
    <dgm:pt modelId="{4723CD4C-4E14-45CE-8381-379AAA69786B}" type="sibTrans" cxnId="{08A067D3-EF2B-4EBF-894D-DA45C0DFBBDB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3B3F6354-C8C2-44E4-8A63-D39F6141DDB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Foul smell from the rotten waste</a:t>
          </a:r>
        </a:p>
      </dgm:t>
    </dgm:pt>
    <dgm:pt modelId="{0F6A0F5B-9542-45D9-9389-998489FC8C9B}" type="parTrans" cxnId="{186FE46A-D759-46A2-89B9-C742051F7C9C}">
      <dgm:prSet/>
      <dgm:spPr/>
      <dgm:t>
        <a:bodyPr/>
        <a:lstStyle/>
        <a:p>
          <a:endParaRPr lang="en-US"/>
        </a:p>
      </dgm:t>
    </dgm:pt>
    <dgm:pt modelId="{B6A64905-9E0B-4109-ABFD-E1DF0E16AE94}" type="sibTrans" cxnId="{186FE46A-D759-46A2-89B9-C742051F7C9C}">
      <dgm:prSet/>
      <dgm:spPr>
        <a:solidFill>
          <a:srgbClr val="00B0F0">
            <a:alpha val="90000"/>
          </a:srgbClr>
        </a:solidFill>
      </dgm:spPr>
      <dgm:t>
        <a:bodyPr/>
        <a:lstStyle/>
        <a:p>
          <a:endParaRPr lang="en-US"/>
        </a:p>
      </dgm:t>
    </dgm:pt>
    <dgm:pt modelId="{5D9E2C56-3401-4362-9431-10E537AD4A89}" type="pres">
      <dgm:prSet presAssocID="{E3FA876D-3ABB-42C3-9F99-0910DDC556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07A4BE-275B-425D-BE08-F842409EA45E}" type="pres">
      <dgm:prSet presAssocID="{E3FA876D-3ABB-42C3-9F99-0910DDC5560F}" presName="dummyMaxCanvas" presStyleCnt="0">
        <dgm:presLayoutVars/>
      </dgm:prSet>
      <dgm:spPr/>
    </dgm:pt>
    <dgm:pt modelId="{502624D8-3BBD-4F82-A82E-A213AAABC9CC}" type="pres">
      <dgm:prSet presAssocID="{E3FA876D-3ABB-42C3-9F99-0910DDC5560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2CB4D-E5E9-4C9F-A145-7A1AC2D3A3C6}" type="pres">
      <dgm:prSet presAssocID="{E3FA876D-3ABB-42C3-9F99-0910DDC5560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70DD3-E59F-4A79-8EAB-B07988F2919D}" type="pres">
      <dgm:prSet presAssocID="{E3FA876D-3ABB-42C3-9F99-0910DDC5560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114BE-7EBE-4999-AFC9-013686CAF53C}" type="pres">
      <dgm:prSet presAssocID="{E3FA876D-3ABB-42C3-9F99-0910DDC5560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04A17-7870-4809-A562-305E3B9CA335}" type="pres">
      <dgm:prSet presAssocID="{E3FA876D-3ABB-42C3-9F99-0910DDC5560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9BF81-ABF1-4757-8754-7D1E16AFAA78}" type="pres">
      <dgm:prSet presAssocID="{E3FA876D-3ABB-42C3-9F99-0910DDC5560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D9029-324C-4E22-BB7B-1D91D7270AB7}" type="pres">
      <dgm:prSet presAssocID="{E3FA876D-3ABB-42C3-9F99-0910DDC5560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D4A97-23B7-4241-88FA-B9AD422BFD22}" type="pres">
      <dgm:prSet presAssocID="{E3FA876D-3ABB-42C3-9F99-0910DDC5560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2413E-A6ED-465D-B17A-3167311FEAB8}" type="pres">
      <dgm:prSet presAssocID="{E3FA876D-3ABB-42C3-9F99-0910DDC5560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ABCF5-B1D3-46B1-BA97-57D176F6A3E2}" type="pres">
      <dgm:prSet presAssocID="{E3FA876D-3ABB-42C3-9F99-0910DDC5560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7D089-CCC7-40CF-A30B-3328137894B2}" type="pres">
      <dgm:prSet presAssocID="{E3FA876D-3ABB-42C3-9F99-0910DDC5560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FFB1D-B2F9-4708-BDF5-A5A850C229DA}" type="pres">
      <dgm:prSet presAssocID="{E3FA876D-3ABB-42C3-9F99-0910DDC5560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96B43-3032-4F99-9374-E5EC0EA7C341}" type="pres">
      <dgm:prSet presAssocID="{E3FA876D-3ABB-42C3-9F99-0910DDC5560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676B9-0E38-48DA-B26A-6AFF6164CABB}" type="pres">
      <dgm:prSet presAssocID="{E3FA876D-3ABB-42C3-9F99-0910DDC5560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C9625-AFEB-4F0C-989A-36852C7EAD0D}" type="presOf" srcId="{1A10A425-FAA6-482E-9CFF-E1F523304A88}" destId="{C71676B9-0E38-48DA-B26A-6AFF6164CABB}" srcOrd="1" destOrd="0" presId="urn:microsoft.com/office/officeart/2005/8/layout/vProcess5"/>
    <dgm:cxn modelId="{A15E145C-EBF0-4393-9875-678343DBC326}" type="presOf" srcId="{3B3F6354-C8C2-44E4-8A63-D39F6141DDB4}" destId="{371FFB1D-B2F9-4708-BDF5-A5A850C229DA}" srcOrd="1" destOrd="0" presId="urn:microsoft.com/office/officeart/2005/8/layout/vProcess5"/>
    <dgm:cxn modelId="{CD2C590A-950C-411A-97FA-907B8EA98759}" type="presOf" srcId="{8A5C709E-37BA-4EC8-87ED-E5A7E9AAD3D2}" destId="{502624D8-3BBD-4F82-A82E-A213AAABC9CC}" srcOrd="0" destOrd="0" presId="urn:microsoft.com/office/officeart/2005/8/layout/vProcess5"/>
    <dgm:cxn modelId="{847ADC45-AF00-4EC0-99E3-91D40E9CC212}" type="presOf" srcId="{4723CD4C-4E14-45CE-8381-379AAA69786B}" destId="{0F22413E-A6ED-465D-B17A-3167311FEAB8}" srcOrd="0" destOrd="0" presId="urn:microsoft.com/office/officeart/2005/8/layout/vProcess5"/>
    <dgm:cxn modelId="{08A2A438-78C4-4CC5-8AB7-F81C785367DE}" type="presOf" srcId="{E3FA876D-3ABB-42C3-9F99-0910DDC5560F}" destId="{5D9E2C56-3401-4362-9431-10E537AD4A89}" srcOrd="0" destOrd="0" presId="urn:microsoft.com/office/officeart/2005/8/layout/vProcess5"/>
    <dgm:cxn modelId="{99749C34-16D1-41B0-8831-9AB9B8DEF262}" type="presOf" srcId="{766A0BBA-F1A5-4330-AAC2-4DB8E6C15B53}" destId="{9DC2CB4D-E5E9-4C9F-A145-7A1AC2D3A3C6}" srcOrd="0" destOrd="0" presId="urn:microsoft.com/office/officeart/2005/8/layout/vProcess5"/>
    <dgm:cxn modelId="{32A74ECD-1109-4065-9A36-CB63B043B332}" type="presOf" srcId="{56E9E3DC-1313-4EE3-8F96-FB3B8B63B83A}" destId="{9F096B43-3032-4F99-9374-E5EC0EA7C341}" srcOrd="1" destOrd="0" presId="urn:microsoft.com/office/officeart/2005/8/layout/vProcess5"/>
    <dgm:cxn modelId="{14E05AEC-FBFB-489B-B304-D27224923DC2}" type="presOf" srcId="{766A0BBA-F1A5-4330-AAC2-4DB8E6C15B53}" destId="{7F57D089-CCC7-40CF-A30B-3328137894B2}" srcOrd="1" destOrd="0" presId="urn:microsoft.com/office/officeart/2005/8/layout/vProcess5"/>
    <dgm:cxn modelId="{F3122D2D-4BC1-4A7C-BD93-379E6B1A092E}" srcId="{E3FA876D-3ABB-42C3-9F99-0910DDC5560F}" destId="{1A10A425-FAA6-482E-9CFF-E1F523304A88}" srcOrd="4" destOrd="0" parTransId="{92318D0D-C63F-41F7-A247-E321E5D3CB00}" sibTransId="{8226ED5D-E2AC-4294-9214-2A81EF36A17C}"/>
    <dgm:cxn modelId="{C140D96A-A79A-4A45-8E62-7526ACD919FC}" srcId="{E3FA876D-3ABB-42C3-9F99-0910DDC5560F}" destId="{8A5C709E-37BA-4EC8-87ED-E5A7E9AAD3D2}" srcOrd="0" destOrd="0" parTransId="{B374A622-9961-46C9-A1C9-B49A6A780A39}" sibTransId="{DBD1BD1C-DC53-44C8-AC98-41B38E6DE00D}"/>
    <dgm:cxn modelId="{78CAAC82-F4EF-499B-9A33-9676BB994FB2}" type="presOf" srcId="{8A5C709E-37BA-4EC8-87ED-E5A7E9AAD3D2}" destId="{2E0ABCF5-B1D3-46B1-BA97-57D176F6A3E2}" srcOrd="1" destOrd="0" presId="urn:microsoft.com/office/officeart/2005/8/layout/vProcess5"/>
    <dgm:cxn modelId="{08A067D3-EF2B-4EBF-894D-DA45C0DFBBDB}" srcId="{E3FA876D-3ABB-42C3-9F99-0910DDC5560F}" destId="{56E9E3DC-1313-4EE3-8F96-FB3B8B63B83A}" srcOrd="3" destOrd="0" parTransId="{5E36CC37-3127-4279-980E-11B9259709B9}" sibTransId="{4723CD4C-4E14-45CE-8381-379AAA69786B}"/>
    <dgm:cxn modelId="{C696C7F7-01E2-412D-A66B-CABF82C48722}" type="presOf" srcId="{3B3F6354-C8C2-44E4-8A63-D39F6141DDB4}" destId="{0A570DD3-E59F-4A79-8EAB-B07988F2919D}" srcOrd="0" destOrd="0" presId="urn:microsoft.com/office/officeart/2005/8/layout/vProcess5"/>
    <dgm:cxn modelId="{C213124C-6B92-40CE-B1AC-E96897CF9804}" type="presOf" srcId="{F93BCE71-BF59-4FB3-9F3E-D00EB158B35B}" destId="{627D9029-324C-4E22-BB7B-1D91D7270AB7}" srcOrd="0" destOrd="0" presId="urn:microsoft.com/office/officeart/2005/8/layout/vProcess5"/>
    <dgm:cxn modelId="{C6C3B34A-3102-4D82-A67D-465B7E423240}" type="presOf" srcId="{DBD1BD1C-DC53-44C8-AC98-41B38E6DE00D}" destId="{A459BF81-ABF1-4757-8754-7D1E16AFAA78}" srcOrd="0" destOrd="0" presId="urn:microsoft.com/office/officeart/2005/8/layout/vProcess5"/>
    <dgm:cxn modelId="{186FE46A-D759-46A2-89B9-C742051F7C9C}" srcId="{E3FA876D-3ABB-42C3-9F99-0910DDC5560F}" destId="{3B3F6354-C8C2-44E4-8A63-D39F6141DDB4}" srcOrd="2" destOrd="0" parTransId="{0F6A0F5B-9542-45D9-9389-998489FC8C9B}" sibTransId="{B6A64905-9E0B-4109-ABFD-E1DF0E16AE94}"/>
    <dgm:cxn modelId="{7BC6410A-0678-45A6-BAFF-3CBB85C8CBB2}" srcId="{E3FA876D-3ABB-42C3-9F99-0910DDC5560F}" destId="{766A0BBA-F1A5-4330-AAC2-4DB8E6C15B53}" srcOrd="1" destOrd="0" parTransId="{8B8393EE-D8E1-48EB-B466-64F713DB5409}" sibTransId="{F93BCE71-BF59-4FB3-9F3E-D00EB158B35B}"/>
    <dgm:cxn modelId="{214E2BCB-AFF1-43AE-8741-02F5FA7BFEB1}" type="presOf" srcId="{B6A64905-9E0B-4109-ABFD-E1DF0E16AE94}" destId="{DD4D4A97-23B7-4241-88FA-B9AD422BFD22}" srcOrd="0" destOrd="0" presId="urn:microsoft.com/office/officeart/2005/8/layout/vProcess5"/>
    <dgm:cxn modelId="{5E89913E-E309-48CC-87C2-056CB00CA45C}" type="presOf" srcId="{1A10A425-FAA6-482E-9CFF-E1F523304A88}" destId="{9AC04A17-7870-4809-A562-305E3B9CA335}" srcOrd="0" destOrd="0" presId="urn:microsoft.com/office/officeart/2005/8/layout/vProcess5"/>
    <dgm:cxn modelId="{244B03D0-678F-42F1-A926-EFA4FCC39127}" type="presOf" srcId="{56E9E3DC-1313-4EE3-8F96-FB3B8B63B83A}" destId="{EAD114BE-7EBE-4999-AFC9-013686CAF53C}" srcOrd="0" destOrd="0" presId="urn:microsoft.com/office/officeart/2005/8/layout/vProcess5"/>
    <dgm:cxn modelId="{B75A0578-57BC-44D0-B6E7-E7C18B00980D}" type="presParOf" srcId="{5D9E2C56-3401-4362-9431-10E537AD4A89}" destId="{2107A4BE-275B-425D-BE08-F842409EA45E}" srcOrd="0" destOrd="0" presId="urn:microsoft.com/office/officeart/2005/8/layout/vProcess5"/>
    <dgm:cxn modelId="{0C42DCBB-E8C2-4D00-8494-CD1573718967}" type="presParOf" srcId="{5D9E2C56-3401-4362-9431-10E537AD4A89}" destId="{502624D8-3BBD-4F82-A82E-A213AAABC9CC}" srcOrd="1" destOrd="0" presId="urn:microsoft.com/office/officeart/2005/8/layout/vProcess5"/>
    <dgm:cxn modelId="{5B918869-B30C-452D-986C-585352B6B4FC}" type="presParOf" srcId="{5D9E2C56-3401-4362-9431-10E537AD4A89}" destId="{9DC2CB4D-E5E9-4C9F-A145-7A1AC2D3A3C6}" srcOrd="2" destOrd="0" presId="urn:microsoft.com/office/officeart/2005/8/layout/vProcess5"/>
    <dgm:cxn modelId="{6E591B5E-056D-4A5D-9BED-2D910F2D12C1}" type="presParOf" srcId="{5D9E2C56-3401-4362-9431-10E537AD4A89}" destId="{0A570DD3-E59F-4A79-8EAB-B07988F2919D}" srcOrd="3" destOrd="0" presId="urn:microsoft.com/office/officeart/2005/8/layout/vProcess5"/>
    <dgm:cxn modelId="{7765D7B3-1E0B-422C-A500-15445A452DDD}" type="presParOf" srcId="{5D9E2C56-3401-4362-9431-10E537AD4A89}" destId="{EAD114BE-7EBE-4999-AFC9-013686CAF53C}" srcOrd="4" destOrd="0" presId="urn:microsoft.com/office/officeart/2005/8/layout/vProcess5"/>
    <dgm:cxn modelId="{E1196FB5-5D31-49A6-8856-C0B8AAD444FA}" type="presParOf" srcId="{5D9E2C56-3401-4362-9431-10E537AD4A89}" destId="{9AC04A17-7870-4809-A562-305E3B9CA335}" srcOrd="5" destOrd="0" presId="urn:microsoft.com/office/officeart/2005/8/layout/vProcess5"/>
    <dgm:cxn modelId="{1CC9FEBB-9755-4771-BC5E-C7D6718C6EA4}" type="presParOf" srcId="{5D9E2C56-3401-4362-9431-10E537AD4A89}" destId="{A459BF81-ABF1-4757-8754-7D1E16AFAA78}" srcOrd="6" destOrd="0" presId="urn:microsoft.com/office/officeart/2005/8/layout/vProcess5"/>
    <dgm:cxn modelId="{A61A72FE-506D-4DBB-921C-6DEE6C4711FA}" type="presParOf" srcId="{5D9E2C56-3401-4362-9431-10E537AD4A89}" destId="{627D9029-324C-4E22-BB7B-1D91D7270AB7}" srcOrd="7" destOrd="0" presId="urn:microsoft.com/office/officeart/2005/8/layout/vProcess5"/>
    <dgm:cxn modelId="{A9444679-CC1C-4443-BE70-222D06FA4940}" type="presParOf" srcId="{5D9E2C56-3401-4362-9431-10E537AD4A89}" destId="{DD4D4A97-23B7-4241-88FA-B9AD422BFD22}" srcOrd="8" destOrd="0" presId="urn:microsoft.com/office/officeart/2005/8/layout/vProcess5"/>
    <dgm:cxn modelId="{1C706F3F-B41C-48DD-9ABC-227B909BB47C}" type="presParOf" srcId="{5D9E2C56-3401-4362-9431-10E537AD4A89}" destId="{0F22413E-A6ED-465D-B17A-3167311FEAB8}" srcOrd="9" destOrd="0" presId="urn:microsoft.com/office/officeart/2005/8/layout/vProcess5"/>
    <dgm:cxn modelId="{51F1EBBA-0F01-4D45-B026-057D22C3E607}" type="presParOf" srcId="{5D9E2C56-3401-4362-9431-10E537AD4A89}" destId="{2E0ABCF5-B1D3-46B1-BA97-57D176F6A3E2}" srcOrd="10" destOrd="0" presId="urn:microsoft.com/office/officeart/2005/8/layout/vProcess5"/>
    <dgm:cxn modelId="{087C6478-57D1-40DD-A314-37F5754856C4}" type="presParOf" srcId="{5D9E2C56-3401-4362-9431-10E537AD4A89}" destId="{7F57D089-CCC7-40CF-A30B-3328137894B2}" srcOrd="11" destOrd="0" presId="urn:microsoft.com/office/officeart/2005/8/layout/vProcess5"/>
    <dgm:cxn modelId="{4CD15C32-7EC0-4FE1-86EC-6EE1260F004B}" type="presParOf" srcId="{5D9E2C56-3401-4362-9431-10E537AD4A89}" destId="{371FFB1D-B2F9-4708-BDF5-A5A850C229DA}" srcOrd="12" destOrd="0" presId="urn:microsoft.com/office/officeart/2005/8/layout/vProcess5"/>
    <dgm:cxn modelId="{AF4BB592-5861-4499-8AD2-AC16D11419A2}" type="presParOf" srcId="{5D9E2C56-3401-4362-9431-10E537AD4A89}" destId="{9F096B43-3032-4F99-9374-E5EC0EA7C341}" srcOrd="13" destOrd="0" presId="urn:microsoft.com/office/officeart/2005/8/layout/vProcess5"/>
    <dgm:cxn modelId="{3C282BFE-AACF-4D41-9327-4BECF5C18DE4}" type="presParOf" srcId="{5D9E2C56-3401-4362-9431-10E537AD4A89}" destId="{C71676B9-0E38-48DA-B26A-6AFF6164CA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AF3837-EA77-40DE-AD46-3E1A06104D51}" type="doc">
      <dgm:prSet loTypeId="urn:microsoft.com/office/officeart/2009/3/layout/StepUpProcess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747265E-5871-4B0F-A4AC-A60D85ED515E}">
      <dgm:prSet phldrT="[Text]"/>
      <dgm:spPr/>
      <dgm:t>
        <a:bodyPr/>
        <a:lstStyle/>
        <a:p>
          <a:r>
            <a:rPr lang="en-US" b="1" dirty="0" smtClean="0"/>
            <a:t>Filled Dustbin</a:t>
          </a:r>
          <a:endParaRPr lang="en-US" b="1" dirty="0"/>
        </a:p>
      </dgm:t>
    </dgm:pt>
    <dgm:pt modelId="{E46AF9F3-17A5-44C3-85F8-B128820E758F}" type="parTrans" cxnId="{91C238FB-BE28-474B-806C-AACD21F1BBEA}">
      <dgm:prSet/>
      <dgm:spPr/>
      <dgm:t>
        <a:bodyPr/>
        <a:lstStyle/>
        <a:p>
          <a:endParaRPr lang="en-US"/>
        </a:p>
      </dgm:t>
    </dgm:pt>
    <dgm:pt modelId="{CA8392C6-7544-4C3C-A303-E5EA76482D95}" type="sibTrans" cxnId="{91C238FB-BE28-474B-806C-AACD21F1BBEA}">
      <dgm:prSet/>
      <dgm:spPr/>
      <dgm:t>
        <a:bodyPr/>
        <a:lstStyle/>
        <a:p>
          <a:endParaRPr lang="en-US"/>
        </a:p>
      </dgm:t>
    </dgm:pt>
    <dgm:pt modelId="{F50ABEA4-EFAA-49D2-8FF7-734337E37D6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Garbage in Dustbin reaches a  threshold  level.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93AD5-0B49-466C-AE05-2F920FC6D74E}" type="parTrans" cxnId="{87D1EFDA-1525-4A0B-A369-3CA89A7F9505}">
      <dgm:prSet/>
      <dgm:spPr/>
      <dgm:t>
        <a:bodyPr/>
        <a:lstStyle/>
        <a:p>
          <a:endParaRPr lang="en-US"/>
        </a:p>
      </dgm:t>
    </dgm:pt>
    <dgm:pt modelId="{C7508252-A0DA-4B72-9407-7E157833069C}" type="sibTrans" cxnId="{87D1EFDA-1525-4A0B-A369-3CA89A7F9505}">
      <dgm:prSet/>
      <dgm:spPr/>
      <dgm:t>
        <a:bodyPr/>
        <a:lstStyle/>
        <a:p>
          <a:endParaRPr lang="en-US"/>
        </a:p>
      </dgm:t>
    </dgm:pt>
    <dgm:pt modelId="{5ADAFE90-DD58-4787-B33B-7EA07891059D}">
      <dgm:prSet phldrT="[Text]"/>
      <dgm:spPr/>
      <dgm:t>
        <a:bodyPr/>
        <a:lstStyle/>
        <a:p>
          <a:r>
            <a:rPr lang="en-US" b="1" dirty="0" smtClean="0"/>
            <a:t>Distance Sensor</a:t>
          </a:r>
          <a:endParaRPr lang="en-US" b="1" dirty="0"/>
        </a:p>
      </dgm:t>
    </dgm:pt>
    <dgm:pt modelId="{1FCA6DF5-029E-4B60-A42F-9681329C01D7}" type="parTrans" cxnId="{63A33792-0EE4-4023-A071-0B7FCE9B57AE}">
      <dgm:prSet/>
      <dgm:spPr/>
      <dgm:t>
        <a:bodyPr/>
        <a:lstStyle/>
        <a:p>
          <a:endParaRPr lang="en-US"/>
        </a:p>
      </dgm:t>
    </dgm:pt>
    <dgm:pt modelId="{C35FC697-9127-4E8B-8354-D67560C8930C}" type="sibTrans" cxnId="{63A33792-0EE4-4023-A071-0B7FCE9B57AE}">
      <dgm:prSet/>
      <dgm:spPr/>
      <dgm:t>
        <a:bodyPr/>
        <a:lstStyle/>
        <a:p>
          <a:endParaRPr lang="en-US"/>
        </a:p>
      </dgm:t>
    </dgm:pt>
    <dgm:pt modelId="{CD6D2DDB-17B8-4AF2-A4A6-A6D9B27E8F7A}">
      <dgm:prSet phldrT="[Text]"/>
      <dgm:spPr/>
      <dgm:t>
        <a:bodyPr/>
        <a:lstStyle/>
        <a:p>
          <a:r>
            <a:rPr lang="en-US" dirty="0" smtClean="0"/>
            <a:t>Distance sensor connected microcontroller that monitors the garbage level</a:t>
          </a:r>
          <a:endParaRPr lang="en-US" dirty="0"/>
        </a:p>
      </dgm:t>
    </dgm:pt>
    <dgm:pt modelId="{8CB63C4D-DEFB-4ADD-AF83-1963825F7855}" type="parTrans" cxnId="{9CD036FE-A27E-4123-8D8C-B21DCB16FA37}">
      <dgm:prSet/>
      <dgm:spPr/>
      <dgm:t>
        <a:bodyPr/>
        <a:lstStyle/>
        <a:p>
          <a:endParaRPr lang="en-US"/>
        </a:p>
      </dgm:t>
    </dgm:pt>
    <dgm:pt modelId="{28D0668C-BAB9-4C02-A9FA-6AFB4BEFC145}" type="sibTrans" cxnId="{9CD036FE-A27E-4123-8D8C-B21DCB16FA37}">
      <dgm:prSet/>
      <dgm:spPr/>
      <dgm:t>
        <a:bodyPr/>
        <a:lstStyle/>
        <a:p>
          <a:endParaRPr lang="en-US"/>
        </a:p>
      </dgm:t>
    </dgm:pt>
    <dgm:pt modelId="{71A192E9-8232-40F5-8036-23D5BDA19A4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</a:t>
          </a:r>
        </a:p>
        <a:p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 checks if garbage level is above the threshold and signals this to GSM Modem.</a:t>
          </a:r>
        </a:p>
        <a:p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2B8471-6838-4C14-A18F-EEA5680BFF42}" type="parTrans" cxnId="{82758641-01E8-45A2-B9DB-4DC1931DFA2A}">
      <dgm:prSet/>
      <dgm:spPr/>
      <dgm:t>
        <a:bodyPr/>
        <a:lstStyle/>
        <a:p>
          <a:endParaRPr lang="en-US"/>
        </a:p>
      </dgm:t>
    </dgm:pt>
    <dgm:pt modelId="{9E005228-694A-40FA-ABA4-8FC6C9C7E18D}" type="sibTrans" cxnId="{82758641-01E8-45A2-B9DB-4DC1931DFA2A}">
      <dgm:prSet/>
      <dgm:spPr/>
      <dgm:t>
        <a:bodyPr/>
        <a:lstStyle/>
        <a:p>
          <a:endParaRPr lang="en-US"/>
        </a:p>
      </dgm:t>
    </dgm:pt>
    <dgm:pt modelId="{A8BA584B-1F78-4690-9E4D-BA7DD8FAEB49}">
      <dgm:prSet phldrT="[Text]"/>
      <dgm:spPr/>
      <dgm:t>
        <a:bodyPr/>
        <a:lstStyle/>
        <a:p>
          <a:r>
            <a:rPr lang="en-US" b="1" dirty="0" smtClean="0"/>
            <a:t>GSM </a:t>
          </a:r>
        </a:p>
        <a:p>
          <a:r>
            <a:rPr lang="en-US" dirty="0" smtClean="0"/>
            <a:t>GSM Modem gets the signal to inform the authority to take required action.</a:t>
          </a:r>
          <a:endParaRPr lang="en-US" dirty="0"/>
        </a:p>
      </dgm:t>
    </dgm:pt>
    <dgm:pt modelId="{8F13C005-283F-4ED1-A7C8-B8A211FFFE76}" type="parTrans" cxnId="{6BC76C64-BEF8-4F87-8154-65BAA7C9C6A4}">
      <dgm:prSet/>
      <dgm:spPr/>
      <dgm:t>
        <a:bodyPr/>
        <a:lstStyle/>
        <a:p>
          <a:endParaRPr lang="en-US"/>
        </a:p>
      </dgm:t>
    </dgm:pt>
    <dgm:pt modelId="{6B5A4DA5-9E9C-48B9-8E07-65515C2BDE7F}" type="sibTrans" cxnId="{6BC76C64-BEF8-4F87-8154-65BAA7C9C6A4}">
      <dgm:prSet/>
      <dgm:spPr/>
      <dgm:t>
        <a:bodyPr/>
        <a:lstStyle/>
        <a:p>
          <a:endParaRPr lang="en-US"/>
        </a:p>
      </dgm:t>
    </dgm:pt>
    <dgm:pt modelId="{0A696FEB-8C6E-4C07-A00D-19D349D07363}">
      <dgm:prSet phldrT="[Text]"/>
      <dgm:spPr/>
      <dgm:t>
        <a:bodyPr/>
        <a:lstStyle/>
        <a:p>
          <a:r>
            <a:rPr lang="en-US" b="1" dirty="0" smtClean="0"/>
            <a:t>Cell Phone</a:t>
          </a:r>
        </a:p>
        <a:p>
          <a:r>
            <a:rPr lang="en-US" dirty="0" smtClean="0"/>
            <a:t>Message is sent to authority</a:t>
          </a:r>
          <a:endParaRPr lang="en-US" dirty="0"/>
        </a:p>
      </dgm:t>
    </dgm:pt>
    <dgm:pt modelId="{64EB199C-9B8D-4A92-8494-7755CDF755C0}" type="parTrans" cxnId="{586238B9-9623-4890-8DA9-3AA0934FA966}">
      <dgm:prSet/>
      <dgm:spPr/>
      <dgm:t>
        <a:bodyPr/>
        <a:lstStyle/>
        <a:p>
          <a:endParaRPr lang="en-US"/>
        </a:p>
      </dgm:t>
    </dgm:pt>
    <dgm:pt modelId="{81CEBCE9-2562-4910-96FA-0A5773B59E34}" type="sibTrans" cxnId="{586238B9-9623-4890-8DA9-3AA0934FA966}">
      <dgm:prSet/>
      <dgm:spPr/>
      <dgm:t>
        <a:bodyPr/>
        <a:lstStyle/>
        <a:p>
          <a:endParaRPr lang="en-US"/>
        </a:p>
      </dgm:t>
    </dgm:pt>
    <dgm:pt modelId="{4BB9C930-2110-4271-B9DC-5344D13C05DD}">
      <dgm:prSet phldrT="[Text]"/>
      <dgm:spPr/>
      <dgm:t>
        <a:bodyPr/>
        <a:lstStyle/>
        <a:p>
          <a:endParaRPr lang="en-US" dirty="0"/>
        </a:p>
      </dgm:t>
    </dgm:pt>
    <dgm:pt modelId="{47A67982-E590-42F1-A640-CD05BC353317}" type="parTrans" cxnId="{066E4841-147E-4CFC-9608-9FA5F55B2EDC}">
      <dgm:prSet/>
      <dgm:spPr/>
      <dgm:t>
        <a:bodyPr/>
        <a:lstStyle/>
        <a:p>
          <a:endParaRPr lang="en-US"/>
        </a:p>
      </dgm:t>
    </dgm:pt>
    <dgm:pt modelId="{86AAA8FA-DD5D-4863-8C90-88CA8BA8EE87}" type="sibTrans" cxnId="{066E4841-147E-4CFC-9608-9FA5F55B2EDC}">
      <dgm:prSet/>
      <dgm:spPr/>
      <dgm:t>
        <a:bodyPr/>
        <a:lstStyle/>
        <a:p>
          <a:endParaRPr lang="en-US"/>
        </a:p>
      </dgm:t>
    </dgm:pt>
    <dgm:pt modelId="{F6242755-0FD4-4F22-8ECF-F4B9EF987BF4}" type="pres">
      <dgm:prSet presAssocID="{34AF3837-EA77-40DE-AD46-3E1A06104D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F2AF3F-835B-43F7-9054-8C503A08497B}" type="pres">
      <dgm:prSet presAssocID="{F747265E-5871-4B0F-A4AC-A60D85ED515E}" presName="composite" presStyleCnt="0"/>
      <dgm:spPr/>
    </dgm:pt>
    <dgm:pt modelId="{90D9DF5D-C02A-4BFF-92C2-22DA247B7396}" type="pres">
      <dgm:prSet presAssocID="{F747265E-5871-4B0F-A4AC-A60D85ED515E}" presName="LShape" presStyleLbl="alignNode1" presStyleIdx="0" presStyleCnt="9"/>
      <dgm:spPr/>
    </dgm:pt>
    <dgm:pt modelId="{D3916B4A-D9E8-4FF5-803F-A3B83EF2E802}" type="pres">
      <dgm:prSet presAssocID="{F747265E-5871-4B0F-A4AC-A60D85ED515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D4A8E-16F5-42DE-BEF2-BC50AD870359}" type="pres">
      <dgm:prSet presAssocID="{F747265E-5871-4B0F-A4AC-A60D85ED515E}" presName="Triangle" presStyleLbl="alignNode1" presStyleIdx="1" presStyleCnt="9"/>
      <dgm:spPr/>
    </dgm:pt>
    <dgm:pt modelId="{FB2ED2AC-CCAD-4079-A8B2-F68B813B26BD}" type="pres">
      <dgm:prSet presAssocID="{CA8392C6-7544-4C3C-A303-E5EA76482D95}" presName="sibTrans" presStyleCnt="0"/>
      <dgm:spPr/>
    </dgm:pt>
    <dgm:pt modelId="{B6202768-6FBE-429A-A667-3AC42FF54E99}" type="pres">
      <dgm:prSet presAssocID="{CA8392C6-7544-4C3C-A303-E5EA76482D95}" presName="space" presStyleCnt="0"/>
      <dgm:spPr/>
    </dgm:pt>
    <dgm:pt modelId="{827C64F9-D6C4-4280-9CD8-5847E963239C}" type="pres">
      <dgm:prSet presAssocID="{5ADAFE90-DD58-4787-B33B-7EA07891059D}" presName="composite" presStyleCnt="0"/>
      <dgm:spPr/>
    </dgm:pt>
    <dgm:pt modelId="{14FC4254-8A07-456C-847A-AAC9B59481CE}" type="pres">
      <dgm:prSet presAssocID="{5ADAFE90-DD58-4787-B33B-7EA07891059D}" presName="LShape" presStyleLbl="alignNode1" presStyleIdx="2" presStyleCnt="9"/>
      <dgm:spPr/>
    </dgm:pt>
    <dgm:pt modelId="{ACA637A3-2459-4588-9FBD-634A2AFFCDED}" type="pres">
      <dgm:prSet presAssocID="{5ADAFE90-DD58-4787-B33B-7EA07891059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C8BE8-29BE-4710-AB1D-7CD566A0AD4B}" type="pres">
      <dgm:prSet presAssocID="{5ADAFE90-DD58-4787-B33B-7EA07891059D}" presName="Triangle" presStyleLbl="alignNode1" presStyleIdx="3" presStyleCnt="9"/>
      <dgm:spPr/>
    </dgm:pt>
    <dgm:pt modelId="{C2970417-7D1B-4D6F-A03A-282A2CD641CC}" type="pres">
      <dgm:prSet presAssocID="{C35FC697-9127-4E8B-8354-D67560C8930C}" presName="sibTrans" presStyleCnt="0"/>
      <dgm:spPr/>
    </dgm:pt>
    <dgm:pt modelId="{AC5B8AD7-81A4-4AF3-8970-D59CFAD841ED}" type="pres">
      <dgm:prSet presAssocID="{C35FC697-9127-4E8B-8354-D67560C8930C}" presName="space" presStyleCnt="0"/>
      <dgm:spPr/>
    </dgm:pt>
    <dgm:pt modelId="{AC5FF399-6B51-4DA9-871F-397190048680}" type="pres">
      <dgm:prSet presAssocID="{71A192E9-8232-40F5-8036-23D5BDA19A49}" presName="composite" presStyleCnt="0"/>
      <dgm:spPr/>
    </dgm:pt>
    <dgm:pt modelId="{0276E556-120D-428A-9B1B-3E033BA582CD}" type="pres">
      <dgm:prSet presAssocID="{71A192E9-8232-40F5-8036-23D5BDA19A49}" presName="LShape" presStyleLbl="alignNode1" presStyleIdx="4" presStyleCnt="9"/>
      <dgm:spPr/>
    </dgm:pt>
    <dgm:pt modelId="{2E09FC05-BA46-4001-B876-699818F3209C}" type="pres">
      <dgm:prSet presAssocID="{71A192E9-8232-40F5-8036-23D5BDA19A4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45FD8-71F8-4988-AB80-B388597D495C}" type="pres">
      <dgm:prSet presAssocID="{71A192E9-8232-40F5-8036-23D5BDA19A49}" presName="Triangle" presStyleLbl="alignNode1" presStyleIdx="5" presStyleCnt="9"/>
      <dgm:spPr/>
    </dgm:pt>
    <dgm:pt modelId="{5D0FA6BC-72BB-4966-B17A-C0CF98B04C09}" type="pres">
      <dgm:prSet presAssocID="{9E005228-694A-40FA-ABA4-8FC6C9C7E18D}" presName="sibTrans" presStyleCnt="0"/>
      <dgm:spPr/>
    </dgm:pt>
    <dgm:pt modelId="{0E3484BA-0BAB-4CD8-9D83-E556F8C87380}" type="pres">
      <dgm:prSet presAssocID="{9E005228-694A-40FA-ABA4-8FC6C9C7E18D}" presName="space" presStyleCnt="0"/>
      <dgm:spPr/>
    </dgm:pt>
    <dgm:pt modelId="{A46BF2A4-6F27-41DC-B43C-0FB5F7BC37CF}" type="pres">
      <dgm:prSet presAssocID="{A8BA584B-1F78-4690-9E4D-BA7DD8FAEB49}" presName="composite" presStyleCnt="0"/>
      <dgm:spPr/>
    </dgm:pt>
    <dgm:pt modelId="{42B40170-60F5-400C-8518-BBEC131C40EA}" type="pres">
      <dgm:prSet presAssocID="{A8BA584B-1F78-4690-9E4D-BA7DD8FAEB49}" presName="LShape" presStyleLbl="alignNode1" presStyleIdx="6" presStyleCnt="9"/>
      <dgm:spPr/>
    </dgm:pt>
    <dgm:pt modelId="{606EA8B1-C4FC-482B-944A-CB3F6E6D09DA}" type="pres">
      <dgm:prSet presAssocID="{A8BA584B-1F78-4690-9E4D-BA7DD8FAEB49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51C6D-A782-4369-B7B8-C463E671BA4A}" type="pres">
      <dgm:prSet presAssocID="{A8BA584B-1F78-4690-9E4D-BA7DD8FAEB49}" presName="Triangle" presStyleLbl="alignNode1" presStyleIdx="7" presStyleCnt="9"/>
      <dgm:spPr/>
    </dgm:pt>
    <dgm:pt modelId="{44819C94-F2A9-4214-A692-C3AAA043B81A}" type="pres">
      <dgm:prSet presAssocID="{6B5A4DA5-9E9C-48B9-8E07-65515C2BDE7F}" presName="sibTrans" presStyleCnt="0"/>
      <dgm:spPr/>
    </dgm:pt>
    <dgm:pt modelId="{B0D51513-6F4D-4AB6-B248-39906AAB410B}" type="pres">
      <dgm:prSet presAssocID="{6B5A4DA5-9E9C-48B9-8E07-65515C2BDE7F}" presName="space" presStyleCnt="0"/>
      <dgm:spPr/>
    </dgm:pt>
    <dgm:pt modelId="{7C0BB7E1-6FBE-42D1-B72D-2C19650EDEAA}" type="pres">
      <dgm:prSet presAssocID="{0A696FEB-8C6E-4C07-A00D-19D349D07363}" presName="composite" presStyleCnt="0"/>
      <dgm:spPr/>
    </dgm:pt>
    <dgm:pt modelId="{88B04C07-E684-47C3-911B-E7D390758F5C}" type="pres">
      <dgm:prSet presAssocID="{0A696FEB-8C6E-4C07-A00D-19D349D07363}" presName="LShape" presStyleLbl="alignNode1" presStyleIdx="8" presStyleCnt="9"/>
      <dgm:spPr/>
    </dgm:pt>
    <dgm:pt modelId="{ADAFFFE1-A01F-4A46-A25F-2D91131D2D89}" type="pres">
      <dgm:prSet presAssocID="{0A696FEB-8C6E-4C07-A00D-19D349D07363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565D00-9189-4BBA-9E82-EB31011239B8}" type="presOf" srcId="{F747265E-5871-4B0F-A4AC-A60D85ED515E}" destId="{D3916B4A-D9E8-4FF5-803F-A3B83EF2E802}" srcOrd="0" destOrd="0" presId="urn:microsoft.com/office/officeart/2009/3/layout/StepUpProcess"/>
    <dgm:cxn modelId="{5B89B8FB-FB73-4356-AA53-0E1EEF377924}" type="presOf" srcId="{71A192E9-8232-40F5-8036-23D5BDA19A49}" destId="{2E09FC05-BA46-4001-B876-699818F3209C}" srcOrd="0" destOrd="0" presId="urn:microsoft.com/office/officeart/2009/3/layout/StepUpProcess"/>
    <dgm:cxn modelId="{98C763C2-884B-4969-94D9-2EFF934AD616}" type="presOf" srcId="{0A696FEB-8C6E-4C07-A00D-19D349D07363}" destId="{ADAFFFE1-A01F-4A46-A25F-2D91131D2D89}" srcOrd="0" destOrd="0" presId="urn:microsoft.com/office/officeart/2009/3/layout/StepUpProcess"/>
    <dgm:cxn modelId="{6628BE36-60D2-4583-9C33-FC289D7D2A72}" type="presOf" srcId="{4BB9C930-2110-4271-B9DC-5344D13C05DD}" destId="{ACA637A3-2459-4588-9FBD-634A2AFFCDED}" srcOrd="0" destOrd="1" presId="urn:microsoft.com/office/officeart/2009/3/layout/StepUpProcess"/>
    <dgm:cxn modelId="{0C3D8C37-E737-4DE2-A446-E55B1B4EEB7F}" type="presOf" srcId="{CD6D2DDB-17B8-4AF2-A4A6-A6D9B27E8F7A}" destId="{ACA637A3-2459-4588-9FBD-634A2AFFCDED}" srcOrd="0" destOrd="2" presId="urn:microsoft.com/office/officeart/2009/3/layout/StepUpProcess"/>
    <dgm:cxn modelId="{395DB9FA-8C55-4B1C-9BD9-92A036930B27}" type="presOf" srcId="{F50ABEA4-EFAA-49D2-8FF7-734337E37D60}" destId="{D3916B4A-D9E8-4FF5-803F-A3B83EF2E802}" srcOrd="0" destOrd="1" presId="urn:microsoft.com/office/officeart/2009/3/layout/StepUpProcess"/>
    <dgm:cxn modelId="{87D1EFDA-1525-4A0B-A369-3CA89A7F9505}" srcId="{F747265E-5871-4B0F-A4AC-A60D85ED515E}" destId="{F50ABEA4-EFAA-49D2-8FF7-734337E37D60}" srcOrd="0" destOrd="0" parTransId="{C6E93AD5-0B49-466C-AE05-2F920FC6D74E}" sibTransId="{C7508252-A0DA-4B72-9407-7E157833069C}"/>
    <dgm:cxn modelId="{066E4841-147E-4CFC-9608-9FA5F55B2EDC}" srcId="{5ADAFE90-DD58-4787-B33B-7EA07891059D}" destId="{4BB9C930-2110-4271-B9DC-5344D13C05DD}" srcOrd="0" destOrd="0" parTransId="{47A67982-E590-42F1-A640-CD05BC353317}" sibTransId="{86AAA8FA-DD5D-4863-8C90-88CA8BA8EE87}"/>
    <dgm:cxn modelId="{91C238FB-BE28-474B-806C-AACD21F1BBEA}" srcId="{34AF3837-EA77-40DE-AD46-3E1A06104D51}" destId="{F747265E-5871-4B0F-A4AC-A60D85ED515E}" srcOrd="0" destOrd="0" parTransId="{E46AF9F3-17A5-44C3-85F8-B128820E758F}" sibTransId="{CA8392C6-7544-4C3C-A303-E5EA76482D95}"/>
    <dgm:cxn modelId="{F934906C-B00E-469F-9441-AA5DCC500C23}" type="presOf" srcId="{5ADAFE90-DD58-4787-B33B-7EA07891059D}" destId="{ACA637A3-2459-4588-9FBD-634A2AFFCDED}" srcOrd="0" destOrd="0" presId="urn:microsoft.com/office/officeart/2009/3/layout/StepUpProcess"/>
    <dgm:cxn modelId="{586238B9-9623-4890-8DA9-3AA0934FA966}" srcId="{34AF3837-EA77-40DE-AD46-3E1A06104D51}" destId="{0A696FEB-8C6E-4C07-A00D-19D349D07363}" srcOrd="4" destOrd="0" parTransId="{64EB199C-9B8D-4A92-8494-7755CDF755C0}" sibTransId="{81CEBCE9-2562-4910-96FA-0A5773B59E34}"/>
    <dgm:cxn modelId="{63A33792-0EE4-4023-A071-0B7FCE9B57AE}" srcId="{34AF3837-EA77-40DE-AD46-3E1A06104D51}" destId="{5ADAFE90-DD58-4787-B33B-7EA07891059D}" srcOrd="1" destOrd="0" parTransId="{1FCA6DF5-029E-4B60-A42F-9681329C01D7}" sibTransId="{C35FC697-9127-4E8B-8354-D67560C8930C}"/>
    <dgm:cxn modelId="{F86A8CEC-E768-45E8-B7B3-0CAF63C181BE}" type="presOf" srcId="{34AF3837-EA77-40DE-AD46-3E1A06104D51}" destId="{F6242755-0FD4-4F22-8ECF-F4B9EF987BF4}" srcOrd="0" destOrd="0" presId="urn:microsoft.com/office/officeart/2009/3/layout/StepUpProcess"/>
    <dgm:cxn modelId="{9CD036FE-A27E-4123-8D8C-B21DCB16FA37}" srcId="{5ADAFE90-DD58-4787-B33B-7EA07891059D}" destId="{CD6D2DDB-17B8-4AF2-A4A6-A6D9B27E8F7A}" srcOrd="1" destOrd="0" parTransId="{8CB63C4D-DEFB-4ADD-AF83-1963825F7855}" sibTransId="{28D0668C-BAB9-4C02-A9FA-6AFB4BEFC145}"/>
    <dgm:cxn modelId="{6BC76C64-BEF8-4F87-8154-65BAA7C9C6A4}" srcId="{34AF3837-EA77-40DE-AD46-3E1A06104D51}" destId="{A8BA584B-1F78-4690-9E4D-BA7DD8FAEB49}" srcOrd="3" destOrd="0" parTransId="{8F13C005-283F-4ED1-A7C8-B8A211FFFE76}" sibTransId="{6B5A4DA5-9E9C-48B9-8E07-65515C2BDE7F}"/>
    <dgm:cxn modelId="{29DF312E-87A5-4F78-A447-C09BFECD7347}" type="presOf" srcId="{A8BA584B-1F78-4690-9E4D-BA7DD8FAEB49}" destId="{606EA8B1-C4FC-482B-944A-CB3F6E6D09DA}" srcOrd="0" destOrd="0" presId="urn:microsoft.com/office/officeart/2009/3/layout/StepUpProcess"/>
    <dgm:cxn modelId="{82758641-01E8-45A2-B9DB-4DC1931DFA2A}" srcId="{34AF3837-EA77-40DE-AD46-3E1A06104D51}" destId="{71A192E9-8232-40F5-8036-23D5BDA19A49}" srcOrd="2" destOrd="0" parTransId="{812B8471-6838-4C14-A18F-EEA5680BFF42}" sibTransId="{9E005228-694A-40FA-ABA4-8FC6C9C7E18D}"/>
    <dgm:cxn modelId="{984F9869-7F24-4917-AA80-E57B551308B4}" type="presParOf" srcId="{F6242755-0FD4-4F22-8ECF-F4B9EF987BF4}" destId="{E7F2AF3F-835B-43F7-9054-8C503A08497B}" srcOrd="0" destOrd="0" presId="urn:microsoft.com/office/officeart/2009/3/layout/StepUpProcess"/>
    <dgm:cxn modelId="{B6A30D7D-ACB6-41FE-9DA2-8FFC564AB457}" type="presParOf" srcId="{E7F2AF3F-835B-43F7-9054-8C503A08497B}" destId="{90D9DF5D-C02A-4BFF-92C2-22DA247B7396}" srcOrd="0" destOrd="0" presId="urn:microsoft.com/office/officeart/2009/3/layout/StepUpProcess"/>
    <dgm:cxn modelId="{6A915DB3-3847-40BD-886F-BA0F418D5035}" type="presParOf" srcId="{E7F2AF3F-835B-43F7-9054-8C503A08497B}" destId="{D3916B4A-D9E8-4FF5-803F-A3B83EF2E802}" srcOrd="1" destOrd="0" presId="urn:microsoft.com/office/officeart/2009/3/layout/StepUpProcess"/>
    <dgm:cxn modelId="{18D43135-2E23-4A54-B7E6-DF46AB50A91F}" type="presParOf" srcId="{E7F2AF3F-835B-43F7-9054-8C503A08497B}" destId="{C66D4A8E-16F5-42DE-BEF2-BC50AD870359}" srcOrd="2" destOrd="0" presId="urn:microsoft.com/office/officeart/2009/3/layout/StepUpProcess"/>
    <dgm:cxn modelId="{809A792B-7B61-480C-8C2F-A0C31BB1C341}" type="presParOf" srcId="{F6242755-0FD4-4F22-8ECF-F4B9EF987BF4}" destId="{FB2ED2AC-CCAD-4079-A8B2-F68B813B26BD}" srcOrd="1" destOrd="0" presId="urn:microsoft.com/office/officeart/2009/3/layout/StepUpProcess"/>
    <dgm:cxn modelId="{3871C41B-C22C-4193-BDC0-11807058DA70}" type="presParOf" srcId="{FB2ED2AC-CCAD-4079-A8B2-F68B813B26BD}" destId="{B6202768-6FBE-429A-A667-3AC42FF54E99}" srcOrd="0" destOrd="0" presId="urn:microsoft.com/office/officeart/2009/3/layout/StepUpProcess"/>
    <dgm:cxn modelId="{0D6C70DF-B1B6-4063-B1C7-1CFC68EB9894}" type="presParOf" srcId="{F6242755-0FD4-4F22-8ECF-F4B9EF987BF4}" destId="{827C64F9-D6C4-4280-9CD8-5847E963239C}" srcOrd="2" destOrd="0" presId="urn:microsoft.com/office/officeart/2009/3/layout/StepUpProcess"/>
    <dgm:cxn modelId="{56F2089C-9B03-4C59-908B-0EC939530FC2}" type="presParOf" srcId="{827C64F9-D6C4-4280-9CD8-5847E963239C}" destId="{14FC4254-8A07-456C-847A-AAC9B59481CE}" srcOrd="0" destOrd="0" presId="urn:microsoft.com/office/officeart/2009/3/layout/StepUpProcess"/>
    <dgm:cxn modelId="{7357BBBC-A27C-4C3C-87BC-6868610427C0}" type="presParOf" srcId="{827C64F9-D6C4-4280-9CD8-5847E963239C}" destId="{ACA637A3-2459-4588-9FBD-634A2AFFCDED}" srcOrd="1" destOrd="0" presId="urn:microsoft.com/office/officeart/2009/3/layout/StepUpProcess"/>
    <dgm:cxn modelId="{42A5BDCE-ADBC-4B48-8FEE-712C4C90B8C8}" type="presParOf" srcId="{827C64F9-D6C4-4280-9CD8-5847E963239C}" destId="{84AC8BE8-29BE-4710-AB1D-7CD566A0AD4B}" srcOrd="2" destOrd="0" presId="urn:microsoft.com/office/officeart/2009/3/layout/StepUpProcess"/>
    <dgm:cxn modelId="{B84D467A-0948-4032-8317-D61F347970A8}" type="presParOf" srcId="{F6242755-0FD4-4F22-8ECF-F4B9EF987BF4}" destId="{C2970417-7D1B-4D6F-A03A-282A2CD641CC}" srcOrd="3" destOrd="0" presId="urn:microsoft.com/office/officeart/2009/3/layout/StepUpProcess"/>
    <dgm:cxn modelId="{911DECCF-438A-4C2A-8376-1F971DA7AFD2}" type="presParOf" srcId="{C2970417-7D1B-4D6F-A03A-282A2CD641CC}" destId="{AC5B8AD7-81A4-4AF3-8970-D59CFAD841ED}" srcOrd="0" destOrd="0" presId="urn:microsoft.com/office/officeart/2009/3/layout/StepUpProcess"/>
    <dgm:cxn modelId="{153D0DD8-2444-4452-8C53-792DDF06F34E}" type="presParOf" srcId="{F6242755-0FD4-4F22-8ECF-F4B9EF987BF4}" destId="{AC5FF399-6B51-4DA9-871F-397190048680}" srcOrd="4" destOrd="0" presId="urn:microsoft.com/office/officeart/2009/3/layout/StepUpProcess"/>
    <dgm:cxn modelId="{3DCC229C-CB52-4A18-8EE8-D20A50321B6A}" type="presParOf" srcId="{AC5FF399-6B51-4DA9-871F-397190048680}" destId="{0276E556-120D-428A-9B1B-3E033BA582CD}" srcOrd="0" destOrd="0" presId="urn:microsoft.com/office/officeart/2009/3/layout/StepUpProcess"/>
    <dgm:cxn modelId="{1B45BFA3-1301-4E74-B41C-DF7284B9983A}" type="presParOf" srcId="{AC5FF399-6B51-4DA9-871F-397190048680}" destId="{2E09FC05-BA46-4001-B876-699818F3209C}" srcOrd="1" destOrd="0" presId="urn:microsoft.com/office/officeart/2009/3/layout/StepUpProcess"/>
    <dgm:cxn modelId="{6AD3C1A1-7D7A-4400-ACA2-A8C3E063227D}" type="presParOf" srcId="{AC5FF399-6B51-4DA9-871F-397190048680}" destId="{CE045FD8-71F8-4988-AB80-B388597D495C}" srcOrd="2" destOrd="0" presId="urn:microsoft.com/office/officeart/2009/3/layout/StepUpProcess"/>
    <dgm:cxn modelId="{10E521C1-6641-4342-B757-57E7801ABDF9}" type="presParOf" srcId="{F6242755-0FD4-4F22-8ECF-F4B9EF987BF4}" destId="{5D0FA6BC-72BB-4966-B17A-C0CF98B04C09}" srcOrd="5" destOrd="0" presId="urn:microsoft.com/office/officeart/2009/3/layout/StepUpProcess"/>
    <dgm:cxn modelId="{60B10571-052B-46CA-80F1-70D5FC9FAF44}" type="presParOf" srcId="{5D0FA6BC-72BB-4966-B17A-C0CF98B04C09}" destId="{0E3484BA-0BAB-4CD8-9D83-E556F8C87380}" srcOrd="0" destOrd="0" presId="urn:microsoft.com/office/officeart/2009/3/layout/StepUpProcess"/>
    <dgm:cxn modelId="{7D9E6AC4-982B-4925-BE63-40FE7CCCF0BD}" type="presParOf" srcId="{F6242755-0FD4-4F22-8ECF-F4B9EF987BF4}" destId="{A46BF2A4-6F27-41DC-B43C-0FB5F7BC37CF}" srcOrd="6" destOrd="0" presId="urn:microsoft.com/office/officeart/2009/3/layout/StepUpProcess"/>
    <dgm:cxn modelId="{0F63303D-4792-4DC2-BD5E-4805B6CF367F}" type="presParOf" srcId="{A46BF2A4-6F27-41DC-B43C-0FB5F7BC37CF}" destId="{42B40170-60F5-400C-8518-BBEC131C40EA}" srcOrd="0" destOrd="0" presId="urn:microsoft.com/office/officeart/2009/3/layout/StepUpProcess"/>
    <dgm:cxn modelId="{8B690E50-0D3D-4279-B4D9-911860129990}" type="presParOf" srcId="{A46BF2A4-6F27-41DC-B43C-0FB5F7BC37CF}" destId="{606EA8B1-C4FC-482B-944A-CB3F6E6D09DA}" srcOrd="1" destOrd="0" presId="urn:microsoft.com/office/officeart/2009/3/layout/StepUpProcess"/>
    <dgm:cxn modelId="{53FE8797-E48F-4366-982B-C2E10E899745}" type="presParOf" srcId="{A46BF2A4-6F27-41DC-B43C-0FB5F7BC37CF}" destId="{4CC51C6D-A782-4369-B7B8-C463E671BA4A}" srcOrd="2" destOrd="0" presId="urn:microsoft.com/office/officeart/2009/3/layout/StepUpProcess"/>
    <dgm:cxn modelId="{AF5BC4D6-6243-42AD-AB93-3181E3F407A8}" type="presParOf" srcId="{F6242755-0FD4-4F22-8ECF-F4B9EF987BF4}" destId="{44819C94-F2A9-4214-A692-C3AAA043B81A}" srcOrd="7" destOrd="0" presId="urn:microsoft.com/office/officeart/2009/3/layout/StepUpProcess"/>
    <dgm:cxn modelId="{209BF761-2F24-4B8C-97E6-E61B4991DFB3}" type="presParOf" srcId="{44819C94-F2A9-4214-A692-C3AAA043B81A}" destId="{B0D51513-6F4D-4AB6-B248-39906AAB410B}" srcOrd="0" destOrd="0" presId="urn:microsoft.com/office/officeart/2009/3/layout/StepUpProcess"/>
    <dgm:cxn modelId="{54A737AD-DD7F-4736-BEBA-1D50F5803C4C}" type="presParOf" srcId="{F6242755-0FD4-4F22-8ECF-F4B9EF987BF4}" destId="{7C0BB7E1-6FBE-42D1-B72D-2C19650EDEAA}" srcOrd="8" destOrd="0" presId="urn:microsoft.com/office/officeart/2009/3/layout/StepUpProcess"/>
    <dgm:cxn modelId="{384686B4-95C2-44C1-AB01-5DF55273A18F}" type="presParOf" srcId="{7C0BB7E1-6FBE-42D1-B72D-2C19650EDEAA}" destId="{88B04C07-E684-47C3-911B-E7D390758F5C}" srcOrd="0" destOrd="0" presId="urn:microsoft.com/office/officeart/2009/3/layout/StepUpProcess"/>
    <dgm:cxn modelId="{FC6ECED0-603B-438A-AC6A-273CD7ECEF2C}" type="presParOf" srcId="{7C0BB7E1-6FBE-42D1-B72D-2C19650EDEAA}" destId="{ADAFFFE1-A01F-4A46-A25F-2D91131D2D8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624D8-3BBD-4F82-A82E-A213AAABC9CC}">
      <dsp:nvSpPr>
        <dsp:cNvPr id="0" name=""/>
        <dsp:cNvSpPr/>
      </dsp:nvSpPr>
      <dsp:spPr>
        <a:xfrm>
          <a:off x="0" y="0"/>
          <a:ext cx="7977219" cy="8032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ym typeface="Wingdings" panose="05000000000000000000" pitchFamily="2" charset="2"/>
            </a:rPr>
            <a:t>Lumps of waste along roadside</a:t>
          </a:r>
          <a:endParaRPr lang="en-US" sz="3500" kern="1200" dirty="0"/>
        </a:p>
      </dsp:txBody>
      <dsp:txXfrm>
        <a:off x="23526" y="23526"/>
        <a:ext cx="7016477" cy="756191"/>
      </dsp:txXfrm>
    </dsp:sp>
    <dsp:sp modelId="{9DC2CB4D-E5E9-4C9F-A145-7A1AC2D3A3C6}">
      <dsp:nvSpPr>
        <dsp:cNvPr id="0" name=""/>
        <dsp:cNvSpPr/>
      </dsp:nvSpPr>
      <dsp:spPr>
        <a:xfrm>
          <a:off x="595701" y="914804"/>
          <a:ext cx="7977219" cy="80324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ym typeface="Wingdings" panose="05000000000000000000" pitchFamily="2" charset="2"/>
            </a:rPr>
            <a:t>Environmental pollution</a:t>
          </a:r>
        </a:p>
      </dsp:txBody>
      <dsp:txXfrm>
        <a:off x="619227" y="938330"/>
        <a:ext cx="6812357" cy="756191"/>
      </dsp:txXfrm>
    </dsp:sp>
    <dsp:sp modelId="{0A570DD3-E59F-4A79-8EAB-B07988F2919D}">
      <dsp:nvSpPr>
        <dsp:cNvPr id="0" name=""/>
        <dsp:cNvSpPr/>
      </dsp:nvSpPr>
      <dsp:spPr>
        <a:xfrm>
          <a:off x="1191402" y="1829609"/>
          <a:ext cx="7977219" cy="8032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ym typeface="Wingdings" panose="05000000000000000000" pitchFamily="2" charset="2"/>
            </a:rPr>
            <a:t>Foul smell from the rotten waste</a:t>
          </a:r>
        </a:p>
      </dsp:txBody>
      <dsp:txXfrm>
        <a:off x="1214928" y="1853135"/>
        <a:ext cx="6812357" cy="756191"/>
      </dsp:txXfrm>
    </dsp:sp>
    <dsp:sp modelId="{EAD114BE-7EBE-4999-AFC9-013686CAF53C}">
      <dsp:nvSpPr>
        <dsp:cNvPr id="0" name=""/>
        <dsp:cNvSpPr/>
      </dsp:nvSpPr>
      <dsp:spPr>
        <a:xfrm>
          <a:off x="1787104" y="2744414"/>
          <a:ext cx="7977219" cy="80324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ym typeface="Wingdings" panose="05000000000000000000" pitchFamily="2" charset="2"/>
            </a:rPr>
            <a:t>Breeding of insects and mosquitoes </a:t>
          </a:r>
          <a:endParaRPr lang="en-US" sz="3500" kern="1200" dirty="0"/>
        </a:p>
      </dsp:txBody>
      <dsp:txXfrm>
        <a:off x="1810630" y="2767940"/>
        <a:ext cx="6812357" cy="756191"/>
      </dsp:txXfrm>
    </dsp:sp>
    <dsp:sp modelId="{9AC04A17-7870-4809-A562-305E3B9CA335}">
      <dsp:nvSpPr>
        <dsp:cNvPr id="0" name=""/>
        <dsp:cNvSpPr/>
      </dsp:nvSpPr>
      <dsp:spPr>
        <a:xfrm>
          <a:off x="2382805" y="3659219"/>
          <a:ext cx="7977219" cy="80324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Dreadful diseases</a:t>
          </a:r>
          <a:endParaRPr lang="en-US" sz="3500" kern="1200" dirty="0"/>
        </a:p>
      </dsp:txBody>
      <dsp:txXfrm>
        <a:off x="2406331" y="3682745"/>
        <a:ext cx="6812357" cy="756191"/>
      </dsp:txXfrm>
    </dsp:sp>
    <dsp:sp modelId="{A459BF81-ABF1-4757-8754-7D1E16AFAA78}">
      <dsp:nvSpPr>
        <dsp:cNvPr id="0" name=""/>
        <dsp:cNvSpPr/>
      </dsp:nvSpPr>
      <dsp:spPr>
        <a:xfrm>
          <a:off x="7455111" y="586813"/>
          <a:ext cx="522108" cy="522108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572585" y="586813"/>
        <a:ext cx="287160" cy="392886"/>
      </dsp:txXfrm>
    </dsp:sp>
    <dsp:sp modelId="{627D9029-324C-4E22-BB7B-1D91D7270AB7}">
      <dsp:nvSpPr>
        <dsp:cNvPr id="0" name=""/>
        <dsp:cNvSpPr/>
      </dsp:nvSpPr>
      <dsp:spPr>
        <a:xfrm>
          <a:off x="8050812" y="1501618"/>
          <a:ext cx="522108" cy="522108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168286" y="1501618"/>
        <a:ext cx="287160" cy="392886"/>
      </dsp:txXfrm>
    </dsp:sp>
    <dsp:sp modelId="{DD4D4A97-23B7-4241-88FA-B9AD422BFD22}">
      <dsp:nvSpPr>
        <dsp:cNvPr id="0" name=""/>
        <dsp:cNvSpPr/>
      </dsp:nvSpPr>
      <dsp:spPr>
        <a:xfrm>
          <a:off x="8646513" y="2403036"/>
          <a:ext cx="522108" cy="522108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763987" y="2403036"/>
        <a:ext cx="287160" cy="392886"/>
      </dsp:txXfrm>
    </dsp:sp>
    <dsp:sp modelId="{0F22413E-A6ED-465D-B17A-3167311FEAB8}">
      <dsp:nvSpPr>
        <dsp:cNvPr id="0" name=""/>
        <dsp:cNvSpPr/>
      </dsp:nvSpPr>
      <dsp:spPr>
        <a:xfrm>
          <a:off x="9242215" y="3326766"/>
          <a:ext cx="522108" cy="522108"/>
        </a:xfrm>
        <a:prstGeom prst="downArrow">
          <a:avLst>
            <a:gd name="adj1" fmla="val 55000"/>
            <a:gd name="adj2" fmla="val 45000"/>
          </a:avLst>
        </a:prstGeom>
        <a:solidFill>
          <a:srgbClr val="00B0F0">
            <a:alpha val="90000"/>
          </a:srgb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9359689" y="3326766"/>
        <a:ext cx="287160" cy="392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9DF5D-C02A-4BFF-92C2-22DA247B7396}">
      <dsp:nvSpPr>
        <dsp:cNvPr id="0" name=""/>
        <dsp:cNvSpPr/>
      </dsp:nvSpPr>
      <dsp:spPr>
        <a:xfrm rot="5400000">
          <a:off x="382874" y="2044342"/>
          <a:ext cx="1147707" cy="1909758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916B4A-D9E8-4FF5-803F-A3B83EF2E802}">
      <dsp:nvSpPr>
        <dsp:cNvPr id="0" name=""/>
        <dsp:cNvSpPr/>
      </dsp:nvSpPr>
      <dsp:spPr>
        <a:xfrm>
          <a:off x="191293" y="2614948"/>
          <a:ext cx="1724141" cy="1511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Filled Dustbin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Garbage in Dustbin reaches a  threshold  level.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293" y="2614948"/>
        <a:ext cx="1724141" cy="1511310"/>
      </dsp:txXfrm>
    </dsp:sp>
    <dsp:sp modelId="{C66D4A8E-16F5-42DE-BEF2-BC50AD870359}">
      <dsp:nvSpPr>
        <dsp:cNvPr id="0" name=""/>
        <dsp:cNvSpPr/>
      </dsp:nvSpPr>
      <dsp:spPr>
        <a:xfrm>
          <a:off x="1590125" y="1903743"/>
          <a:ext cx="325309" cy="32530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FC4254-8A07-456C-847A-AAC9B59481CE}">
      <dsp:nvSpPr>
        <dsp:cNvPr id="0" name=""/>
        <dsp:cNvSpPr/>
      </dsp:nvSpPr>
      <dsp:spPr>
        <a:xfrm rot="5400000">
          <a:off x="2493559" y="1522051"/>
          <a:ext cx="1147707" cy="1909758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A637A3-2459-4588-9FBD-634A2AFFCDED}">
      <dsp:nvSpPr>
        <dsp:cNvPr id="0" name=""/>
        <dsp:cNvSpPr/>
      </dsp:nvSpPr>
      <dsp:spPr>
        <a:xfrm>
          <a:off x="2301979" y="2092657"/>
          <a:ext cx="1724141" cy="1511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Distance Sensor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Distance sensor connected microcontroller that monitors the garbage level</a:t>
          </a:r>
          <a:endParaRPr lang="en-US" sz="900" kern="1200" dirty="0"/>
        </a:p>
      </dsp:txBody>
      <dsp:txXfrm>
        <a:off x="2301979" y="2092657"/>
        <a:ext cx="1724141" cy="1511310"/>
      </dsp:txXfrm>
    </dsp:sp>
    <dsp:sp modelId="{84AC8BE8-29BE-4710-AB1D-7CD566A0AD4B}">
      <dsp:nvSpPr>
        <dsp:cNvPr id="0" name=""/>
        <dsp:cNvSpPr/>
      </dsp:nvSpPr>
      <dsp:spPr>
        <a:xfrm>
          <a:off x="3700810" y="1381452"/>
          <a:ext cx="325309" cy="32530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76E556-120D-428A-9B1B-3E033BA582CD}">
      <dsp:nvSpPr>
        <dsp:cNvPr id="0" name=""/>
        <dsp:cNvSpPr/>
      </dsp:nvSpPr>
      <dsp:spPr>
        <a:xfrm rot="5400000">
          <a:off x="4604245" y="999759"/>
          <a:ext cx="1147707" cy="1909758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9FC05-BA46-4001-B876-699818F3209C}">
      <dsp:nvSpPr>
        <dsp:cNvPr id="0" name=""/>
        <dsp:cNvSpPr/>
      </dsp:nvSpPr>
      <dsp:spPr>
        <a:xfrm>
          <a:off x="4412664" y="1570366"/>
          <a:ext cx="1724141" cy="1511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Arduino checks if garbage level is above the threshold and signals this to GSM Modem.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2664" y="1570366"/>
        <a:ext cx="1724141" cy="1511310"/>
      </dsp:txXfrm>
    </dsp:sp>
    <dsp:sp modelId="{CE045FD8-71F8-4988-AB80-B388597D495C}">
      <dsp:nvSpPr>
        <dsp:cNvPr id="0" name=""/>
        <dsp:cNvSpPr/>
      </dsp:nvSpPr>
      <dsp:spPr>
        <a:xfrm>
          <a:off x="5811495" y="859161"/>
          <a:ext cx="325309" cy="32530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B40170-60F5-400C-8518-BBEC131C40EA}">
      <dsp:nvSpPr>
        <dsp:cNvPr id="0" name=""/>
        <dsp:cNvSpPr/>
      </dsp:nvSpPr>
      <dsp:spPr>
        <a:xfrm rot="5400000">
          <a:off x="6714930" y="477468"/>
          <a:ext cx="1147707" cy="1909758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6EA8B1-C4FC-482B-944A-CB3F6E6D09DA}">
      <dsp:nvSpPr>
        <dsp:cNvPr id="0" name=""/>
        <dsp:cNvSpPr/>
      </dsp:nvSpPr>
      <dsp:spPr>
        <a:xfrm>
          <a:off x="6523349" y="1048075"/>
          <a:ext cx="1724141" cy="1511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GSM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GSM Modem gets the signal to inform the authority to take required action.</a:t>
          </a:r>
          <a:endParaRPr lang="en-US" sz="1200" kern="1200" dirty="0"/>
        </a:p>
      </dsp:txBody>
      <dsp:txXfrm>
        <a:off x="6523349" y="1048075"/>
        <a:ext cx="1724141" cy="1511310"/>
      </dsp:txXfrm>
    </dsp:sp>
    <dsp:sp modelId="{4CC51C6D-A782-4369-B7B8-C463E671BA4A}">
      <dsp:nvSpPr>
        <dsp:cNvPr id="0" name=""/>
        <dsp:cNvSpPr/>
      </dsp:nvSpPr>
      <dsp:spPr>
        <a:xfrm>
          <a:off x="7922181" y="336870"/>
          <a:ext cx="325309" cy="325309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B04C07-E684-47C3-911B-E7D390758F5C}">
      <dsp:nvSpPr>
        <dsp:cNvPr id="0" name=""/>
        <dsp:cNvSpPr/>
      </dsp:nvSpPr>
      <dsp:spPr>
        <a:xfrm rot="5400000">
          <a:off x="8825616" y="-44822"/>
          <a:ext cx="1147707" cy="1909758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AFFFE1-A01F-4A46-A25F-2D91131D2D89}">
      <dsp:nvSpPr>
        <dsp:cNvPr id="0" name=""/>
        <dsp:cNvSpPr/>
      </dsp:nvSpPr>
      <dsp:spPr>
        <a:xfrm>
          <a:off x="8634035" y="525784"/>
          <a:ext cx="1724141" cy="1511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Cell Phone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Message is sent to authority</a:t>
          </a:r>
          <a:endParaRPr lang="en-US" sz="1200" kern="1200" dirty="0"/>
        </a:p>
      </dsp:txBody>
      <dsp:txXfrm>
        <a:off x="8634035" y="525784"/>
        <a:ext cx="1724141" cy="151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685800"/>
            <a:ext cx="8735325" cy="2082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SMART-BIN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200400"/>
            <a:ext cx="8735325" cy="3276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Group no.5</a:t>
            </a:r>
          </a:p>
          <a:p>
            <a:pPr algn="ctr"/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Chahes chopra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Akanksha goel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Shivani mandeliya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Mona singh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Pankaj pratap singh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22212" y="365126"/>
            <a:ext cx="10133172" cy="93027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WHAT??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Efficient garbage monitoring system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System that  notifies automatically when dustbin is full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Able the authority to clean the mess in time</a:t>
            </a: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Leading to less polluted and much aware environment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7776" y="365126"/>
            <a:ext cx="9646024" cy="76442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WHY?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2482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0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COMPONENTS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Distance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Arduino Microcontroller 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GSM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Cell 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Battery(Power supply)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HOW??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2277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3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END RESULTS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05000"/>
            <a:ext cx="10360501" cy="4495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Clean and hygienic environment.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Reduce threat of diseases.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Easy to maintain system from the authority perspective.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Extra effort is reduced in maintaining overflowing garbage bins leading to less wastage of time and money.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</TotalTime>
  <Words>184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Agency FB</vt:lpstr>
      <vt:lpstr>Arial</vt:lpstr>
      <vt:lpstr>Bauhaus 93</vt:lpstr>
      <vt:lpstr>Berlin Sans FB</vt:lpstr>
      <vt:lpstr>Calibri</vt:lpstr>
      <vt:lpstr>Century Gothic</vt:lpstr>
      <vt:lpstr>Times New Roman</vt:lpstr>
      <vt:lpstr>Wingdings</vt:lpstr>
      <vt:lpstr>Tech 16x9</vt:lpstr>
      <vt:lpstr>SMART-BIN</vt:lpstr>
      <vt:lpstr>WHAT??</vt:lpstr>
      <vt:lpstr>WHY?</vt:lpstr>
      <vt:lpstr>COMPONENTS</vt:lpstr>
      <vt:lpstr>HOW??</vt:lpstr>
      <vt:lpstr>END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Shivani Mandeliya</dc:creator>
  <cp:lastModifiedBy>CHAHU</cp:lastModifiedBy>
  <cp:revision>4</cp:revision>
  <dcterms:created xsi:type="dcterms:W3CDTF">2017-02-12T16:16:34Z</dcterms:created>
  <dcterms:modified xsi:type="dcterms:W3CDTF">2017-02-12T17:06:01Z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