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7" r:id="rId6"/>
    <p:sldId id="263" r:id="rId7"/>
    <p:sldId id="262" r:id="rId8"/>
    <p:sldId id="268" r:id="rId9"/>
    <p:sldId id="265" r:id="rId10"/>
    <p:sldId id="266" r:id="rId11"/>
    <p:sldId id="267" r:id="rId12"/>
    <p:sldId id="270" r:id="rId13"/>
    <p:sldId id="272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6383-9A3B-43DD-9DAB-5FBE5BDAF00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6FD3-8A28-4F4B-820D-84A9A184FB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6383-9A3B-43DD-9DAB-5FBE5BDAF00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6FD3-8A28-4F4B-820D-84A9A184FB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6383-9A3B-43DD-9DAB-5FBE5BDAF00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6FD3-8A28-4F4B-820D-84A9A184FB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6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6383-9A3B-43DD-9DAB-5FBE5BDAF00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6FD3-8A28-4F4B-820D-84A9A184FB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3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6383-9A3B-43DD-9DAB-5FBE5BDAF00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6FD3-8A28-4F4B-820D-84A9A184FB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4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6383-9A3B-43DD-9DAB-5FBE5BDAF00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6FD3-8A28-4F4B-820D-84A9A184FB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1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6383-9A3B-43DD-9DAB-5FBE5BDAF00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6FD3-8A28-4F4B-820D-84A9A184FB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0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6383-9A3B-43DD-9DAB-5FBE5BDAF00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6FD3-8A28-4F4B-820D-84A9A184FB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6383-9A3B-43DD-9DAB-5FBE5BDAF00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6FD3-8A28-4F4B-820D-84A9A184FB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2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6383-9A3B-43DD-9DAB-5FBE5BDAF00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6FD3-8A28-4F4B-820D-84A9A184FB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8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6383-9A3B-43DD-9DAB-5FBE5BDAF00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6FD3-8A28-4F4B-820D-84A9A184FB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0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6383-9A3B-43DD-9DAB-5FBE5BDAF00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6FD3-8A28-4F4B-820D-84A9A184FB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8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29000"/>
            <a:ext cx="7391400" cy="1470025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Bell MT" panose="02020503060305020303" pitchFamily="18" charset="0"/>
              </a:rPr>
              <a:t>ENVitter</a:t>
            </a:r>
            <a:endParaRPr lang="en-US" sz="8800" dirty="0">
              <a:latin typeface="Bell MT" panose="02020503060305020303" pitchFamily="18" charset="0"/>
            </a:endParaRPr>
          </a:p>
        </p:txBody>
      </p:sp>
      <p:pic>
        <p:nvPicPr>
          <p:cNvPr id="1026" name="Picture 2" descr="C:\Users\Prashant\Downloads\imageedit_9_41648921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66800"/>
            <a:ext cx="3001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Social Media Interaction (Tweet / Involve Government officials as well as common Indian citizens towards a safer, cleaner environment)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Scalable – Involve/Integrate other Social / Infrastructural Issues (For e.g. – Traffic, Road blockages)</a:t>
            </a:r>
          </a:p>
          <a:p>
            <a:r>
              <a:rPr lang="en-US" dirty="0" smtClean="0"/>
              <a:t>Geo-temporal allocation</a:t>
            </a:r>
          </a:p>
          <a:p>
            <a:r>
              <a:rPr lang="en-US" dirty="0" smtClean="0"/>
              <a:t>Volunteering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-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</a:p>
          <a:p>
            <a:r>
              <a:rPr lang="en-US" dirty="0" smtClean="0"/>
              <a:t>DEFORESTATION</a:t>
            </a:r>
          </a:p>
          <a:p>
            <a:r>
              <a:rPr lang="en-US" dirty="0" smtClean="0"/>
              <a:t>ANIMAL RESCUE</a:t>
            </a:r>
          </a:p>
          <a:p>
            <a:r>
              <a:rPr lang="en-US" dirty="0" smtClean="0"/>
              <a:t>POLLUTION</a:t>
            </a:r>
          </a:p>
          <a:p>
            <a:r>
              <a:rPr lang="en-US" dirty="0" smtClean="0"/>
              <a:t>QUALITY OF 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rashant\Downloads\appsc\Screenshot_20160619-1651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14" y="367145"/>
            <a:ext cx="420635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rashant\Downloads\appsc\Screenshot_20160619-1651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1066"/>
            <a:ext cx="3962400" cy="609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rashant\Downloads\appsc\Screenshot_20160619-1651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1066"/>
            <a:ext cx="3962399" cy="608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6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Prashant\Downloads\appsc\Screenshot_20160619-1651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03323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rashant\Downloads\Screenshot_20160619-1718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39624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CO-ORDINATION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653365"/>
              </p:ext>
            </p:extLst>
          </p:nvPr>
        </p:nvGraphicFramePr>
        <p:xfrm>
          <a:off x="457200" y="12954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</a:t>
                      </a:r>
                      <a:r>
                        <a:rPr lang="en-US" baseline="0" dirty="0" smtClean="0"/>
                        <a:t>M MEMBER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200150"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r>
                        <a:rPr lang="en-US" baseline="0" dirty="0" smtClean="0"/>
                        <a:t> (ADMIN PORTAL)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PRASHANT PATIL</a:t>
                      </a:r>
                    </a:p>
                    <a:p>
                      <a:r>
                        <a:rPr lang="en-US" dirty="0" smtClean="0"/>
                        <a:t>LENHERD</a:t>
                      </a:r>
                      <a:r>
                        <a:rPr lang="en-US" baseline="0" dirty="0" smtClean="0"/>
                        <a:t> OLIVERA</a:t>
                      </a:r>
                      <a:endParaRPr lang="en-US" dirty="0"/>
                    </a:p>
                  </a:txBody>
                  <a:tcPr/>
                </a:tc>
              </a:tr>
              <a:tr h="120015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CHAITANYA BAPAT</a:t>
                      </a:r>
                    </a:p>
                    <a:p>
                      <a:r>
                        <a:rPr lang="en-US" dirty="0" smtClean="0"/>
                        <a:t>JEET</a:t>
                      </a:r>
                      <a:r>
                        <a:rPr lang="en-US" baseline="0" dirty="0" smtClean="0"/>
                        <a:t> KHETAN</a:t>
                      </a:r>
                      <a:endParaRPr lang="en-US" dirty="0"/>
                    </a:p>
                  </a:txBody>
                  <a:tcPr/>
                </a:tc>
              </a:tr>
              <a:tr h="120015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SIDDHANT RELE</a:t>
                      </a:r>
                    </a:p>
                    <a:p>
                      <a:r>
                        <a:rPr lang="en-US" dirty="0" smtClean="0"/>
                        <a:t>RONAK MEHTA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6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Tackling the Waste collection, Pollution and such pressing Environmental issues via a social network.</a:t>
            </a:r>
          </a:p>
          <a:p>
            <a:r>
              <a:rPr lang="en-US" b="1" u="sng" dirty="0" smtClean="0"/>
              <a:t>Workflow</a:t>
            </a:r>
            <a:r>
              <a:rPr lang="en-US" dirty="0" smtClean="0"/>
              <a:t> –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Users send issues.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Admin responds to the current request.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 assignment.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Status tracked.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 resolved.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ENVitter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ENV=Environment </a:t>
            </a:r>
          </a:p>
          <a:p>
            <a:r>
              <a:rPr lang="en-US" dirty="0" smtClean="0"/>
              <a:t>Itter=Twitter</a:t>
            </a:r>
          </a:p>
          <a:p>
            <a:endParaRPr lang="en-US" dirty="0" smtClean="0"/>
          </a:p>
          <a:p>
            <a:r>
              <a:rPr lang="en-US" dirty="0" smtClean="0"/>
              <a:t>A confluence of Environment with the existential Social Media Network.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State of Affairs (Environmental POV)</a:t>
            </a:r>
          </a:p>
          <a:p>
            <a:r>
              <a:rPr lang="en-US" dirty="0" smtClean="0"/>
              <a:t>Deteriorating ecosystem and environmental conditions across the globe</a:t>
            </a:r>
          </a:p>
          <a:p>
            <a:r>
              <a:rPr lang="en-US" dirty="0" smtClean="0"/>
              <a:t>Dearth of Technological solutions (implementable) </a:t>
            </a:r>
          </a:p>
          <a:p>
            <a:r>
              <a:rPr lang="en-US" dirty="0" smtClean="0"/>
              <a:t>Problem – specific Targeting, Planning and Completion</a:t>
            </a:r>
          </a:p>
          <a:p>
            <a:r>
              <a:rPr lang="en-US" dirty="0" smtClean="0"/>
              <a:t>No reporting authority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210594"/>
            <a:ext cx="64484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Prashant\Desktop\LOGO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0" y="5013475"/>
            <a:ext cx="1581150" cy="88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rashant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1218265" cy="12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rashant\Desktop\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2800"/>
            <a:ext cx="1386782" cy="135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Prashant\Desktop\code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69731"/>
            <a:ext cx="1487487" cy="14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3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CodeIgniter</a:t>
            </a:r>
            <a:r>
              <a:rPr lang="en-US" dirty="0" smtClean="0"/>
              <a:t> – an MVC architecture based framework for implementing PHP</a:t>
            </a:r>
          </a:p>
          <a:p>
            <a:r>
              <a:rPr lang="en-US" dirty="0" smtClean="0"/>
              <a:t>AngularJS – Front-end UI, </a:t>
            </a:r>
            <a:r>
              <a:rPr lang="en-US" dirty="0" err="1" smtClean="0"/>
              <a:t>Javascript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Android – Mobile application</a:t>
            </a:r>
          </a:p>
          <a:p>
            <a:r>
              <a:rPr lang="en-US" dirty="0" err="1" smtClean="0"/>
              <a:t>PHPMyAdmin</a:t>
            </a:r>
            <a:r>
              <a:rPr lang="en-US" dirty="0" smtClean="0"/>
              <a:t> – SQL Server /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placement </a:t>
            </a:r>
          </a:p>
          <a:p>
            <a:r>
              <a:rPr lang="en-US" dirty="0" smtClean="0"/>
              <a:t>Issue resolution</a:t>
            </a:r>
          </a:p>
          <a:p>
            <a:r>
              <a:rPr lang="en-US" dirty="0" smtClean="0"/>
              <a:t>Appreciation</a:t>
            </a:r>
          </a:p>
          <a:p>
            <a:r>
              <a:rPr lang="en-US" dirty="0" smtClean="0"/>
              <a:t>Status Tracking</a:t>
            </a:r>
          </a:p>
          <a:p>
            <a:r>
              <a:rPr lang="en-US" dirty="0" smtClean="0"/>
              <a:t>Social Media Involvement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238843"/>
              </p:ext>
            </p:extLst>
          </p:nvPr>
        </p:nvGraphicFramePr>
        <p:xfrm>
          <a:off x="457200" y="1600200"/>
          <a:ext cx="82296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75763">
                <a:tc>
                  <a:txBody>
                    <a:bodyPr/>
                    <a:lstStyle/>
                    <a:p>
                      <a:r>
                        <a:rPr lang="en-US" dirty="0" smtClean="0"/>
                        <a:t>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</a:tr>
              <a:tr h="30104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8" name="Picture 6" descr="C:\Users\Prashant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3886200" cy="278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Prashant\Desktop\download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514601"/>
            <a:ext cx="3733800" cy="277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2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GOVERNMENT OFFICIALS/B.M.C.</a:t>
            </a:r>
          </a:p>
          <a:p>
            <a:endParaRPr lang="en-US" dirty="0"/>
          </a:p>
          <a:p>
            <a:r>
              <a:rPr lang="en-US" dirty="0" smtClean="0"/>
              <a:t>ENVIRONMENTAL OFFICIALS</a:t>
            </a:r>
          </a:p>
          <a:p>
            <a:endParaRPr lang="en-US" dirty="0" smtClean="0"/>
          </a:p>
          <a:p>
            <a:r>
              <a:rPr lang="en-US" dirty="0" smtClean="0"/>
              <a:t>N.G.O.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CONSUMERS/USERS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227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ENVitter</vt:lpstr>
      <vt:lpstr>TOPIC</vt:lpstr>
      <vt:lpstr>Why ENVitter ?</vt:lpstr>
      <vt:lpstr>WHY?</vt:lpstr>
      <vt:lpstr>Architecture</vt:lpstr>
      <vt:lpstr>TECHNOLOGIES USED</vt:lpstr>
      <vt:lpstr>INNOVATION</vt:lpstr>
      <vt:lpstr>APPRECIATION</vt:lpstr>
      <vt:lpstr>STAKEHOLDERS</vt:lpstr>
      <vt:lpstr>FUTURE SCOPE</vt:lpstr>
      <vt:lpstr>ISSUES - CATEGORIES</vt:lpstr>
      <vt:lpstr>PowerPoint Presentation</vt:lpstr>
      <vt:lpstr>PowerPoint Presentation</vt:lpstr>
      <vt:lpstr>PowerPoint Presentation</vt:lpstr>
      <vt:lpstr>CO-ORDINATION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ENVITTER</dc:title>
  <dc:creator>Prashant</dc:creator>
  <cp:lastModifiedBy>Prashant</cp:lastModifiedBy>
  <cp:revision>10</cp:revision>
  <dcterms:created xsi:type="dcterms:W3CDTF">2016-06-19T11:03:40Z</dcterms:created>
  <dcterms:modified xsi:type="dcterms:W3CDTF">2016-06-19T12:52:54Z</dcterms:modified>
</cp:coreProperties>
</file>