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456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Sampat" userId="a240db940af4542c" providerId="LiveId" clId="{CCE60A88-D004-4030-ADBA-462E634719DB}"/>
    <pc:docChg chg="modSld">
      <pc:chgData name="Chaitanya Sampat" userId="a240db940af4542c" providerId="LiveId" clId="{CCE60A88-D004-4030-ADBA-462E634719DB}" dt="2019-10-08T15:17:29.307" v="126" actId="693"/>
      <pc:docMkLst>
        <pc:docMk/>
      </pc:docMkLst>
      <pc:sldChg chg="modSp">
        <pc:chgData name="Chaitanya Sampat" userId="a240db940af4542c" providerId="LiveId" clId="{CCE60A88-D004-4030-ADBA-462E634719DB}" dt="2019-10-08T15:17:29.307" v="126" actId="693"/>
        <pc:sldMkLst>
          <pc:docMk/>
          <pc:sldMk cId="3528830019" sldId="259"/>
        </pc:sldMkLst>
        <pc:spChg chg="mod">
          <ac:chgData name="Chaitanya Sampat" userId="a240db940af4542c" providerId="LiveId" clId="{CCE60A88-D004-4030-ADBA-462E634719DB}" dt="2019-10-08T15:14:54.775" v="107" actId="20577"/>
          <ac:spMkLst>
            <pc:docMk/>
            <pc:sldMk cId="3528830019" sldId="259"/>
            <ac:spMk id="8" creationId="{293502EF-2937-4A48-8E3F-A4916F7C4317}"/>
          </ac:spMkLst>
        </pc:spChg>
        <pc:spChg chg="mod">
          <ac:chgData name="Chaitanya Sampat" userId="a240db940af4542c" providerId="LiveId" clId="{CCE60A88-D004-4030-ADBA-462E634719DB}" dt="2019-10-08T15:14:44.289" v="99" actId="20577"/>
          <ac:spMkLst>
            <pc:docMk/>
            <pc:sldMk cId="3528830019" sldId="259"/>
            <ac:spMk id="12" creationId="{EAF7EE59-BD16-4CD5-98EC-C97DF582B3B8}"/>
          </ac:spMkLst>
        </pc:spChg>
        <pc:spChg chg="mod">
          <ac:chgData name="Chaitanya Sampat" userId="a240db940af4542c" providerId="LiveId" clId="{CCE60A88-D004-4030-ADBA-462E634719DB}" dt="2019-10-08T15:14:51.290" v="103" actId="20577"/>
          <ac:spMkLst>
            <pc:docMk/>
            <pc:sldMk cId="3528830019" sldId="259"/>
            <ac:spMk id="14" creationId="{C9A5B040-A006-46E1-9C59-11F5AFFD00AB}"/>
          </ac:spMkLst>
        </pc:spChg>
        <pc:spChg chg="mod">
          <ac:chgData name="Chaitanya Sampat" userId="a240db940af4542c" providerId="LiveId" clId="{CCE60A88-D004-4030-ADBA-462E634719DB}" dt="2019-10-08T15:15:02.406" v="111" actId="20577"/>
          <ac:spMkLst>
            <pc:docMk/>
            <pc:sldMk cId="3528830019" sldId="259"/>
            <ac:spMk id="21" creationId="{1A966196-BCBE-44A0-B7AF-C991DD60CF82}"/>
          </ac:spMkLst>
        </pc:spChg>
        <pc:spChg chg="mod">
          <ac:chgData name="Chaitanya Sampat" userId="a240db940af4542c" providerId="LiveId" clId="{CCE60A88-D004-4030-ADBA-462E634719DB}" dt="2019-10-08T15:16:40.313" v="123" actId="1038"/>
          <ac:spMkLst>
            <pc:docMk/>
            <pc:sldMk cId="3528830019" sldId="259"/>
            <ac:spMk id="60" creationId="{455520D2-1E2B-4E13-B1FB-42E1257CE154}"/>
          </ac:spMkLst>
        </pc:spChg>
        <pc:cxnChg chg="mod">
          <ac:chgData name="Chaitanya Sampat" userId="a240db940af4542c" providerId="LiveId" clId="{CCE60A88-D004-4030-ADBA-462E634719DB}" dt="2019-10-08T15:17:15.254" v="124" actId="693"/>
          <ac:cxnSpMkLst>
            <pc:docMk/>
            <pc:sldMk cId="3528830019" sldId="259"/>
            <ac:cxnSpMk id="58" creationId="{354E77C4-4601-4D4D-A8E4-A3885AAC9F77}"/>
          </ac:cxnSpMkLst>
        </pc:cxnChg>
        <pc:cxnChg chg="mod">
          <ac:chgData name="Chaitanya Sampat" userId="a240db940af4542c" providerId="LiveId" clId="{CCE60A88-D004-4030-ADBA-462E634719DB}" dt="2019-10-08T15:17:29.307" v="126" actId="693"/>
          <ac:cxnSpMkLst>
            <pc:docMk/>
            <pc:sldMk cId="3528830019" sldId="259"/>
            <ac:cxnSpMk id="64" creationId="{32F56F14-A7DA-4A3B-82AF-7DB820EE4A2A}"/>
          </ac:cxnSpMkLst>
        </pc:cxnChg>
        <pc:cxnChg chg="mod">
          <ac:chgData name="Chaitanya Sampat" userId="a240db940af4542c" providerId="LiveId" clId="{CCE60A88-D004-4030-ADBA-462E634719DB}" dt="2019-10-08T15:17:24.731" v="125" actId="693"/>
          <ac:cxnSpMkLst>
            <pc:docMk/>
            <pc:sldMk cId="3528830019" sldId="259"/>
            <ac:cxnSpMk id="66" creationId="{423E5818-3529-4710-99B3-D2FB01F6903A}"/>
          </ac:cxnSpMkLst>
        </pc:cxnChg>
        <pc:cxnChg chg="mod">
          <ac:chgData name="Chaitanya Sampat" userId="a240db940af4542c" providerId="LiveId" clId="{CCE60A88-D004-4030-ADBA-462E634719DB}" dt="2019-10-08T15:17:24.731" v="125" actId="693"/>
          <ac:cxnSpMkLst>
            <pc:docMk/>
            <pc:sldMk cId="3528830019" sldId="259"/>
            <ac:cxnSpMk id="67" creationId="{F52A092C-BABE-4EBE-BA00-D8C69889DB37}"/>
          </ac:cxnSpMkLst>
        </pc:cxnChg>
      </pc:sldChg>
    </pc:docChg>
  </pc:docChgLst>
  <pc:docChgLst>
    <pc:chgData name="Chaitanya Sampat" userId="a240db940af4542c" providerId="LiveId" clId="{FA9991C4-6DDA-44DC-97AF-3DE28201221F}"/>
    <pc:docChg chg="undo custSel modSld">
      <pc:chgData name="Chaitanya Sampat" userId="a240db940af4542c" providerId="LiveId" clId="{FA9991C4-6DDA-44DC-97AF-3DE28201221F}" dt="2019-10-04T21:24:58.252" v="1476" actId="14100"/>
      <pc:docMkLst>
        <pc:docMk/>
      </pc:docMkLst>
      <pc:sldChg chg="addSp delSp modSp">
        <pc:chgData name="Chaitanya Sampat" userId="a240db940af4542c" providerId="LiveId" clId="{FA9991C4-6DDA-44DC-97AF-3DE28201221F}" dt="2019-10-04T21:24:58.252" v="1476" actId="14100"/>
        <pc:sldMkLst>
          <pc:docMk/>
          <pc:sldMk cId="3528830019" sldId="259"/>
        </pc:sldMkLst>
        <pc:spChg chg="mod">
          <ac:chgData name="Chaitanya Sampat" userId="a240db940af4542c" providerId="LiveId" clId="{FA9991C4-6DDA-44DC-97AF-3DE28201221F}" dt="2019-10-04T20:36:38.841" v="21" actId="1035"/>
          <ac:spMkLst>
            <pc:docMk/>
            <pc:sldMk cId="3528830019" sldId="259"/>
            <ac:spMk id="2" creationId="{2DD51B62-29B3-4BC4-A9EB-A68EB7D1640B}"/>
          </ac:spMkLst>
        </pc:spChg>
        <pc:spChg chg="mod">
          <ac:chgData name="Chaitanya Sampat" userId="a240db940af4542c" providerId="LiveId" clId="{FA9991C4-6DDA-44DC-97AF-3DE28201221F}" dt="2019-10-04T21:14:45.917" v="1090" actId="403"/>
          <ac:spMkLst>
            <pc:docMk/>
            <pc:sldMk cId="3528830019" sldId="259"/>
            <ac:spMk id="5" creationId="{F49A8B59-094E-4856-BF92-F262119DC8DD}"/>
          </ac:spMkLst>
        </pc:spChg>
        <pc:spChg chg="mod">
          <ac:chgData name="Chaitanya Sampat" userId="a240db940af4542c" providerId="LiveId" clId="{FA9991C4-6DDA-44DC-97AF-3DE28201221F}" dt="2019-10-04T21:05:59.581" v="612" actId="1038"/>
          <ac:spMkLst>
            <pc:docMk/>
            <pc:sldMk cId="3528830019" sldId="259"/>
            <ac:spMk id="9" creationId="{BBC23FCA-500F-4E76-94E7-36ACBA6AC644}"/>
          </ac:spMkLst>
        </pc:spChg>
        <pc:spChg chg="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12" creationId="{EAF7EE59-BD16-4CD5-98EC-C97DF582B3B8}"/>
          </ac:spMkLst>
        </pc:spChg>
        <pc:spChg chg="mod">
          <ac:chgData name="Chaitanya Sampat" userId="a240db940af4542c" providerId="LiveId" clId="{FA9991C4-6DDA-44DC-97AF-3DE28201221F}" dt="2019-10-04T21:22:29.024" v="1353" actId="1037"/>
          <ac:spMkLst>
            <pc:docMk/>
            <pc:sldMk cId="3528830019" sldId="259"/>
            <ac:spMk id="13" creationId="{EEEAA0D7-2BCB-4053-83D0-578479F1994F}"/>
          </ac:spMkLst>
        </pc:spChg>
        <pc:spChg chg="mod">
          <ac:chgData name="Chaitanya Sampat" userId="a240db940af4542c" providerId="LiveId" clId="{FA9991C4-6DDA-44DC-97AF-3DE28201221F}" dt="2019-10-04T20:46:07.111" v="167" actId="20577"/>
          <ac:spMkLst>
            <pc:docMk/>
            <pc:sldMk cId="3528830019" sldId="259"/>
            <ac:spMk id="14" creationId="{C9A5B040-A006-46E1-9C59-11F5AFFD00AB}"/>
          </ac:spMkLst>
        </pc:spChg>
        <pc:spChg chg="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21" creationId="{1A966196-BCBE-44A0-B7AF-C991DD60CF82}"/>
          </ac:spMkLst>
        </pc:spChg>
        <pc:spChg chg="add mod">
          <ac:chgData name="Chaitanya Sampat" userId="a240db940af4542c" providerId="LiveId" clId="{FA9991C4-6DDA-44DC-97AF-3DE28201221F}" dt="2019-10-04T20:37:49.656" v="55" actId="20577"/>
          <ac:spMkLst>
            <pc:docMk/>
            <pc:sldMk cId="3528830019" sldId="259"/>
            <ac:spMk id="37" creationId="{FC740B70-F782-44DB-B24F-BDE1BB2B5FDB}"/>
          </ac:spMkLst>
        </pc:spChg>
        <pc:spChg chg="add 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40" creationId="{6C6D60A4-94AD-4A7F-A507-CD12A199C25A}"/>
          </ac:spMkLst>
        </pc:spChg>
        <pc:spChg chg="add mod">
          <ac:chgData name="Chaitanya Sampat" userId="a240db940af4542c" providerId="LiveId" clId="{FA9991C4-6DDA-44DC-97AF-3DE28201221F}" dt="2019-10-04T21:06:02.650" v="618" actId="1038"/>
          <ac:spMkLst>
            <pc:docMk/>
            <pc:sldMk cId="3528830019" sldId="259"/>
            <ac:spMk id="41" creationId="{48CBA881-A435-4C7B-A608-DAB776FBEB2E}"/>
          </ac:spMkLst>
        </pc:spChg>
        <pc:spChg chg="add mod">
          <ac:chgData name="Chaitanya Sampat" userId="a240db940af4542c" providerId="LiveId" clId="{FA9991C4-6DDA-44DC-97AF-3DE28201221F}" dt="2019-10-04T20:46:16.489" v="196" actId="20577"/>
          <ac:spMkLst>
            <pc:docMk/>
            <pc:sldMk cId="3528830019" sldId="259"/>
            <ac:spMk id="42" creationId="{C66949FB-1C2F-4E20-A08F-C4CEF1E744F5}"/>
          </ac:spMkLst>
        </pc:spChg>
        <pc:spChg chg="add 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44" creationId="{963D2827-7DC3-41A3-9FB7-DF6FEF20D06F}"/>
          </ac:spMkLst>
        </pc:spChg>
        <pc:spChg chg="add mod">
          <ac:chgData name="Chaitanya Sampat" userId="a240db940af4542c" providerId="LiveId" clId="{FA9991C4-6DDA-44DC-97AF-3DE28201221F}" dt="2019-10-04T21:06:07.972" v="631" actId="1038"/>
          <ac:spMkLst>
            <pc:docMk/>
            <pc:sldMk cId="3528830019" sldId="259"/>
            <ac:spMk id="46" creationId="{028A6B5C-72CD-4B31-84E6-450EF0B8C671}"/>
          </ac:spMkLst>
        </pc:spChg>
        <pc:spChg chg="add mod">
          <ac:chgData name="Chaitanya Sampat" userId="a240db940af4542c" providerId="LiveId" clId="{FA9991C4-6DDA-44DC-97AF-3DE28201221F}" dt="2019-10-04T20:48:42.225" v="298" actId="20577"/>
          <ac:spMkLst>
            <pc:docMk/>
            <pc:sldMk cId="3528830019" sldId="259"/>
            <ac:spMk id="47" creationId="{0B7175F8-0BF5-4E4D-9A15-03459244A9A0}"/>
          </ac:spMkLst>
        </pc:spChg>
        <pc:spChg chg="add 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49" creationId="{A2AAEB1E-4F64-405F-BD8C-2C5B37F9C133}"/>
          </ac:spMkLst>
        </pc:spChg>
        <pc:spChg chg="add mod">
          <ac:chgData name="Chaitanya Sampat" userId="a240db940af4542c" providerId="LiveId" clId="{FA9991C4-6DDA-44DC-97AF-3DE28201221F}" dt="2019-10-04T21:06:13.560" v="643" actId="1038"/>
          <ac:spMkLst>
            <pc:docMk/>
            <pc:sldMk cId="3528830019" sldId="259"/>
            <ac:spMk id="51" creationId="{323DD0F5-6E90-4093-AC51-3AB47895A858}"/>
          </ac:spMkLst>
        </pc:spChg>
        <pc:spChg chg="add mod">
          <ac:chgData name="Chaitanya Sampat" userId="a240db940af4542c" providerId="LiveId" clId="{FA9991C4-6DDA-44DC-97AF-3DE28201221F}" dt="2019-10-04T20:53:02.699" v="327" actId="20577"/>
          <ac:spMkLst>
            <pc:docMk/>
            <pc:sldMk cId="3528830019" sldId="259"/>
            <ac:spMk id="52" creationId="{A65D5CAB-8743-4F5D-86E0-4C01597A639B}"/>
          </ac:spMkLst>
        </pc:spChg>
        <pc:spChg chg="add 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54" creationId="{60DF4BEC-C734-41BA-AB86-7200BB847A22}"/>
          </ac:spMkLst>
        </pc:spChg>
        <pc:spChg chg="add mod">
          <ac:chgData name="Chaitanya Sampat" userId="a240db940af4542c" providerId="LiveId" clId="{FA9991C4-6DDA-44DC-97AF-3DE28201221F}" dt="2019-10-04T21:06:18.795" v="657" actId="1037"/>
          <ac:spMkLst>
            <pc:docMk/>
            <pc:sldMk cId="3528830019" sldId="259"/>
            <ac:spMk id="56" creationId="{3CCE7D23-0943-4ED6-9B23-EC2D95E8E646}"/>
          </ac:spMkLst>
        </pc:spChg>
        <pc:spChg chg="add mod">
          <ac:chgData name="Chaitanya Sampat" userId="a240db940af4542c" providerId="LiveId" clId="{FA9991C4-6DDA-44DC-97AF-3DE28201221F}" dt="2019-10-04T21:05:26.978" v="594" actId="1036"/>
          <ac:spMkLst>
            <pc:docMk/>
            <pc:sldMk cId="3528830019" sldId="259"/>
            <ac:spMk id="60" creationId="{455520D2-1E2B-4E13-B1FB-42E1257CE154}"/>
          </ac:spMkLst>
        </pc:spChg>
        <pc:spChg chg="add mod">
          <ac:chgData name="Chaitanya Sampat" userId="a240db940af4542c" providerId="LiveId" clId="{FA9991C4-6DDA-44DC-97AF-3DE28201221F}" dt="2019-10-04T20:58:44.063" v="474" actId="20577"/>
          <ac:spMkLst>
            <pc:docMk/>
            <pc:sldMk cId="3528830019" sldId="259"/>
            <ac:spMk id="61" creationId="{FAF87B30-77E2-4007-8227-89B7E35470EE}"/>
          </ac:spMkLst>
        </pc:spChg>
        <pc:spChg chg="add mod">
          <ac:chgData name="Chaitanya Sampat" userId="a240db940af4542c" providerId="LiveId" clId="{FA9991C4-6DDA-44DC-97AF-3DE28201221F}" dt="2019-10-04T21:22:34.103" v="1363" actId="1037"/>
          <ac:spMkLst>
            <pc:docMk/>
            <pc:sldMk cId="3528830019" sldId="259"/>
            <ac:spMk id="68" creationId="{F35BAFC2-9422-46E2-BCDC-263B922703BA}"/>
          </ac:spMkLst>
        </pc:spChg>
        <pc:spChg chg="add mod">
          <ac:chgData name="Chaitanya Sampat" userId="a240db940af4542c" providerId="LiveId" clId="{FA9991C4-6DDA-44DC-97AF-3DE28201221F}" dt="2019-10-04T21:06:54.176" v="690" actId="313"/>
          <ac:spMkLst>
            <pc:docMk/>
            <pc:sldMk cId="3528830019" sldId="259"/>
            <ac:spMk id="77" creationId="{389D612D-E40A-4089-BF22-B0DF31E00815}"/>
          </ac:spMkLst>
        </pc:spChg>
        <pc:spChg chg="add del mod">
          <ac:chgData name="Chaitanya Sampat" userId="a240db940af4542c" providerId="LiveId" clId="{FA9991C4-6DDA-44DC-97AF-3DE28201221F}" dt="2019-10-04T21:12:05.655" v="922" actId="478"/>
          <ac:spMkLst>
            <pc:docMk/>
            <pc:sldMk cId="3528830019" sldId="259"/>
            <ac:spMk id="79" creationId="{3A163F6C-A7FE-43F9-B85B-365B53E66EB5}"/>
          </ac:spMkLst>
        </pc:spChg>
        <pc:spChg chg="add mod">
          <ac:chgData name="Chaitanya Sampat" userId="a240db940af4542c" providerId="LiveId" clId="{FA9991C4-6DDA-44DC-97AF-3DE28201221F}" dt="2019-10-04T21:09:38.176" v="744" actId="1076"/>
          <ac:spMkLst>
            <pc:docMk/>
            <pc:sldMk cId="3528830019" sldId="259"/>
            <ac:spMk id="84" creationId="{3E9BDF81-41B4-47FB-A6D6-B04507001FF1}"/>
          </ac:spMkLst>
        </pc:spChg>
        <pc:spChg chg="add mod">
          <ac:chgData name="Chaitanya Sampat" userId="a240db940af4542c" providerId="LiveId" clId="{FA9991C4-6DDA-44DC-97AF-3DE28201221F}" dt="2019-10-04T21:22:09.999" v="1339" actId="1076"/>
          <ac:spMkLst>
            <pc:docMk/>
            <pc:sldMk cId="3528830019" sldId="259"/>
            <ac:spMk id="87" creationId="{AD1829ED-ED9B-48A4-A913-9C4B0F89E684}"/>
          </ac:spMkLst>
        </pc:spChg>
        <pc:spChg chg="add mod">
          <ac:chgData name="Chaitanya Sampat" userId="a240db940af4542c" providerId="LiveId" clId="{FA9991C4-6DDA-44DC-97AF-3DE28201221F}" dt="2019-10-04T21:19:43.040" v="1168" actId="1037"/>
          <ac:spMkLst>
            <pc:docMk/>
            <pc:sldMk cId="3528830019" sldId="259"/>
            <ac:spMk id="88" creationId="{5BD200E7-0980-4AAC-A93C-25B2AF163621}"/>
          </ac:spMkLst>
        </pc:spChg>
        <pc:spChg chg="add mod">
          <ac:chgData name="Chaitanya Sampat" userId="a240db940af4542c" providerId="LiveId" clId="{FA9991C4-6DDA-44DC-97AF-3DE28201221F}" dt="2019-10-04T21:12:59.411" v="965" actId="20577"/>
          <ac:spMkLst>
            <pc:docMk/>
            <pc:sldMk cId="3528830019" sldId="259"/>
            <ac:spMk id="90" creationId="{06DEA0D2-5A31-4234-8F21-2032173E5BFB}"/>
          </ac:spMkLst>
        </pc:spChg>
        <pc:spChg chg="add del">
          <ac:chgData name="Chaitanya Sampat" userId="a240db940af4542c" providerId="LiveId" clId="{FA9991C4-6DDA-44DC-97AF-3DE28201221F}" dt="2019-10-04T21:11:45.491" v="799"/>
          <ac:spMkLst>
            <pc:docMk/>
            <pc:sldMk cId="3528830019" sldId="259"/>
            <ac:spMk id="91" creationId="{87E7DCAB-2258-491C-998D-E0AF74E443DC}"/>
          </ac:spMkLst>
        </pc:spChg>
        <pc:spChg chg="add mod">
          <ac:chgData name="Chaitanya Sampat" userId="a240db940af4542c" providerId="LiveId" clId="{FA9991C4-6DDA-44DC-97AF-3DE28201221F}" dt="2019-10-04T21:12:14.535" v="926" actId="1038"/>
          <ac:spMkLst>
            <pc:docMk/>
            <pc:sldMk cId="3528830019" sldId="259"/>
            <ac:spMk id="92" creationId="{B5732F38-19DE-48DB-B0EB-8628C0E87A19}"/>
          </ac:spMkLst>
        </pc:spChg>
        <pc:spChg chg="add mod">
          <ac:chgData name="Chaitanya Sampat" userId="a240db940af4542c" providerId="LiveId" clId="{FA9991C4-6DDA-44DC-97AF-3DE28201221F}" dt="2019-10-04T21:14:38.586" v="1086" actId="403"/>
          <ac:spMkLst>
            <pc:docMk/>
            <pc:sldMk cId="3528830019" sldId="259"/>
            <ac:spMk id="99" creationId="{8A8F1918-19D4-4691-B824-32C47ED82D58}"/>
          </ac:spMkLst>
        </pc:spChg>
        <pc:spChg chg="add mod">
          <ac:chgData name="Chaitanya Sampat" userId="a240db940af4542c" providerId="LiveId" clId="{FA9991C4-6DDA-44DC-97AF-3DE28201221F}" dt="2019-10-04T21:23:57.874" v="1446" actId="14100"/>
          <ac:spMkLst>
            <pc:docMk/>
            <pc:sldMk cId="3528830019" sldId="259"/>
            <ac:spMk id="101" creationId="{4905F413-099C-4A0E-AC64-E119CC947684}"/>
          </ac:spMkLst>
        </pc:spChg>
        <pc:spChg chg="add mod">
          <ac:chgData name="Chaitanya Sampat" userId="a240db940af4542c" providerId="LiveId" clId="{FA9991C4-6DDA-44DC-97AF-3DE28201221F}" dt="2019-10-04T21:24:58.252" v="1476" actId="14100"/>
          <ac:spMkLst>
            <pc:docMk/>
            <pc:sldMk cId="3528830019" sldId="259"/>
            <ac:spMk id="103" creationId="{7954AB9D-4A89-4502-8054-1429ECAC290F}"/>
          </ac:spMkLst>
        </pc:spChg>
        <pc:spChg chg="add mod">
          <ac:chgData name="Chaitanya Sampat" userId="a240db940af4542c" providerId="LiveId" clId="{FA9991C4-6DDA-44DC-97AF-3DE28201221F}" dt="2019-10-04T21:24:29.294" v="1460" actId="1036"/>
          <ac:spMkLst>
            <pc:docMk/>
            <pc:sldMk cId="3528830019" sldId="259"/>
            <ac:spMk id="108" creationId="{9A7A800A-B668-46F9-B6ED-63FFE58689A1}"/>
          </ac:spMkLst>
        </pc:spChg>
        <pc:spChg chg="add mod">
          <ac:chgData name="Chaitanya Sampat" userId="a240db940af4542c" providerId="LiveId" clId="{FA9991C4-6DDA-44DC-97AF-3DE28201221F}" dt="2019-10-04T21:24:44.066" v="1475" actId="1036"/>
          <ac:spMkLst>
            <pc:docMk/>
            <pc:sldMk cId="3528830019" sldId="259"/>
            <ac:spMk id="109" creationId="{F0C3209D-B357-4978-A399-10D14AB28F87}"/>
          </ac:spMkLst>
        </pc:spChg>
        <pc:cxnChg chg="mod">
          <ac:chgData name="Chaitanya Sampat" userId="a240db940af4542c" providerId="LiveId" clId="{FA9991C4-6DDA-44DC-97AF-3DE28201221F}" dt="2019-10-04T20:36:52.287" v="23" actId="14100"/>
          <ac:cxnSpMkLst>
            <pc:docMk/>
            <pc:sldMk cId="3528830019" sldId="259"/>
            <ac:cxnSpMk id="4" creationId="{6B195A68-9362-45EC-8094-634EDE407D82}"/>
          </ac:cxnSpMkLst>
        </pc:cxnChg>
        <pc:cxnChg chg="mod">
          <ac:chgData name="Chaitanya Sampat" userId="a240db940af4542c" providerId="LiveId" clId="{FA9991C4-6DDA-44DC-97AF-3DE28201221F}" dt="2019-10-04T21:13:57.498" v="1003" actId="1038"/>
          <ac:cxnSpMkLst>
            <pc:docMk/>
            <pc:sldMk cId="3528830019" sldId="259"/>
            <ac:cxnSpMk id="7" creationId="{C4C0E7EC-7F84-45D8-9BA8-0A02DBA0E466}"/>
          </ac:cxnSpMkLst>
        </pc:cxnChg>
        <pc:cxnChg chg="mod">
          <ac:chgData name="Chaitanya Sampat" userId="a240db940af4542c" providerId="LiveId" clId="{FA9991C4-6DDA-44DC-97AF-3DE28201221F}" dt="2019-10-04T21:04:22.565" v="587" actId="14100"/>
          <ac:cxnSpMkLst>
            <pc:docMk/>
            <pc:sldMk cId="3528830019" sldId="259"/>
            <ac:cxnSpMk id="10" creationId="{2BAD9BBE-22DB-498E-975C-CE4495F0E961}"/>
          </ac:cxnSpMkLst>
        </pc:cxnChg>
        <pc:cxnChg chg="mod">
          <ac:chgData name="Chaitanya Sampat" userId="a240db940af4542c" providerId="LiveId" clId="{FA9991C4-6DDA-44DC-97AF-3DE28201221F}" dt="2019-10-04T21:04:36.664" v="588" actId="14100"/>
          <ac:cxnSpMkLst>
            <pc:docMk/>
            <pc:sldMk cId="3528830019" sldId="259"/>
            <ac:cxnSpMk id="20" creationId="{8E78C666-B6CB-4907-B37A-92207FAF2746}"/>
          </ac:cxnSpMkLst>
        </pc:cxnChg>
        <pc:cxnChg chg="mod">
          <ac:chgData name="Chaitanya Sampat" userId="a240db940af4542c" providerId="LiveId" clId="{FA9991C4-6DDA-44DC-97AF-3DE28201221F}" dt="2019-10-04T20:36:48.648" v="22" actId="14100"/>
          <ac:cxnSpMkLst>
            <pc:docMk/>
            <pc:sldMk cId="3528830019" sldId="259"/>
            <ac:cxnSpMk id="23" creationId="{D91E60C3-D5A7-4133-B50A-677AA2D3B86B}"/>
          </ac:cxnSpMkLst>
        </pc:cxnChg>
        <pc:cxnChg chg="add mod">
          <ac:chgData name="Chaitanya Sampat" userId="a240db940af4542c" providerId="LiveId" clId="{FA9991C4-6DDA-44DC-97AF-3DE28201221F}" dt="2019-10-04T20:37:24.296" v="26" actId="1076"/>
          <ac:cxnSpMkLst>
            <pc:docMk/>
            <pc:sldMk cId="3528830019" sldId="259"/>
            <ac:cxnSpMk id="38" creationId="{A137AC6D-F777-42EF-97E5-598DCB0C7CD6}"/>
          </ac:cxnSpMkLst>
        </pc:cxnChg>
        <pc:cxnChg chg="add mod">
          <ac:chgData name="Chaitanya Sampat" userId="a240db940af4542c" providerId="LiveId" clId="{FA9991C4-6DDA-44DC-97AF-3DE28201221F}" dt="2019-10-04T21:05:38.888" v="595" actId="14100"/>
          <ac:cxnSpMkLst>
            <pc:docMk/>
            <pc:sldMk cId="3528830019" sldId="259"/>
            <ac:cxnSpMk id="39" creationId="{E5199ED1-2BF8-40F0-84BD-8200A44DA457}"/>
          </ac:cxnSpMkLst>
        </pc:cxnChg>
        <pc:cxnChg chg="add mod">
          <ac:chgData name="Chaitanya Sampat" userId="a240db940af4542c" providerId="LiveId" clId="{FA9991C4-6DDA-44DC-97AF-3DE28201221F}" dt="2019-10-04T21:05:41.643" v="596" actId="14100"/>
          <ac:cxnSpMkLst>
            <pc:docMk/>
            <pc:sldMk cId="3528830019" sldId="259"/>
            <ac:cxnSpMk id="43" creationId="{C22CDE34-E503-4494-A2D5-6F0CCAACF5F6}"/>
          </ac:cxnSpMkLst>
        </pc:cxnChg>
        <pc:cxnChg chg="add mod">
          <ac:chgData name="Chaitanya Sampat" userId="a240db940af4542c" providerId="LiveId" clId="{FA9991C4-6DDA-44DC-97AF-3DE28201221F}" dt="2019-10-04T20:43:14.527" v="70" actId="1076"/>
          <ac:cxnSpMkLst>
            <pc:docMk/>
            <pc:sldMk cId="3528830019" sldId="259"/>
            <ac:cxnSpMk id="45" creationId="{FF815D6D-CF72-46F9-A41D-BC866BB2F5A1}"/>
          </ac:cxnSpMkLst>
        </pc:cxnChg>
        <pc:cxnChg chg="add mod">
          <ac:chgData name="Chaitanya Sampat" userId="a240db940af4542c" providerId="LiveId" clId="{FA9991C4-6DDA-44DC-97AF-3DE28201221F}" dt="2019-10-04T21:05:44.992" v="597" actId="14100"/>
          <ac:cxnSpMkLst>
            <pc:docMk/>
            <pc:sldMk cId="3528830019" sldId="259"/>
            <ac:cxnSpMk id="48" creationId="{2A22DBD5-F289-46AC-8CC2-D7E8B556048A}"/>
          </ac:cxnSpMkLst>
        </pc:cxnChg>
        <pc:cxnChg chg="add mod">
          <ac:chgData name="Chaitanya Sampat" userId="a240db940af4542c" providerId="LiveId" clId="{FA9991C4-6DDA-44DC-97AF-3DE28201221F}" dt="2019-10-04T20:47:15.539" v="255" actId="1076"/>
          <ac:cxnSpMkLst>
            <pc:docMk/>
            <pc:sldMk cId="3528830019" sldId="259"/>
            <ac:cxnSpMk id="50" creationId="{EC28F7B2-9689-452B-80D7-9D39ED140784}"/>
          </ac:cxnSpMkLst>
        </pc:cxnChg>
        <pc:cxnChg chg="add mod">
          <ac:chgData name="Chaitanya Sampat" userId="a240db940af4542c" providerId="LiveId" clId="{FA9991C4-6DDA-44DC-97AF-3DE28201221F}" dt="2019-10-04T21:05:50.915" v="598" actId="14100"/>
          <ac:cxnSpMkLst>
            <pc:docMk/>
            <pc:sldMk cId="3528830019" sldId="259"/>
            <ac:cxnSpMk id="53" creationId="{29C70639-E3E8-48F1-AF5F-B6E4E4266E49}"/>
          </ac:cxnSpMkLst>
        </pc:cxnChg>
        <pc:cxnChg chg="add mod">
          <ac:chgData name="Chaitanya Sampat" userId="a240db940af4542c" providerId="LiveId" clId="{FA9991C4-6DDA-44DC-97AF-3DE28201221F}" dt="2019-10-04T20:52:47.944" v="304" actId="1076"/>
          <ac:cxnSpMkLst>
            <pc:docMk/>
            <pc:sldMk cId="3528830019" sldId="259"/>
            <ac:cxnSpMk id="55" creationId="{8BD6261B-2D6E-444B-A41D-37DA9E7CFE5A}"/>
          </ac:cxnSpMkLst>
        </pc:cxnChg>
        <pc:cxnChg chg="add mod">
          <ac:chgData name="Chaitanya Sampat" userId="a240db940af4542c" providerId="LiveId" clId="{FA9991C4-6DDA-44DC-97AF-3DE28201221F}" dt="2019-10-04T21:05:18.593" v="591" actId="14100"/>
          <ac:cxnSpMkLst>
            <pc:docMk/>
            <pc:sldMk cId="3528830019" sldId="259"/>
            <ac:cxnSpMk id="58" creationId="{354E77C4-4601-4D4D-A8E4-A3885AAC9F77}"/>
          </ac:cxnSpMkLst>
        </pc:cxnChg>
        <pc:cxnChg chg="add mod">
          <ac:chgData name="Chaitanya Sampat" userId="a240db940af4542c" providerId="LiveId" clId="{FA9991C4-6DDA-44DC-97AF-3DE28201221F}" dt="2019-10-04T20:58:22.360" v="435" actId="1076"/>
          <ac:cxnSpMkLst>
            <pc:docMk/>
            <pc:sldMk cId="3528830019" sldId="259"/>
            <ac:cxnSpMk id="62" creationId="{7169183A-45E7-447B-AA73-CE5E4018BC4C}"/>
          </ac:cxnSpMkLst>
        </pc:cxnChg>
        <pc:cxnChg chg="add mod">
          <ac:chgData name="Chaitanya Sampat" userId="a240db940af4542c" providerId="LiveId" clId="{FA9991C4-6DDA-44DC-97AF-3DE28201221F}" dt="2019-10-04T21:21:41.047" v="1335" actId="14100"/>
          <ac:cxnSpMkLst>
            <pc:docMk/>
            <pc:sldMk cId="3528830019" sldId="259"/>
            <ac:cxnSpMk id="64" creationId="{32F56F14-A7DA-4A3B-82AF-7DB820EE4A2A}"/>
          </ac:cxnSpMkLst>
        </pc:cxnChg>
        <pc:cxnChg chg="add mod">
          <ac:chgData name="Chaitanya Sampat" userId="a240db940af4542c" providerId="LiveId" clId="{FA9991C4-6DDA-44DC-97AF-3DE28201221F}" dt="2019-10-04T21:21:47.796" v="1336" actId="14100"/>
          <ac:cxnSpMkLst>
            <pc:docMk/>
            <pc:sldMk cId="3528830019" sldId="259"/>
            <ac:cxnSpMk id="66" creationId="{423E5818-3529-4710-99B3-D2FB01F6903A}"/>
          </ac:cxnSpMkLst>
        </pc:cxnChg>
        <pc:cxnChg chg="add mod">
          <ac:chgData name="Chaitanya Sampat" userId="a240db940af4542c" providerId="LiveId" clId="{FA9991C4-6DDA-44DC-97AF-3DE28201221F}" dt="2019-10-04T21:21:52.011" v="1337" actId="14100"/>
          <ac:cxnSpMkLst>
            <pc:docMk/>
            <pc:sldMk cId="3528830019" sldId="259"/>
            <ac:cxnSpMk id="67" creationId="{F52A092C-BABE-4EBE-BA00-D8C69889DB37}"/>
          </ac:cxnSpMkLst>
        </pc:cxnChg>
        <pc:cxnChg chg="add mod">
          <ac:chgData name="Chaitanya Sampat" userId="a240db940af4542c" providerId="LiveId" clId="{FA9991C4-6DDA-44DC-97AF-3DE28201221F}" dt="2019-10-04T21:06:39.701" v="659" actId="1076"/>
          <ac:cxnSpMkLst>
            <pc:docMk/>
            <pc:sldMk cId="3528830019" sldId="259"/>
            <ac:cxnSpMk id="78" creationId="{16795237-4E10-435B-8CB3-D7E452438C19}"/>
          </ac:cxnSpMkLst>
        </pc:cxnChg>
        <pc:cxnChg chg="add del mod">
          <ac:chgData name="Chaitanya Sampat" userId="a240db940af4542c" providerId="LiveId" clId="{FA9991C4-6DDA-44DC-97AF-3DE28201221F}" dt="2019-10-04T21:08:34.816" v="725" actId="478"/>
          <ac:cxnSpMkLst>
            <pc:docMk/>
            <pc:sldMk cId="3528830019" sldId="259"/>
            <ac:cxnSpMk id="81" creationId="{CF328155-2154-44BF-BF65-497F4BB24BBD}"/>
          </ac:cxnSpMkLst>
        </pc:cxnChg>
        <pc:cxnChg chg="add mod">
          <ac:chgData name="Chaitanya Sampat" userId="a240db940af4542c" providerId="LiveId" clId="{FA9991C4-6DDA-44DC-97AF-3DE28201221F}" dt="2019-10-04T21:21:10.653" v="1314" actId="14100"/>
          <ac:cxnSpMkLst>
            <pc:docMk/>
            <pc:sldMk cId="3528830019" sldId="259"/>
            <ac:cxnSpMk id="83" creationId="{B62B75D5-67D9-44B6-9E1C-301FF6E20BE1}"/>
          </ac:cxnSpMkLst>
        </pc:cxnChg>
        <pc:cxnChg chg="add mod">
          <ac:chgData name="Chaitanya Sampat" userId="a240db940af4542c" providerId="LiveId" clId="{FA9991C4-6DDA-44DC-97AF-3DE28201221F}" dt="2019-10-04T21:19:57.090" v="1179" actId="14100"/>
          <ac:cxnSpMkLst>
            <pc:docMk/>
            <pc:sldMk cId="3528830019" sldId="259"/>
            <ac:cxnSpMk id="86" creationId="{732E2640-5DE5-4198-B6F4-0427A95E1FE0}"/>
          </ac:cxnSpMkLst>
        </pc:cxnChg>
        <pc:cxnChg chg="add mod">
          <ac:chgData name="Chaitanya Sampat" userId="a240db940af4542c" providerId="LiveId" clId="{FA9991C4-6DDA-44DC-97AF-3DE28201221F}" dt="2019-10-04T21:11:11.076" v="797" actId="1076"/>
          <ac:cxnSpMkLst>
            <pc:docMk/>
            <pc:sldMk cId="3528830019" sldId="259"/>
            <ac:cxnSpMk id="89" creationId="{E65158EC-21AF-4ACF-835F-A4D6F32253E1}"/>
          </ac:cxnSpMkLst>
        </pc:cxnChg>
        <pc:cxnChg chg="add mod">
          <ac:chgData name="Chaitanya Sampat" userId="a240db940af4542c" providerId="LiveId" clId="{FA9991C4-6DDA-44DC-97AF-3DE28201221F}" dt="2019-10-04T21:14:24.355" v="1078" actId="1076"/>
          <ac:cxnSpMkLst>
            <pc:docMk/>
            <pc:sldMk cId="3528830019" sldId="259"/>
            <ac:cxnSpMk id="100" creationId="{3F3EA4E3-4968-4B52-83FE-965DA57279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2BF9-25C6-418E-B5F4-E8BA08A883D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49A8B59-094E-4856-BF92-F262119DC8DD}"/>
              </a:ext>
            </a:extLst>
          </p:cNvPr>
          <p:cNvSpPr/>
          <p:nvPr/>
        </p:nvSpPr>
        <p:spPr>
          <a:xfrm>
            <a:off x="1137136" y="528683"/>
            <a:ext cx="1024740" cy="362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C0E7EC-7F84-45D8-9BA8-0A02DBA0E466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649506" y="890961"/>
            <a:ext cx="1985" cy="2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93502EF-2937-4A48-8E3F-A4916F7C4317}"/>
              </a:ext>
            </a:extLst>
          </p:cNvPr>
          <p:cNvSpPr/>
          <p:nvPr/>
        </p:nvSpPr>
        <p:spPr>
          <a:xfrm>
            <a:off x="1121896" y="1149354"/>
            <a:ext cx="1059189" cy="35764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PBM grid variables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AD9BBE-22DB-498E-975C-CE4495F0E961}"/>
              </a:ext>
            </a:extLst>
          </p:cNvPr>
          <p:cNvCxnSpPr>
            <a:cxnSpLocks/>
            <a:stCxn id="8" idx="2"/>
            <a:endCxn id="12" idx="5"/>
          </p:cNvCxnSpPr>
          <p:nvPr/>
        </p:nvCxnSpPr>
        <p:spPr>
          <a:xfrm>
            <a:off x="2136379" y="1328179"/>
            <a:ext cx="1131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AF7EE59-BD16-4CD5-98EC-C97DF582B3B8}"/>
              </a:ext>
            </a:extLst>
          </p:cNvPr>
          <p:cNvSpPr/>
          <p:nvPr/>
        </p:nvSpPr>
        <p:spPr>
          <a:xfrm>
            <a:off x="3223205" y="1149354"/>
            <a:ext cx="1101144" cy="35764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PBM grid variables - GPU copy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AA0D7-2BCB-4053-83D0-578479F1994F}"/>
              </a:ext>
            </a:extLst>
          </p:cNvPr>
          <p:cNvSpPr txBox="1"/>
          <p:nvPr/>
        </p:nvSpPr>
        <p:spPr>
          <a:xfrm>
            <a:off x="2270767" y="1158662"/>
            <a:ext cx="914400" cy="34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Allocate memory and copy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B040-A006-46E1-9C59-11F5AFFD00AB}"/>
              </a:ext>
            </a:extLst>
          </p:cNvPr>
          <p:cNvSpPr/>
          <p:nvPr/>
        </p:nvSpPr>
        <p:spPr>
          <a:xfrm>
            <a:off x="1132900" y="1735348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Initialize grid matrices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62F140-A1DA-41A5-A34F-CDA556DC40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1651490" y="1507001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8C666-B6CB-4907-B37A-92207FAF2746}"/>
              </a:ext>
            </a:extLst>
          </p:cNvPr>
          <p:cNvCxnSpPr>
            <a:cxnSpLocks/>
          </p:cNvCxnSpPr>
          <p:nvPr/>
        </p:nvCxnSpPr>
        <p:spPr>
          <a:xfrm>
            <a:off x="2171284" y="1826811"/>
            <a:ext cx="109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66196-BCBE-44A0-B7AF-C991DD60CF82}"/>
              </a:ext>
            </a:extLst>
          </p:cNvPr>
          <p:cNvSpPr/>
          <p:nvPr/>
        </p:nvSpPr>
        <p:spPr>
          <a:xfrm>
            <a:off x="3244013" y="1735349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>
                <a:solidFill>
                  <a:schemeClr val="tx1"/>
                </a:solidFill>
              </a:rPr>
              <a:t>Calculate </a:t>
            </a:r>
            <a:r>
              <a:rPr lang="en-US" sz="788" dirty="0">
                <a:solidFill>
                  <a:schemeClr val="tx1"/>
                </a:solidFill>
              </a:rPr>
              <a:t>Grid (nSolid1 x nSolid2)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E6E58-7E2F-4187-B222-40C78DE0998E}"/>
              </a:ext>
            </a:extLst>
          </p:cNvPr>
          <p:cNvCxnSpPr>
            <a:cxnSpLocks/>
          </p:cNvCxnSpPr>
          <p:nvPr/>
        </p:nvCxnSpPr>
        <p:spPr>
          <a:xfrm>
            <a:off x="1650891" y="2092997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D51B62-29B3-4BC4-A9EB-A68EB7D1640B}"/>
              </a:ext>
            </a:extLst>
          </p:cNvPr>
          <p:cNvSpPr/>
          <p:nvPr/>
        </p:nvSpPr>
        <p:spPr>
          <a:xfrm>
            <a:off x="1143449" y="2853996"/>
            <a:ext cx="1037035" cy="5750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t &lt; total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195A68-9362-45EC-8094-634EDE407D8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661967" y="3429000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C23FCA-500F-4E76-94E7-36ACBA6AC644}"/>
              </a:ext>
            </a:extLst>
          </p:cNvPr>
          <p:cNvSpPr txBox="1"/>
          <p:nvPr/>
        </p:nvSpPr>
        <p:spPr>
          <a:xfrm>
            <a:off x="2212578" y="165443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Kernel launch command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A04D8C-81CC-4C01-96F3-494190E931A4}"/>
              </a:ext>
            </a:extLst>
          </p:cNvPr>
          <p:cNvSpPr/>
          <p:nvPr/>
        </p:nvSpPr>
        <p:spPr>
          <a:xfrm>
            <a:off x="1143449" y="2321342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Insert initial particles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E60C3-D5A7-4133-B50A-677AA2D3B86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61441" y="2678991"/>
            <a:ext cx="526" cy="17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C740B70-F782-44DB-B24F-BDE1BB2B5FDB}"/>
              </a:ext>
            </a:extLst>
          </p:cNvPr>
          <p:cNvSpPr/>
          <p:nvPr/>
        </p:nvSpPr>
        <p:spPr>
          <a:xfrm>
            <a:off x="1143449" y="3638550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Initialize process variables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37AC6D-F777-42EF-97E5-598DCB0C7CD6}"/>
              </a:ext>
            </a:extLst>
          </p:cNvPr>
          <p:cNvCxnSpPr>
            <a:cxnSpLocks/>
          </p:cNvCxnSpPr>
          <p:nvPr/>
        </p:nvCxnSpPr>
        <p:spPr>
          <a:xfrm>
            <a:off x="1661441" y="3996199"/>
            <a:ext cx="526" cy="17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199ED1-2BF8-40F0-84BD-8200A44DA457}"/>
              </a:ext>
            </a:extLst>
          </p:cNvPr>
          <p:cNvCxnSpPr>
            <a:cxnSpLocks/>
            <a:endCxn id="40" idx="5"/>
          </p:cNvCxnSpPr>
          <p:nvPr/>
        </p:nvCxnSpPr>
        <p:spPr>
          <a:xfrm>
            <a:off x="2181084" y="3817371"/>
            <a:ext cx="113153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6C6D60A4-94AD-4A7F-A507-CD12A199C25A}"/>
              </a:ext>
            </a:extLst>
          </p:cNvPr>
          <p:cNvSpPr/>
          <p:nvPr/>
        </p:nvSpPr>
        <p:spPr>
          <a:xfrm>
            <a:off x="3267911" y="3638550"/>
            <a:ext cx="1101144" cy="35764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Process variables - GPU copy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CBA881-A435-4C7B-A608-DAB776FBEB2E}"/>
              </a:ext>
            </a:extLst>
          </p:cNvPr>
          <p:cNvSpPr txBox="1"/>
          <p:nvPr/>
        </p:nvSpPr>
        <p:spPr>
          <a:xfrm>
            <a:off x="2262133" y="3647858"/>
            <a:ext cx="914400" cy="34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Allocate memory and copy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6949FB-1C2F-4E20-A08F-C4CEF1E744F5}"/>
              </a:ext>
            </a:extLst>
          </p:cNvPr>
          <p:cNvSpPr/>
          <p:nvPr/>
        </p:nvSpPr>
        <p:spPr>
          <a:xfrm>
            <a:off x="1139533" y="4175020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Aggregation rates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2CDE34-E503-4494-A2D5-6F0CCAACF5F6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77917" y="4353846"/>
            <a:ext cx="1072729" cy="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3D2827-7DC3-41A3-9FB7-DF6FEF20D06F}"/>
              </a:ext>
            </a:extLst>
          </p:cNvPr>
          <p:cNvSpPr/>
          <p:nvPr/>
        </p:nvSpPr>
        <p:spPr>
          <a:xfrm>
            <a:off x="3250646" y="4175021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tx1"/>
                </a:solidFill>
              </a:rPr>
              <a:t>Agg</a:t>
            </a:r>
            <a:r>
              <a:rPr lang="en-US" sz="788" dirty="0">
                <a:solidFill>
                  <a:schemeClr val="tx1"/>
                </a:solidFill>
              </a:rPr>
              <a:t>. kernel grid (nComp.,nSolids1 x nSolids2)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815D6D-CF72-46F9-A41D-BC866BB2F5A1}"/>
              </a:ext>
            </a:extLst>
          </p:cNvPr>
          <p:cNvCxnSpPr>
            <a:cxnSpLocks/>
          </p:cNvCxnSpPr>
          <p:nvPr/>
        </p:nvCxnSpPr>
        <p:spPr>
          <a:xfrm>
            <a:off x="1657524" y="4532669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28A6B5C-72CD-4B31-84E6-450EF0B8C671}"/>
              </a:ext>
            </a:extLst>
          </p:cNvPr>
          <p:cNvSpPr txBox="1"/>
          <p:nvPr/>
        </p:nvSpPr>
        <p:spPr>
          <a:xfrm>
            <a:off x="2266836" y="418301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Kernel launch command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7175F8-0BF5-4E4D-9A15-03459244A9A0}"/>
              </a:ext>
            </a:extLst>
          </p:cNvPr>
          <p:cNvSpPr/>
          <p:nvPr/>
        </p:nvSpPr>
        <p:spPr>
          <a:xfrm>
            <a:off x="1139533" y="4758751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Breakage rates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2DBD5-F289-46AC-8CC2-D7E8B556048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177917" y="4937577"/>
            <a:ext cx="1066379" cy="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AAEB1E-4F64-405F-BD8C-2C5B37F9C133}"/>
              </a:ext>
            </a:extLst>
          </p:cNvPr>
          <p:cNvSpPr/>
          <p:nvPr/>
        </p:nvSpPr>
        <p:spPr>
          <a:xfrm>
            <a:off x="3244296" y="4758752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Breakage kernel grid (nComp.,nSolids1 x nSolids2)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28F7B2-9689-452B-80D7-9D39ED140784}"/>
              </a:ext>
            </a:extLst>
          </p:cNvPr>
          <p:cNvCxnSpPr>
            <a:cxnSpLocks/>
          </p:cNvCxnSpPr>
          <p:nvPr/>
        </p:nvCxnSpPr>
        <p:spPr>
          <a:xfrm>
            <a:off x="1657524" y="5116400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3DD0F5-6E90-4093-AC51-3AB47895A858}"/>
              </a:ext>
            </a:extLst>
          </p:cNvPr>
          <p:cNvSpPr txBox="1"/>
          <p:nvPr/>
        </p:nvSpPr>
        <p:spPr>
          <a:xfrm>
            <a:off x="2257311" y="476674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Kernel launch command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D5CAB-8743-4F5D-86E0-4C01597A639B}"/>
              </a:ext>
            </a:extLst>
          </p:cNvPr>
          <p:cNvSpPr/>
          <p:nvPr/>
        </p:nvSpPr>
        <p:spPr>
          <a:xfrm>
            <a:off x="1139533" y="5350473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Consolidation rates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C70639-E3E8-48F1-AF5F-B6E4E4266E4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177917" y="5529299"/>
            <a:ext cx="1066379" cy="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DF4BEC-C734-41BA-AB86-7200BB847A22}"/>
              </a:ext>
            </a:extLst>
          </p:cNvPr>
          <p:cNvSpPr/>
          <p:nvPr/>
        </p:nvSpPr>
        <p:spPr>
          <a:xfrm>
            <a:off x="3244296" y="5350474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Conso</a:t>
            </a:r>
            <a:r>
              <a:rPr lang="en-US" sz="800" dirty="0">
                <a:solidFill>
                  <a:schemeClr val="tx1"/>
                </a:solidFill>
              </a:rPr>
              <a:t>. kernel grid (nComp.,nSolids1 x nSolids2)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D6261B-2D6E-444B-A41D-37DA9E7CFE5A}"/>
              </a:ext>
            </a:extLst>
          </p:cNvPr>
          <p:cNvCxnSpPr>
            <a:cxnSpLocks/>
          </p:cNvCxnSpPr>
          <p:nvPr/>
        </p:nvCxnSpPr>
        <p:spPr>
          <a:xfrm>
            <a:off x="1657524" y="5708122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CE7D23-0943-4ED6-9B23-EC2D95E8E646}"/>
              </a:ext>
            </a:extLst>
          </p:cNvPr>
          <p:cNvSpPr txBox="1"/>
          <p:nvPr/>
        </p:nvSpPr>
        <p:spPr>
          <a:xfrm>
            <a:off x="2285886" y="535846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Kernel launch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4E77C4-4601-4D4D-A8E4-A3885AAC9F77}"/>
              </a:ext>
            </a:extLst>
          </p:cNvPr>
          <p:cNvCxnSpPr>
            <a:cxnSpLocks/>
          </p:cNvCxnSpPr>
          <p:nvPr/>
        </p:nvCxnSpPr>
        <p:spPr>
          <a:xfrm flipH="1">
            <a:off x="2164935" y="2034824"/>
            <a:ext cx="10582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5520D2-1E2B-4E13-B1FB-42E1257CE154}"/>
              </a:ext>
            </a:extLst>
          </p:cNvPr>
          <p:cNvSpPr txBox="1"/>
          <p:nvPr/>
        </p:nvSpPr>
        <p:spPr>
          <a:xfrm>
            <a:off x="2288319" y="2005768"/>
            <a:ext cx="93448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Copy calc.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F87B30-77E2-4007-8227-89B7E35470EE}"/>
              </a:ext>
            </a:extLst>
          </p:cNvPr>
          <p:cNvSpPr/>
          <p:nvPr/>
        </p:nvSpPr>
        <p:spPr>
          <a:xfrm>
            <a:off x="1139533" y="5942195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Assign values to process variables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69183A-45E7-447B-AA73-CE5E4018BC4C}"/>
              </a:ext>
            </a:extLst>
          </p:cNvPr>
          <p:cNvCxnSpPr>
            <a:cxnSpLocks/>
          </p:cNvCxnSpPr>
          <p:nvPr/>
        </p:nvCxnSpPr>
        <p:spPr>
          <a:xfrm>
            <a:off x="1657524" y="6299844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2F56F14-A7DA-4A3B-82AF-7DB820EE4A2A}"/>
              </a:ext>
            </a:extLst>
          </p:cNvPr>
          <p:cNvCxnSpPr>
            <a:stCxn id="44" idx="3"/>
            <a:endCxn id="61" idx="3"/>
          </p:cNvCxnSpPr>
          <p:nvPr/>
        </p:nvCxnSpPr>
        <p:spPr>
          <a:xfrm flipH="1">
            <a:off x="2177917" y="4353846"/>
            <a:ext cx="2111113" cy="1767174"/>
          </a:xfrm>
          <a:prstGeom prst="bentConnector3">
            <a:avLst>
              <a:gd name="adj1" fmla="val -7369"/>
            </a:avLst>
          </a:prstGeom>
          <a:ln w="952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3E5818-3529-4710-99B3-D2FB01F6903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282680" y="4937577"/>
            <a:ext cx="162320" cy="0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52A092C-BABE-4EBE-BA00-D8C69889DB37}"/>
              </a:ext>
            </a:extLst>
          </p:cNvPr>
          <p:cNvCxnSpPr>
            <a:cxnSpLocks/>
          </p:cNvCxnSpPr>
          <p:nvPr/>
        </p:nvCxnSpPr>
        <p:spPr>
          <a:xfrm flipV="1">
            <a:off x="4274777" y="5541751"/>
            <a:ext cx="170223" cy="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5BAFC2-9422-46E2-BCDC-263B922703BA}"/>
              </a:ext>
            </a:extLst>
          </p:cNvPr>
          <p:cNvSpPr txBox="1"/>
          <p:nvPr/>
        </p:nvSpPr>
        <p:spPr>
          <a:xfrm>
            <a:off x="2278014" y="5950529"/>
            <a:ext cx="90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 process variables </a:t>
            </a:r>
          </a:p>
          <a:p>
            <a:pPr algn="ctr"/>
            <a:r>
              <a:rPr lang="en-US" sz="800" dirty="0"/>
              <a:t>from GPU to CPU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9D612D-E40A-4089-BF22-B0DF31E00815}"/>
              </a:ext>
            </a:extLst>
          </p:cNvPr>
          <p:cNvSpPr/>
          <p:nvPr/>
        </p:nvSpPr>
        <p:spPr>
          <a:xfrm>
            <a:off x="1139533" y="6524388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variable timestep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6795237-4E10-435B-8CB3-D7E452438C19}"/>
              </a:ext>
            </a:extLst>
          </p:cNvPr>
          <p:cNvCxnSpPr>
            <a:cxnSpLocks/>
          </p:cNvCxnSpPr>
          <p:nvPr/>
        </p:nvCxnSpPr>
        <p:spPr>
          <a:xfrm>
            <a:off x="1657524" y="6882037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2B75D5-67D9-44B6-9E1C-301FF6E20BE1}"/>
              </a:ext>
            </a:extLst>
          </p:cNvPr>
          <p:cNvCxnSpPr>
            <a:cxnSpLocks/>
            <a:stCxn id="92" idx="5"/>
            <a:endCxn id="2" idx="1"/>
          </p:cNvCxnSpPr>
          <p:nvPr/>
        </p:nvCxnSpPr>
        <p:spPr>
          <a:xfrm rot="10800000">
            <a:off x="1143450" y="3141499"/>
            <a:ext cx="46013" cy="4151589"/>
          </a:xfrm>
          <a:prstGeom prst="bentConnector3">
            <a:avLst>
              <a:gd name="adj1" fmla="val 4829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E9BDF81-41B4-47FB-A6D6-B04507001FF1}"/>
              </a:ext>
            </a:extLst>
          </p:cNvPr>
          <p:cNvSpPr txBox="1"/>
          <p:nvPr/>
        </p:nvSpPr>
        <p:spPr>
          <a:xfrm>
            <a:off x="1617302" y="3392357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E2640-5DE5-4198-B6F4-0427A95E1FE0}"/>
              </a:ext>
            </a:extLst>
          </p:cNvPr>
          <p:cNvCxnSpPr>
            <a:cxnSpLocks/>
            <a:stCxn id="2" idx="3"/>
            <a:endCxn id="88" idx="1"/>
          </p:cNvCxnSpPr>
          <p:nvPr/>
        </p:nvCxnSpPr>
        <p:spPr>
          <a:xfrm flipV="1">
            <a:off x="2180484" y="3133734"/>
            <a:ext cx="353644" cy="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D1829ED-ED9B-48A4-A913-9C4B0F89E684}"/>
              </a:ext>
            </a:extLst>
          </p:cNvPr>
          <p:cNvSpPr txBox="1"/>
          <p:nvPr/>
        </p:nvSpPr>
        <p:spPr>
          <a:xfrm>
            <a:off x="2075085" y="295926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D200E7-0980-4AAC-A93C-25B2AF163621}"/>
              </a:ext>
            </a:extLst>
          </p:cNvPr>
          <p:cNvSpPr txBox="1"/>
          <p:nvPr/>
        </p:nvSpPr>
        <p:spPr>
          <a:xfrm>
            <a:off x="2534128" y="2995234"/>
            <a:ext cx="46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Stop</a:t>
            </a:r>
            <a:endParaRPr lang="en-US" sz="11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65158EC-21AF-4ACF-835F-A4D6F32253E1}"/>
              </a:ext>
            </a:extLst>
          </p:cNvPr>
          <p:cNvCxnSpPr>
            <a:cxnSpLocks/>
          </p:cNvCxnSpPr>
          <p:nvPr/>
        </p:nvCxnSpPr>
        <p:spPr>
          <a:xfrm>
            <a:off x="1657524" y="7464230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6DEA0D2-5A31-4234-8F21-2032173E5BFB}"/>
              </a:ext>
            </a:extLst>
          </p:cNvPr>
          <p:cNvSpPr/>
          <p:nvPr/>
        </p:nvSpPr>
        <p:spPr>
          <a:xfrm>
            <a:off x="1139533" y="7688774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final d50 values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B5732F38-19DE-48DB-B0EB-8628C0E87A19}"/>
              </a:ext>
            </a:extLst>
          </p:cNvPr>
          <p:cNvSpPr/>
          <p:nvPr/>
        </p:nvSpPr>
        <p:spPr>
          <a:xfrm>
            <a:off x="1144756" y="7114262"/>
            <a:ext cx="1059189" cy="35764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t = t + timestep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A8F1918-19D4-4691-B824-32C47ED82D58}"/>
              </a:ext>
            </a:extLst>
          </p:cNvPr>
          <p:cNvSpPr/>
          <p:nvPr/>
        </p:nvSpPr>
        <p:spPr>
          <a:xfrm>
            <a:off x="1161980" y="8299222"/>
            <a:ext cx="1024740" cy="362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3EA4E3-4968-4B52-83FE-965DA5727940}"/>
              </a:ext>
            </a:extLst>
          </p:cNvPr>
          <p:cNvCxnSpPr>
            <a:cxnSpLocks/>
          </p:cNvCxnSpPr>
          <p:nvPr/>
        </p:nvCxnSpPr>
        <p:spPr>
          <a:xfrm>
            <a:off x="1660326" y="8037346"/>
            <a:ext cx="1985" cy="2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905F413-099C-4A0E-AC64-E119CC947684}"/>
              </a:ext>
            </a:extLst>
          </p:cNvPr>
          <p:cNvSpPr/>
          <p:nvPr/>
        </p:nvSpPr>
        <p:spPr>
          <a:xfrm>
            <a:off x="3126978" y="144780"/>
            <a:ext cx="1419012" cy="626741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954AB9D-4A89-4502-8054-1429ECAC290F}"/>
              </a:ext>
            </a:extLst>
          </p:cNvPr>
          <p:cNvSpPr/>
          <p:nvPr/>
        </p:nvSpPr>
        <p:spPr>
          <a:xfrm>
            <a:off x="902874" y="144781"/>
            <a:ext cx="1447238" cy="86029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7A800A-B668-46F9-B6ED-63FFE58689A1}"/>
              </a:ext>
            </a:extLst>
          </p:cNvPr>
          <p:cNvSpPr txBox="1"/>
          <p:nvPr/>
        </p:nvSpPr>
        <p:spPr>
          <a:xfrm>
            <a:off x="1046520" y="15928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CPU (Host)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0C3209D-B357-4978-A399-10D14AB28F87}"/>
              </a:ext>
            </a:extLst>
          </p:cNvPr>
          <p:cNvSpPr txBox="1"/>
          <p:nvPr/>
        </p:nvSpPr>
        <p:spPr>
          <a:xfrm>
            <a:off x="3174250" y="162540"/>
            <a:ext cx="14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GPU (Device)</a:t>
            </a:r>
          </a:p>
        </p:txBody>
      </p:sp>
    </p:spTree>
    <p:extLst>
      <p:ext uri="{BB962C8B-B14F-4D97-AF65-F5344CB8AC3E}">
        <p14:creationId xmlns:p14="http://schemas.microsoft.com/office/powerpoint/2010/main" val="352883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136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Sampat</dc:creator>
  <cp:lastModifiedBy>Chaitanya Sampat</cp:lastModifiedBy>
  <cp:revision>2</cp:revision>
  <dcterms:created xsi:type="dcterms:W3CDTF">2019-10-04T20:25:14Z</dcterms:created>
  <dcterms:modified xsi:type="dcterms:W3CDTF">2019-10-08T15:17:33Z</dcterms:modified>
</cp:coreProperties>
</file>