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AAF60-12B2-4A7F-B2E3-E2602A9BCEC2}" v="5" dt="2019-12-13T19:16:2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Sampat" userId="a240db940af4542c" providerId="LiveId" clId="{992AAF60-12B2-4A7F-B2E3-E2602A9BCEC2}"/>
    <pc:docChg chg="custSel modSld">
      <pc:chgData name="Chaitanya Sampat" userId="a240db940af4542c" providerId="LiveId" clId="{992AAF60-12B2-4A7F-B2E3-E2602A9BCEC2}" dt="2019-12-13T19:16:27.257" v="13" actId="1076"/>
      <pc:docMkLst>
        <pc:docMk/>
      </pc:docMkLst>
      <pc:sldChg chg="modSp mod">
        <pc:chgData name="Chaitanya Sampat" userId="a240db940af4542c" providerId="LiveId" clId="{992AAF60-12B2-4A7F-B2E3-E2602A9BCEC2}" dt="2019-12-13T19:16:17.997" v="11" actId="403"/>
        <pc:sldMkLst>
          <pc:docMk/>
          <pc:sldMk cId="4027453350" sldId="260"/>
        </pc:sldMkLst>
        <pc:graphicFrameChg chg="mod">
          <ac:chgData name="Chaitanya Sampat" userId="a240db940af4542c" providerId="LiveId" clId="{992AAF60-12B2-4A7F-B2E3-E2602A9BCEC2}" dt="2019-12-13T19:16:17.997" v="11" actId="403"/>
          <ac:graphicFrameMkLst>
            <pc:docMk/>
            <pc:sldMk cId="4027453350" sldId="260"/>
            <ac:graphicFrameMk id="3" creationId="{C809641D-6219-40F1-B278-CBBDC8A74B33}"/>
          </ac:graphicFrameMkLst>
        </pc:graphicFrameChg>
      </pc:sldChg>
      <pc:sldChg chg="addSp delSp modSp">
        <pc:chgData name="Chaitanya Sampat" userId="a240db940af4542c" providerId="LiveId" clId="{992AAF60-12B2-4A7F-B2E3-E2602A9BCEC2}" dt="2019-12-13T19:16:27.257" v="13" actId="1076"/>
        <pc:sldMkLst>
          <pc:docMk/>
          <pc:sldMk cId="3187900030" sldId="261"/>
        </pc:sldMkLst>
        <pc:picChg chg="add del">
          <ac:chgData name="Chaitanya Sampat" userId="a240db940af4542c" providerId="LiveId" clId="{992AAF60-12B2-4A7F-B2E3-E2602A9BCEC2}" dt="2019-12-13T19:15:04.423" v="10" actId="478"/>
          <ac:picMkLst>
            <pc:docMk/>
            <pc:sldMk cId="3187900030" sldId="261"/>
            <ac:picMk id="2" creationId="{A61575AF-54F6-479C-9CF3-3D7E6E30B99F}"/>
          </ac:picMkLst>
        </pc:picChg>
        <pc:picChg chg="del">
          <ac:chgData name="Chaitanya Sampat" userId="a240db940af4542c" providerId="LiveId" clId="{992AAF60-12B2-4A7F-B2E3-E2602A9BCEC2}" dt="2019-12-13T19:14:48.993" v="8" actId="478"/>
          <ac:picMkLst>
            <pc:docMk/>
            <pc:sldMk cId="3187900030" sldId="261"/>
            <ac:picMk id="3" creationId="{390E246D-84EB-4B68-A710-FB3069141D74}"/>
          </ac:picMkLst>
        </pc:picChg>
        <pc:picChg chg="add mod">
          <ac:chgData name="Chaitanya Sampat" userId="a240db940af4542c" providerId="LiveId" clId="{992AAF60-12B2-4A7F-B2E3-E2602A9BCEC2}" dt="2019-12-13T19:16:27.257" v="13" actId="1076"/>
          <ac:picMkLst>
            <pc:docMk/>
            <pc:sldMk cId="3187900030" sldId="261"/>
            <ac:picMk id="4" creationId="{11B56DCE-8196-4601-A7B9-0FE279425CBA}"/>
          </ac:picMkLst>
        </pc:picChg>
      </pc:sldChg>
    </pc:docChg>
  </pc:docChgLst>
  <pc:docChgLst>
    <pc:chgData name="Chaitanya Sampat" userId="a240db940af4542c" providerId="LiveId" clId="{51121AA8-5F60-4EC2-9807-1239965C1648}"/>
    <pc:docChg chg="undo custSel modSld modMainMaster addSection delSection modSection">
      <pc:chgData name="Chaitanya Sampat" userId="a240db940af4542c" providerId="LiveId" clId="{51121AA8-5F60-4EC2-9807-1239965C1648}" dt="2019-10-04T20:25:05.805" v="80" actId="17853"/>
      <pc:docMkLst>
        <pc:docMk/>
      </pc:docMkLst>
      <pc:sldChg chg="addSp modSp">
        <pc:chgData name="Chaitanya Sampat" userId="a240db940af4542c" providerId="LiveId" clId="{51121AA8-5F60-4EC2-9807-1239965C1648}" dt="2019-10-04T20:23:17.775" v="74"/>
        <pc:sldMkLst>
          <pc:docMk/>
          <pc:sldMk cId="3120783370" sldId="257"/>
        </pc:sldMkLst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5" creationId="{2A06564F-FEFF-4F1C-B333-4E1FB26DB98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1" creationId="{CA30FDA0-2631-4FD9-9958-03E181C81EF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3" creationId="{EBDDF720-92E1-4455-8E06-BA5952B43378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19" creationId="{44BD17B1-F11B-46B1-9AC3-FEE81946EE19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20" creationId="{C653C46A-56FD-417C-8175-916C5196494A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21" creationId="{8C8D5668-0459-4EC2-A047-8A9B9343674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2" creationId="{6BDC64E0-7EFB-448B-A82D-D3A5AF3C2C8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4" creationId="{85F35C51-5540-443B-BB6A-23F75F8C15B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5" creationId="{4138BD97-1E65-4B38-8F7B-D622BC121C95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6" creationId="{00D6B8B5-D79A-427C-A745-E1A0EF1F3B99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7" creationId="{693FCC47-3B69-48B9-A951-B8CD05C20AE9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28" creationId="{A4C0A4E1-6448-4B3E-878F-45AFEFE9CDA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30" creationId="{BEB4EC3C-DBB2-4CD6-8CD7-5B3A766603FC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31" creationId="{EB63CC53-2541-4666-B270-526375EA50DF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1" creationId="{D8A82CA7-F28A-48E8-9A82-F96C53F1E38D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2" creationId="{335F2512-0F9E-4071-A9AC-ABB8B0DA0E5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120783370" sldId="257"/>
            <ac:spMk id="43" creationId="{1F06DF0D-8C98-4CD1-903E-9130B4922D9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8" creationId="{93AECD43-CFB6-4C6B-84E0-16CE439AA3DE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49" creationId="{8548D26C-5ECB-4508-8DE1-7B23D470FFA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56" creationId="{D57FF1A7-3B6B-4D7E-A1E3-12177BBD0E2A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6" creationId="{6A50906B-F744-4F3A-B510-E570227F00EC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7" creationId="{C267CFA0-8827-43D7-8C72-D114994D59D6}"/>
          </ac:spMkLst>
        </pc:spChg>
        <pc:spChg chg="mod">
          <ac:chgData name="Chaitanya Sampat" userId="a240db940af4542c" providerId="LiveId" clId="{51121AA8-5F60-4EC2-9807-1239965C1648}" dt="2019-10-04T20:21:07.266" v="62" actId="164"/>
          <ac:spMkLst>
            <pc:docMk/>
            <pc:sldMk cId="3120783370" sldId="257"/>
            <ac:spMk id="68" creationId="{AA8450AD-142C-4447-A291-D892C33217E9}"/>
          </ac:spMkLst>
        </pc:spChg>
        <pc:grpChg chg="add mod">
          <ac:chgData name="Chaitanya Sampat" userId="a240db940af4542c" providerId="LiveId" clId="{51121AA8-5F60-4EC2-9807-1239965C1648}" dt="2019-10-04T20:23:17.775" v="74"/>
          <ac:grpSpMkLst>
            <pc:docMk/>
            <pc:sldMk cId="3120783370" sldId="257"/>
            <ac:grpSpMk id="2" creationId="{8BC6462E-733B-4837-A3AB-9E5859914F73}"/>
          </ac:grpSpMkLst>
        </pc:grp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" creationId="{6A70A3C2-86A0-4161-BEC7-2CA54D1C8C7C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7" creationId="{57D02F1B-182D-47D6-8C12-ED59FF22EE6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9" creationId="{A4C53C12-45FB-4419-A4EF-F8004B0A12C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2" creationId="{8591CE87-A798-4A6D-9B73-AFC07E4D5BA8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4" creationId="{8E128F8A-383B-4A5E-8A24-EB4799DB9B8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5" creationId="{69AD8454-14BD-4722-AD01-C371F736C09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16" creationId="{029F236E-FD42-4342-B6A5-D76B63A876C8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23" creationId="{3BDF4A92-8482-4C0C-B158-F2A7646B62C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2" creationId="{0A9E47FD-5873-495F-B0F3-3AFF7252AEA3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5" creationId="{B972D498-8EA1-4740-81AE-84B534F35DA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8" creationId="{3D589670-ACBB-446D-8D95-83E06816A0B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39" creationId="{F5BCDA60-061E-4914-ABAE-C343902A40B1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0" creationId="{7DCC71F0-A7D0-40F5-AFFE-1AA7974EFDE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4" creationId="{7241DBD1-C947-4441-BE65-0AD334801E2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5" creationId="{3C58B46A-7245-4C65-BF2E-DFB74DAFEF27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46" creationId="{70470DFB-0BE6-4F0B-8D74-992CD14597B5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57" creationId="{3FB94C20-EA10-4D9A-9A6F-2570398958B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59" creationId="{700082F2-CB4D-4186-B31B-8A0ADAB63CEB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0" creationId="{65BDCE2B-325C-408E-A8F1-C13D9F775C37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61" creationId="{F42E5D7B-9B06-4F2C-B3AE-8D19F317A2E0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78" creationId="{D8AE626E-8589-4FC9-9A37-A824254DE2DD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80" creationId="{0B94F225-DFD7-4058-9A2E-98D435AE3DC4}"/>
          </ac:cxnSpMkLst>
        </pc:cxnChg>
        <pc:cxnChg chg="mod">
          <ac:chgData name="Chaitanya Sampat" userId="a240db940af4542c" providerId="LiveId" clId="{51121AA8-5F60-4EC2-9807-1239965C1648}" dt="2019-10-04T20:21:07.266" v="62" actId="164"/>
          <ac:cxnSpMkLst>
            <pc:docMk/>
            <pc:sldMk cId="3120783370" sldId="257"/>
            <ac:cxnSpMk id="95" creationId="{466CBA70-C2CC-428A-911A-E05123C6144B}"/>
          </ac:cxnSpMkLst>
        </pc:cxnChg>
      </pc:sldChg>
      <pc:sldChg chg="modSp">
        <pc:chgData name="Chaitanya Sampat" userId="a240db940af4542c" providerId="LiveId" clId="{51121AA8-5F60-4EC2-9807-1239965C1648}" dt="2019-10-04T20:23:17.775" v="74"/>
        <pc:sldMkLst>
          <pc:docMk/>
          <pc:sldMk cId="995631722" sldId="258"/>
        </pc:sldMkLst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4" creationId="{886F22B3-BCE9-4177-A938-9CED39E9C7E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6" creationId="{74B1B34B-BBA4-4648-8BC1-B76BB1E4C84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7" creationId="{DC0D15DD-400A-4ACF-849D-B8B715B871C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8" creationId="{FB749972-6486-411F-8EF3-50D96857F401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9" creationId="{6602269C-9F28-46CD-8FC9-BE67D842AEFE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0" creationId="{AA0A5296-04FD-4C72-82DB-6EA6D117AFD5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1" creationId="{AA8D3662-B858-4855-BC32-39E710435760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2" creationId="{57F0D85A-5762-48C3-A7E8-4779FEE757A1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3" creationId="{921756A7-DF5B-4A7C-B88A-F8D7A1DFFAA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4" creationId="{3DD0C437-40A8-49FB-BC60-02EBB3C2317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6" creationId="{426780DA-AE9E-4A93-9B75-BCDE5461B56D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7" creationId="{D5ECAEB7-B264-4F64-A71B-E5B52CF769CE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8" creationId="{29FF5753-0ABF-4D4D-808E-C166B2D89CB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19" creationId="{10B7DB38-FB88-43C6-B9C4-5F93BD8AD9B3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1" creationId="{FAC97AAF-2188-4E94-BF46-C9DE98EBF2A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3" creationId="{1180D9DD-767B-4746-ABBD-D8D4C412B6E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6" creationId="{FF7D06C7-2BA4-4613-92AE-56DE776031D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28" creationId="{D1EC8B68-2172-4CA3-B6F8-6DB3B8BF88AA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30" creationId="{CF6C66A4-F37D-4468-8A93-27E17C8821B9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995631722" sldId="258"/>
            <ac:spMk id="32" creationId="{AB6735BB-86E6-4F94-AAC4-F85AA46DB738}"/>
          </ac:spMkLst>
        </pc:spChg>
        <pc:grpChg chg="mod">
          <ac:chgData name="Chaitanya Sampat" userId="a240db940af4542c" providerId="LiveId" clId="{51121AA8-5F60-4EC2-9807-1239965C1648}" dt="2019-10-04T20:23:17.775" v="74"/>
          <ac:grpSpMkLst>
            <pc:docMk/>
            <pc:sldMk cId="995631722" sldId="258"/>
            <ac:grpSpMk id="33" creationId="{D2771DD3-68D9-4CAB-8622-F957B150434B}"/>
          </ac:grpSpMkLst>
        </pc:grp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995631722" sldId="258"/>
            <ac:cxnSpMk id="15" creationId="{06A86ABA-B266-4249-A683-34D0C7A1EA83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995631722" sldId="258"/>
            <ac:cxnSpMk id="22" creationId="{374DCFE4-472E-4198-A830-0A233C0BA466}"/>
          </ac:cxnSpMkLst>
        </pc:cxnChg>
      </pc:sldChg>
      <pc:sldChg chg="addSp modSp">
        <pc:chgData name="Chaitanya Sampat" userId="a240db940af4542c" providerId="LiveId" clId="{51121AA8-5F60-4EC2-9807-1239965C1648}" dt="2019-10-04T20:24:01.243" v="79" actId="13822"/>
        <pc:sldMkLst>
          <pc:docMk/>
          <pc:sldMk cId="3528830019" sldId="259"/>
        </pc:sldMkLst>
        <pc:spChg chg="add mod">
          <ac:chgData name="Chaitanya Sampat" userId="a240db940af4542c" providerId="LiveId" clId="{51121AA8-5F60-4EC2-9807-1239965C1648}" dt="2019-10-04T20:23:31.020" v="77" actId="1035"/>
          <ac:spMkLst>
            <pc:docMk/>
            <pc:sldMk cId="3528830019" sldId="259"/>
            <ac:spMk id="2" creationId="{2DD51B62-29B3-4BC4-A9EB-A68EB7D1640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5" creationId="{F49A8B59-094E-4856-BF92-F262119DC8DD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8" creationId="{293502EF-2937-4A48-8E3F-A4916F7C4317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3" creationId="{EEEAA0D7-2BCB-4053-83D0-578479F1994F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k cId="3528830019" sldId="259"/>
            <ac:spMk id="21" creationId="{1A966196-BCBE-44A0-B7AF-C991DD60CF82}"/>
          </ac:spMkLst>
        </pc:spChg>
        <pc:cxnChg chg="add mod">
          <ac:chgData name="Chaitanya Sampat" userId="a240db940af4542c" providerId="LiveId" clId="{51121AA8-5F60-4EC2-9807-1239965C1648}" dt="2019-10-04T20:24:01.243" v="79" actId="13822"/>
          <ac:cxnSpMkLst>
            <pc:docMk/>
            <pc:sldMk cId="3528830019" sldId="259"/>
            <ac:cxnSpMk id="4" creationId="{6B195A68-9362-45EC-8094-634EDE407D82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7" creationId="{C4C0E7EC-7F84-45D8-9BA8-0A02DBA0E466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0" creationId="{2BAD9BBE-22DB-498E-975C-CE4495F0E961}"/>
          </ac:cxnSpMkLst>
        </pc:cxnChg>
        <pc:cxnChg chg="add 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5" creationId="{4F9BDDEC-8001-4D81-8018-33D090823FAD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6" creationId="{F462F140-A1DA-41A5-A34F-CDA556DC40F3}"/>
          </ac:cxnSpMkLst>
        </pc:cxnChg>
        <pc:cxnChg chg="add 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17" creationId="{4EAE6E58-7E2F-4187-B222-40C78DE0998E}"/>
          </ac:cxnSpMkLst>
        </pc:cxnChg>
        <pc:cxnChg chg="mod">
          <ac:chgData name="Chaitanya Sampat" userId="a240db940af4542c" providerId="LiveId" clId="{51121AA8-5F60-4EC2-9807-1239965C1648}" dt="2019-10-04T20:23:17.775" v="74"/>
          <ac:cxnSpMkLst>
            <pc:docMk/>
            <pc:sldMk cId="3528830019" sldId="259"/>
            <ac:cxnSpMk id="20" creationId="{8E78C666-B6CB-4907-B37A-92207FAF2746}"/>
          </ac:cxnSpMkLst>
        </pc:cxnChg>
      </pc:sldChg>
      <pc:sldMasterChg chg="modSp modSldLayout">
        <pc:chgData name="Chaitanya Sampat" userId="a240db940af4542c" providerId="LiveId" clId="{51121AA8-5F60-4EC2-9807-1239965C1648}" dt="2019-10-04T20:23:17.775" v="74"/>
        <pc:sldMasterMkLst>
          <pc:docMk/>
          <pc:sldMasterMk cId="1814634574" sldId="2147483648"/>
        </pc:sldMasterMkLst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2" creationId="{80CE5A88-B289-43C9-8979-F2F88927C0B8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3" creationId="{CD453CF7-AFC1-483B-AB85-BA12D0DB3C80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4" creationId="{3CAA6A40-83E8-4173-B158-3889F655A25B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5" creationId="{0B8BF8BC-2A0A-483E-9543-A857103D4CA2}"/>
          </ac:spMkLst>
        </pc:spChg>
        <pc:spChg chg="mod">
          <ac:chgData name="Chaitanya Sampat" userId="a240db940af4542c" providerId="LiveId" clId="{51121AA8-5F60-4EC2-9807-1239965C1648}" dt="2019-10-04T20:23:17.775" v="74"/>
          <ac:spMkLst>
            <pc:docMk/>
            <pc:sldMasterMk cId="1814634574" sldId="2147483648"/>
            <ac:spMk id="6" creationId="{DEEC4EED-D0D1-4E9B-8AD9-7478BE763C42}"/>
          </ac:spMkLst>
        </pc:sp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802183010" sldId="2147483649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802183010" sldId="2147483649"/>
              <ac:spMk id="2" creationId="{A9A8216A-360F-4BCB-A117-2A6903BF5C34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802183010" sldId="2147483649"/>
              <ac:spMk id="3" creationId="{E318E772-E52E-4404-B6FE-936C537A550C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2400764098" sldId="2147483651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400764098" sldId="2147483651"/>
              <ac:spMk id="2" creationId="{2AC99F40-4F22-4FD6-B9DB-9AE16FE7D71E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400764098" sldId="2147483651"/>
              <ac:spMk id="3" creationId="{2B5CD60A-1F44-426C-8D7D-A80B0CE1C9F0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2696901545" sldId="2147483652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696901545" sldId="2147483652"/>
              <ac:spMk id="3" creationId="{56AD340C-35E7-4C1B-AC4E-6E893959770C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2696901545" sldId="2147483652"/>
              <ac:spMk id="4" creationId="{9B149B46-DC06-45CE-A76B-FC84BE9C9D3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990769767" sldId="2147483653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2" creationId="{6DA9729F-CB0D-43FC-B64F-ED87628B5E2A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3" creationId="{87E1AE8B-1249-48F1-BB44-27333EA3454B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4" creationId="{6E8237B6-0853-437F-B763-163BF5DB0ECF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5" creationId="{41B66B72-F493-44C6-A83B-4549E8C0DA66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90769767" sldId="2147483653"/>
              <ac:spMk id="6" creationId="{50617D7C-1AB9-4822-95A6-C9E4B7425FCB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962185971" sldId="2147483656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2" creationId="{1E54DFB1-D7CF-442F-882D-75541F72C851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3" creationId="{C4C3689D-C0D9-4996-B954-C2B54902BCA9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962185971" sldId="2147483656"/>
              <ac:spMk id="4" creationId="{F05E173C-8B92-4D75-9A16-0A31CB11357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907156783" sldId="2147483657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2" creationId="{8E673239-4A9F-4805-B434-621C51DF5267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3" creationId="{E8741BB3-F622-4653-BC99-C719C9093D7C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907156783" sldId="2147483657"/>
              <ac:spMk id="4" creationId="{02823BA4-1294-400F-8FE6-5F01A29C2365}"/>
            </ac:spMkLst>
          </pc:spChg>
        </pc:sldLayoutChg>
        <pc:sldLayoutChg chg="modSp">
          <pc:chgData name="Chaitanya Sampat" userId="a240db940af4542c" providerId="LiveId" clId="{51121AA8-5F60-4EC2-9807-1239965C1648}" dt="2019-10-04T20:23:17.775" v="74"/>
          <pc:sldLayoutMkLst>
            <pc:docMk/>
            <pc:sldMasterMk cId="1814634574" sldId="2147483648"/>
            <pc:sldLayoutMk cId="3509737618" sldId="2147483659"/>
          </pc:sldLayoutMkLst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509737618" sldId="2147483659"/>
              <ac:spMk id="2" creationId="{C8456A76-771B-4D7B-9EE7-F04BF0E1BF71}"/>
            </ac:spMkLst>
          </pc:spChg>
          <pc:spChg chg="mod">
            <ac:chgData name="Chaitanya Sampat" userId="a240db940af4542c" providerId="LiveId" clId="{51121AA8-5F60-4EC2-9807-1239965C1648}" dt="2019-10-04T20:23:17.775" v="74"/>
            <ac:spMkLst>
              <pc:docMk/>
              <pc:sldMasterMk cId="1814634574" sldId="2147483648"/>
              <pc:sldLayoutMk cId="3509737618" sldId="2147483659"/>
              <ac:spMk id="3" creationId="{BAB641FD-66E2-4A7F-9919-B95488CAC663}"/>
            </ac:spMkLst>
          </pc:spChg>
        </pc:sldLayoutChg>
      </pc:sldMasterChg>
    </pc:docChg>
  </pc:docChgLst>
  <pc:docChgLst>
    <pc:chgData name="Chaitanya Sampat" userId="a240db940af4542c" providerId="LiveId" clId="{05FEEB72-0267-4B67-AE0F-DC681ED238C6}"/>
    <pc:docChg chg="undo custSel addSld modSld addSection delSection">
      <pc:chgData name="Chaitanya Sampat" userId="a240db940af4542c" providerId="LiveId" clId="{05FEEB72-0267-4B67-AE0F-DC681ED238C6}" dt="2019-10-04T19:58:21.654" v="735" actId="13822"/>
      <pc:docMkLst>
        <pc:docMk/>
      </pc:docMkLst>
      <pc:sldChg chg="addSp delSp modSp">
        <pc:chgData name="Chaitanya Sampat" userId="a240db940af4542c" providerId="LiveId" clId="{05FEEB72-0267-4B67-AE0F-DC681ED238C6}" dt="2019-10-04T18:28:44.311" v="263" actId="14100"/>
        <pc:sldMkLst>
          <pc:docMk/>
          <pc:sldMk cId="3120783370" sldId="257"/>
        </pc:sldMkLst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5" creationId="{2A06564F-FEFF-4F1C-B333-4E1FB26DB98F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1" creationId="{CA30FDA0-2631-4FD9-9958-03E181C81EF5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3" creationId="{EBDDF720-92E1-4455-8E06-BA5952B43378}"/>
          </ac:spMkLst>
        </pc:spChg>
        <pc:spChg chg="del">
          <ac:chgData name="Chaitanya Sampat" userId="a240db940af4542c" providerId="LiveId" clId="{05FEEB72-0267-4B67-AE0F-DC681ED238C6}" dt="2019-10-04T18:06:06.886" v="156" actId="478"/>
          <ac:spMkLst>
            <pc:docMk/>
            <pc:sldMk cId="3120783370" sldId="257"/>
            <ac:spMk id="18" creationId="{C2170A42-1616-4C8A-99E3-B930066A9517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19" creationId="{44BD17B1-F11B-46B1-9AC3-FEE81946EE19}"/>
          </ac:spMkLst>
        </pc:spChg>
        <pc:spChg chg="mod">
          <ac:chgData name="Chaitanya Sampat" userId="a240db940af4542c" providerId="LiveId" clId="{05FEEB72-0267-4B67-AE0F-DC681ED238C6}" dt="2019-10-04T18:28:44.311" v="263" actId="14100"/>
          <ac:spMkLst>
            <pc:docMk/>
            <pc:sldMk cId="3120783370" sldId="257"/>
            <ac:spMk id="20" creationId="{C653C46A-56FD-417C-8175-916C5196494A}"/>
          </ac:spMkLst>
        </pc:spChg>
        <pc:spChg chg="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1" creationId="{8C8D5668-0459-4EC2-A047-8A9B9343674A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2" creationId="{6BDC64E0-7EFB-448B-A82D-D3A5AF3C2C85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4" creationId="{85F35C51-5540-443B-BB6A-23F75F8C15BF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5" creationId="{4138BD97-1E65-4B38-8F7B-D622BC121C95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6" creationId="{00D6B8B5-D79A-427C-A745-E1A0EF1F3B99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7" creationId="{693FCC47-3B69-48B9-A951-B8CD05C20AE9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28" creationId="{A4C0A4E1-6448-4B3E-878F-45AFEFE9CDAE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30" creationId="{BEB4EC3C-DBB2-4CD6-8CD7-5B3A766603FC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31" creationId="{EB63CC53-2541-4666-B270-526375EA50DF}"/>
          </ac:spMkLst>
        </pc:spChg>
        <pc:spChg chg="del">
          <ac:chgData name="Chaitanya Sampat" userId="a240db940af4542c" providerId="LiveId" clId="{05FEEB72-0267-4B67-AE0F-DC681ED238C6}" dt="2019-10-04T18:06:06.886" v="156" actId="478"/>
          <ac:spMkLst>
            <pc:docMk/>
            <pc:sldMk cId="3120783370" sldId="257"/>
            <ac:spMk id="36" creationId="{02A345E4-FBAC-4FD2-9CF9-6BD8382AE513}"/>
          </ac:spMkLst>
        </pc:spChg>
        <pc:spChg chg="del mod">
          <ac:chgData name="Chaitanya Sampat" userId="a240db940af4542c" providerId="LiveId" clId="{05FEEB72-0267-4B67-AE0F-DC681ED238C6}" dt="2019-10-04T17:38:21.814" v="44" actId="478"/>
          <ac:spMkLst>
            <pc:docMk/>
            <pc:sldMk cId="3120783370" sldId="257"/>
            <ac:spMk id="37" creationId="{E59A5A93-AE36-4F8E-BF61-A84D0E9851A2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1" creationId="{D8A82CA7-F28A-48E8-9A82-F96C53F1E38D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2" creationId="{335F2512-0F9E-4071-A9AC-ABB8B0DA0E5F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3" creationId="{1F06DF0D-8C98-4CD1-903E-9130B4922D9E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8" creationId="{93AECD43-CFB6-4C6B-84E0-16CE439AA3DE}"/>
          </ac:spMkLst>
        </pc:spChg>
        <pc:spChg chg="mod or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49" creationId="{8548D26C-5ECB-4508-8DE1-7B23D470FFAA}"/>
          </ac:spMkLst>
        </pc:spChg>
        <pc:spChg chg="mod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56" creationId="{D57FF1A7-3B6B-4D7E-A1E3-12177BBD0E2A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6" creationId="{6A50906B-F744-4F3A-B510-E570227F00EC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7" creationId="{C267CFA0-8827-43D7-8C72-D114994D59D6}"/>
          </ac:spMkLst>
        </pc:spChg>
        <pc:spChg chg="add mod topLvl">
          <ac:chgData name="Chaitanya Sampat" userId="a240db940af4542c" providerId="LiveId" clId="{05FEEB72-0267-4B67-AE0F-DC681ED238C6}" dt="2019-10-04T18:10:47.342" v="228" actId="1076"/>
          <ac:spMkLst>
            <pc:docMk/>
            <pc:sldMk cId="3120783370" sldId="257"/>
            <ac:spMk id="68" creationId="{AA8450AD-142C-4447-A291-D892C33217E9}"/>
          </ac:spMkLst>
        </pc:spChg>
        <pc:grpChg chg="add del mod">
          <ac:chgData name="Chaitanya Sampat" userId="a240db940af4542c" providerId="LiveId" clId="{05FEEB72-0267-4B67-AE0F-DC681ED238C6}" dt="2019-10-04T18:00:02.086" v="105" actId="165"/>
          <ac:grpSpMkLst>
            <pc:docMk/>
            <pc:sldMk cId="3120783370" sldId="257"/>
            <ac:grpSpMk id="83" creationId="{EAA03A56-5F4E-4B30-8982-B2557CB384EB}"/>
          </ac:grpSpMkLst>
        </pc:grpChg>
        <pc:grpChg chg="add del mod">
          <ac:chgData name="Chaitanya Sampat" userId="a240db940af4542c" providerId="LiveId" clId="{05FEEB72-0267-4B67-AE0F-DC681ED238C6}" dt="2019-10-04T18:01:42.126" v="117" actId="165"/>
          <ac:grpSpMkLst>
            <pc:docMk/>
            <pc:sldMk cId="3120783370" sldId="257"/>
            <ac:grpSpMk id="84" creationId="{DDFFE5B3-86B7-4231-8E93-B8A950D8D9EF}"/>
          </ac:grpSpMkLst>
        </pc:grp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" creationId="{6A70A3C2-86A0-4161-BEC7-2CA54D1C8C7C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7" creationId="{57D02F1B-182D-47D6-8C12-ED59FF22EE6D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9" creationId="{A4C53C12-45FB-4419-A4EF-F8004B0A12CD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2" creationId="{8591CE87-A798-4A6D-9B73-AFC07E4D5BA8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4" creationId="{8E128F8A-383B-4A5E-8A24-EB4799DB9B8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5" creationId="{69AD8454-14BD-4722-AD01-C371F736C095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16" creationId="{029F236E-FD42-4342-B6A5-D76B63A876C8}"/>
          </ac:cxnSpMkLst>
        </pc:cxnChg>
        <pc:cxnChg chg="del mod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17" creationId="{E9095CEE-4515-4D1B-82C5-E05E8521106D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23" creationId="{3BDF4A92-8482-4C0C-B158-F2A7646B62C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2" creationId="{0A9E47FD-5873-495F-B0F3-3AFF7252AEA3}"/>
          </ac:cxnSpMkLst>
        </pc:cxnChg>
        <pc:cxnChg chg="del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34" creationId="{A92D8943-B947-42AD-8C0C-365FFD070818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5" creationId="{B972D498-8EA1-4740-81AE-84B534F35DA5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8" creationId="{3D589670-ACBB-446D-8D95-83E06816A0B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39" creationId="{F5BCDA60-061E-4914-ABAE-C343902A40B1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0" creationId="{7DCC71F0-A7D0-40F5-AFFE-1AA7974EFDE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4" creationId="{7241DBD1-C947-4441-BE65-0AD334801E2D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5" creationId="{3C58B46A-7245-4C65-BF2E-DFB74DAFEF27}"/>
          </ac:cxnSpMkLst>
        </pc:cxnChg>
        <pc:cxnChg chg="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46" creationId="{70470DFB-0BE6-4F0B-8D74-992CD14597B5}"/>
          </ac:cxnSpMkLst>
        </pc:cxnChg>
        <pc:cxnChg chg="del mod">
          <ac:chgData name="Chaitanya Sampat" userId="a240db940af4542c" providerId="LiveId" clId="{05FEEB72-0267-4B67-AE0F-DC681ED238C6}" dt="2019-10-04T18:06:06.886" v="156" actId="478"/>
          <ac:cxnSpMkLst>
            <pc:docMk/>
            <pc:sldMk cId="3120783370" sldId="257"/>
            <ac:cxnSpMk id="47" creationId="{234CC685-9606-4828-9E50-25130F03B892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57" creationId="{3FB94C20-EA10-4D9A-9A6F-2570398958B0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59" creationId="{700082F2-CB4D-4186-B31B-8A0ADAB63CEB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0" creationId="{65BDCE2B-325C-408E-A8F1-C13D9F775C37}"/>
          </ac:cxnSpMkLst>
        </pc:cxnChg>
        <pc:cxnChg chg="mo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61" creationId="{F42E5D7B-9B06-4F2C-B3AE-8D19F317A2E0}"/>
          </ac:cxnSpMkLst>
        </pc:cxnChg>
        <pc:cxnChg chg="add 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78" creationId="{D8AE626E-8589-4FC9-9A37-A824254DE2DD}"/>
          </ac:cxnSpMkLst>
        </pc:cxnChg>
        <pc:cxnChg chg="add mod topLvl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80" creationId="{0B94F225-DFD7-4058-9A2E-98D435AE3DC4}"/>
          </ac:cxnSpMkLst>
        </pc:cxnChg>
        <pc:cxnChg chg="add mod ord">
          <ac:chgData name="Chaitanya Sampat" userId="a240db940af4542c" providerId="LiveId" clId="{05FEEB72-0267-4B67-AE0F-DC681ED238C6}" dt="2019-10-04T18:10:47.342" v="228" actId="1076"/>
          <ac:cxnSpMkLst>
            <pc:docMk/>
            <pc:sldMk cId="3120783370" sldId="257"/>
            <ac:cxnSpMk id="95" creationId="{466CBA70-C2CC-428A-911A-E05123C6144B}"/>
          </ac:cxnSpMkLst>
        </pc:cxnChg>
      </pc:sldChg>
      <pc:sldChg chg="addSp delSp modSp add">
        <pc:chgData name="Chaitanya Sampat" userId="a240db940af4542c" providerId="LiveId" clId="{05FEEB72-0267-4B67-AE0F-DC681ED238C6}" dt="2019-10-04T18:14:15.885" v="233" actId="164"/>
        <pc:sldMkLst>
          <pc:docMk/>
          <pc:sldMk cId="995631722" sldId="258"/>
        </pc:sldMkLst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" creationId="{C9F5D55B-2AFE-4715-BCB1-A36595340D0A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4" creationId="{886F22B3-BCE9-4177-A938-9CED39E9C7E7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5" creationId="{126B65A2-6A7D-4902-92D9-884BA90F2FA3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6" creationId="{74B1B34B-BBA4-4648-8BC1-B76BB1E4C842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7" creationId="{DC0D15DD-400A-4ACF-849D-B8B715B871C2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8" creationId="{FB749972-6486-411F-8EF3-50D96857F401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9" creationId="{6602269C-9F28-46CD-8FC9-BE67D842AEFE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0" creationId="{AA0A5296-04FD-4C72-82DB-6EA6D117AFD5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1" creationId="{AA8D3662-B858-4855-BC32-39E710435760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2" creationId="{57F0D85A-5762-48C3-A7E8-4779FEE757A1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3" creationId="{921756A7-DF5B-4A7C-B88A-F8D7A1DFFAAB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4" creationId="{3DD0C437-40A8-49FB-BC60-02EBB3C23178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6" creationId="{426780DA-AE9E-4A93-9B75-BCDE5461B56D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7" creationId="{D5ECAEB7-B264-4F64-A71B-E5B52CF769CE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8" creationId="{29FF5753-0ABF-4D4D-808E-C166B2D89CBB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19" creationId="{10B7DB38-FB88-43C6-B9C4-5F93BD8AD9B3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1" creationId="{FAC97AAF-2188-4E94-BF46-C9DE98EBF2A8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3" creationId="{1180D9DD-767B-4746-ABBD-D8D4C412B6E7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6" creationId="{FF7D06C7-2BA4-4613-92AE-56DE776031DF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28" creationId="{D1EC8B68-2172-4CA3-B6F8-6DB3B8BF88AA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0" creationId="{CF6C66A4-F37D-4468-8A93-27E17C8821B9}"/>
          </ac:spMkLst>
        </pc:spChg>
        <pc:spChg chg="mod topLvl">
          <ac:chgData name="Chaitanya Sampat" userId="a240db940af4542c" providerId="LiveId" clId="{05FEEB72-0267-4B67-AE0F-DC681ED238C6}" dt="2019-10-04T18:14:15.885" v="233" actId="164"/>
          <ac:spMkLst>
            <pc:docMk/>
            <pc:sldMk cId="995631722" sldId="258"/>
            <ac:spMk id="32" creationId="{AB6735BB-86E6-4F94-AAC4-F85AA46DB738}"/>
          </ac:spMkLst>
        </pc:spChg>
        <pc:grpChg chg="add del mod">
          <ac:chgData name="Chaitanya Sampat" userId="a240db940af4542c" providerId="LiveId" clId="{05FEEB72-0267-4B67-AE0F-DC681ED238C6}" dt="2019-10-04T18:14:08.666" v="232" actId="165"/>
          <ac:grpSpMkLst>
            <pc:docMk/>
            <pc:sldMk cId="995631722" sldId="258"/>
            <ac:grpSpMk id="2" creationId="{2205B3BE-E061-4E55-B1BF-7195058C720E}"/>
          </ac:grpSpMkLst>
        </pc:grpChg>
        <pc:grpChg chg="add mod">
          <ac:chgData name="Chaitanya Sampat" userId="a240db940af4542c" providerId="LiveId" clId="{05FEEB72-0267-4B67-AE0F-DC681ED238C6}" dt="2019-10-04T18:14:15.885" v="233" actId="164"/>
          <ac:grpSpMkLst>
            <pc:docMk/>
            <pc:sldMk cId="995631722" sldId="258"/>
            <ac:grpSpMk id="33" creationId="{D2771DD3-68D9-4CAB-8622-F957B150434B}"/>
          </ac:grpSpMkLst>
        </pc:grp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15" creationId="{06A86ABA-B266-4249-A683-34D0C7A1EA83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0" creationId="{3788284B-4035-4C0A-855F-980FB848AB07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2" creationId="{374DCFE4-472E-4198-A830-0A233C0BA466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4" creationId="{59ACD9C4-CB3D-4126-93EC-375449298942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5" creationId="{8F30D5E8-60E0-43B3-9BD5-8987F38750D3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7" creationId="{94E9A275-FBF7-47A5-B755-49117847800C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29" creationId="{B344FE3D-2E78-4CDD-BE1E-4829084D4E59}"/>
          </ac:cxnSpMkLst>
        </pc:cxnChg>
        <pc:cxnChg chg="mod topLvl">
          <ac:chgData name="Chaitanya Sampat" userId="a240db940af4542c" providerId="LiveId" clId="{05FEEB72-0267-4B67-AE0F-DC681ED238C6}" dt="2019-10-04T18:14:15.885" v="233" actId="164"/>
          <ac:cxnSpMkLst>
            <pc:docMk/>
            <pc:sldMk cId="995631722" sldId="258"/>
            <ac:cxnSpMk id="31" creationId="{03CE0946-90F9-4ECC-BA0D-91F280048CA3}"/>
          </ac:cxnSpMkLst>
        </pc:cxnChg>
      </pc:sldChg>
      <pc:sldChg chg="addSp delSp modSp add">
        <pc:chgData name="Chaitanya Sampat" userId="a240db940af4542c" providerId="LiveId" clId="{05FEEB72-0267-4B67-AE0F-DC681ED238C6}" dt="2019-10-04T19:58:21.654" v="735" actId="13822"/>
        <pc:sldMkLst>
          <pc:docMk/>
          <pc:sldMk cId="3528830019" sldId="259"/>
        </pc:sldMkLst>
        <pc:spChg chg="add del mod">
          <ac:chgData name="Chaitanya Sampat" userId="a240db940af4542c" providerId="LiveId" clId="{05FEEB72-0267-4B67-AE0F-DC681ED238C6}" dt="2019-10-04T19:28:04.222" v="307" actId="478"/>
          <ac:spMkLst>
            <pc:docMk/>
            <pc:sldMk cId="3528830019" sldId="259"/>
            <ac:spMk id="4" creationId="{DA1B27A8-6B3A-4647-838E-9A1F3034C6B1}"/>
          </ac:spMkLst>
        </pc:spChg>
        <pc:spChg chg="add mod">
          <ac:chgData name="Chaitanya Sampat" userId="a240db940af4542c" providerId="LiveId" clId="{05FEEB72-0267-4B67-AE0F-DC681ED238C6}" dt="2019-10-04T19:32:30.821" v="361" actId="404"/>
          <ac:spMkLst>
            <pc:docMk/>
            <pc:sldMk cId="3528830019" sldId="259"/>
            <ac:spMk id="5" creationId="{F49A8B59-094E-4856-BF92-F262119DC8DD}"/>
          </ac:spMkLst>
        </pc:spChg>
        <pc:spChg chg="add mod">
          <ac:chgData name="Chaitanya Sampat" userId="a240db940af4542c" providerId="LiveId" clId="{05FEEB72-0267-4B67-AE0F-DC681ED238C6}" dt="2019-10-04T19:33:00.481" v="408" actId="20577"/>
          <ac:spMkLst>
            <pc:docMk/>
            <pc:sldMk cId="3528830019" sldId="259"/>
            <ac:spMk id="8" creationId="{293502EF-2937-4A48-8E3F-A4916F7C4317}"/>
          </ac:spMkLst>
        </pc:spChg>
        <pc:spChg chg="add del mod">
          <ac:chgData name="Chaitanya Sampat" userId="a240db940af4542c" providerId="LiveId" clId="{05FEEB72-0267-4B67-AE0F-DC681ED238C6}" dt="2019-10-04T19:33:39.079" v="412" actId="478"/>
          <ac:spMkLst>
            <pc:docMk/>
            <pc:sldMk cId="3528830019" sldId="259"/>
            <ac:spMk id="11" creationId="{C5B45F75-1395-4B87-8B25-B7A836757582}"/>
          </ac:spMkLst>
        </pc:spChg>
        <pc:spChg chg="add mod">
          <ac:chgData name="Chaitanya Sampat" userId="a240db940af4542c" providerId="LiveId" clId="{05FEEB72-0267-4B67-AE0F-DC681ED238C6}" dt="2019-10-04T19:35:11.009" v="500" actId="14100"/>
          <ac:spMkLst>
            <pc:docMk/>
            <pc:sldMk cId="3528830019" sldId="259"/>
            <ac:spMk id="12" creationId="{EAF7EE59-BD16-4CD5-98EC-C97DF582B3B8}"/>
          </ac:spMkLst>
        </pc:spChg>
        <pc:spChg chg="add mod">
          <ac:chgData name="Chaitanya Sampat" userId="a240db940af4542c" providerId="LiveId" clId="{05FEEB72-0267-4B67-AE0F-DC681ED238C6}" dt="2019-10-04T19:36:26.919" v="597" actId="1036"/>
          <ac:spMkLst>
            <pc:docMk/>
            <pc:sldMk cId="3528830019" sldId="259"/>
            <ac:spMk id="13" creationId="{EEEAA0D7-2BCB-4053-83D0-578479F1994F}"/>
          </ac:spMkLst>
        </pc:spChg>
        <pc:spChg chg="add mod">
          <ac:chgData name="Chaitanya Sampat" userId="a240db940af4542c" providerId="LiveId" clId="{05FEEB72-0267-4B67-AE0F-DC681ED238C6}" dt="2019-10-04T19:38:03.412" v="642" actId="1038"/>
          <ac:spMkLst>
            <pc:docMk/>
            <pc:sldMk cId="3528830019" sldId="259"/>
            <ac:spMk id="14" creationId="{C9A5B040-A006-46E1-9C59-11F5AFFD00AB}"/>
          </ac:spMkLst>
        </pc:spChg>
        <pc:spChg chg="add mod">
          <ac:chgData name="Chaitanya Sampat" userId="a240db940af4542c" providerId="LiveId" clId="{05FEEB72-0267-4B67-AE0F-DC681ED238C6}" dt="2019-10-04T19:58:16.439" v="734" actId="20577"/>
          <ac:spMkLst>
            <pc:docMk/>
            <pc:sldMk cId="3528830019" sldId="259"/>
            <ac:spMk id="21" creationId="{1A966196-BCBE-44A0-B7AF-C991DD60CF82}"/>
          </ac:spMkLst>
        </pc:spChg>
        <pc:picChg chg="add del mod">
          <ac:chgData name="Chaitanya Sampat" userId="a240db940af4542c" providerId="LiveId" clId="{05FEEB72-0267-4B67-AE0F-DC681ED238C6}" dt="2019-10-04T18:17:17.655" v="236" actId="478"/>
          <ac:picMkLst>
            <pc:docMk/>
            <pc:sldMk cId="3528830019" sldId="259"/>
            <ac:picMk id="3" creationId="{37010A81-08D6-4A94-9D35-FC633DD451B6}"/>
          </ac:picMkLst>
        </pc:picChg>
        <pc:cxnChg chg="add mod">
          <ac:chgData name="Chaitanya Sampat" userId="a240db940af4542c" providerId="LiveId" clId="{05FEEB72-0267-4B67-AE0F-DC681ED238C6}" dt="2019-10-04T19:31:17.853" v="320" actId="13822"/>
          <ac:cxnSpMkLst>
            <pc:docMk/>
            <pc:sldMk cId="3528830019" sldId="259"/>
            <ac:cxnSpMk id="7" creationId="{C4C0E7EC-7F84-45D8-9BA8-0A02DBA0E466}"/>
          </ac:cxnSpMkLst>
        </pc:cxnChg>
        <pc:cxnChg chg="add mod">
          <ac:chgData name="Chaitanya Sampat" userId="a240db940af4542c" providerId="LiveId" clId="{05FEEB72-0267-4B67-AE0F-DC681ED238C6}" dt="2019-10-04T19:34:09.245" v="470" actId="13822"/>
          <ac:cxnSpMkLst>
            <pc:docMk/>
            <pc:sldMk cId="3528830019" sldId="259"/>
            <ac:cxnSpMk id="10" creationId="{2BAD9BBE-22DB-498E-975C-CE4495F0E961}"/>
          </ac:cxnSpMkLst>
        </pc:cxnChg>
        <pc:cxnChg chg="add mod">
          <ac:chgData name="Chaitanya Sampat" userId="a240db940af4542c" providerId="LiveId" clId="{05FEEB72-0267-4B67-AE0F-DC681ED238C6}" dt="2019-10-04T19:38:06.388" v="643" actId="14100"/>
          <ac:cxnSpMkLst>
            <pc:docMk/>
            <pc:sldMk cId="3528830019" sldId="259"/>
            <ac:cxnSpMk id="16" creationId="{F462F140-A1DA-41A5-A34F-CDA556DC40F3}"/>
          </ac:cxnSpMkLst>
        </pc:cxnChg>
        <pc:cxnChg chg="add mod">
          <ac:chgData name="Chaitanya Sampat" userId="a240db940af4542c" providerId="LiveId" clId="{05FEEB72-0267-4B67-AE0F-DC681ED238C6}" dt="2019-10-04T19:58:21.654" v="735" actId="13822"/>
          <ac:cxnSpMkLst>
            <pc:docMk/>
            <pc:sldMk cId="3528830019" sldId="259"/>
            <ac:cxnSpMk id="20" creationId="{8E78C666-B6CB-4907-B37A-92207FAF2746}"/>
          </ac:cxnSpMkLst>
        </pc:cxnChg>
      </pc:sldChg>
    </pc:docChg>
  </pc:docChgLst>
  <pc:docChgLst>
    <pc:chgData name="Chaitanya Sampat" userId="a240db940af4542c" providerId="LiveId" clId="{440A6D89-4243-44AE-94AE-6FDA64ADB4CB}"/>
    <pc:docChg chg="undo custSel addSld modSld">
      <pc:chgData name="Chaitanya Sampat" userId="a240db940af4542c" providerId="LiveId" clId="{440A6D89-4243-44AE-94AE-6FDA64ADB4CB}" dt="2019-11-07T21:56:20.973" v="77" actId="732"/>
      <pc:docMkLst>
        <pc:docMk/>
      </pc:docMkLst>
      <pc:sldChg chg="addSp delSp modSp add mod">
        <pc:chgData name="Chaitanya Sampat" userId="a240db940af4542c" providerId="LiveId" clId="{440A6D89-4243-44AE-94AE-6FDA64ADB4CB}" dt="2019-11-07T21:55:47.089" v="69" actId="2085"/>
        <pc:sldMkLst>
          <pc:docMk/>
          <pc:sldMk cId="4027453350" sldId="260"/>
        </pc:sldMkLst>
        <pc:graphicFrameChg chg="add mod">
          <ac:chgData name="Chaitanya Sampat" userId="a240db940af4542c" providerId="LiveId" clId="{440A6D89-4243-44AE-94AE-6FDA64ADB4CB}" dt="2019-11-07T21:55:47.089" v="69" actId="2085"/>
          <ac:graphicFrameMkLst>
            <pc:docMk/>
            <pc:sldMk cId="4027453350" sldId="260"/>
            <ac:graphicFrameMk id="3" creationId="{C809641D-6219-40F1-B278-CBBDC8A74B33}"/>
          </ac:graphicFrameMkLst>
        </pc:graphicFrameChg>
        <pc:picChg chg="add del mod">
          <ac:chgData name="Chaitanya Sampat" userId="a240db940af4542c" providerId="LiveId" clId="{440A6D89-4243-44AE-94AE-6FDA64ADB4CB}" dt="2019-11-07T21:43:57.609" v="6"/>
          <ac:picMkLst>
            <pc:docMk/>
            <pc:sldMk cId="4027453350" sldId="260"/>
            <ac:picMk id="2" creationId="{05F8050A-004F-4B25-A8A4-5AAB4E7AC3E7}"/>
          </ac:picMkLst>
        </pc:picChg>
        <pc:picChg chg="add del mod modCrop">
          <ac:chgData name="Chaitanya Sampat" userId="a240db940af4542c" providerId="LiveId" clId="{440A6D89-4243-44AE-94AE-6FDA64ADB4CB}" dt="2019-11-07T21:45:48.702" v="30" actId="478"/>
          <ac:picMkLst>
            <pc:docMk/>
            <pc:sldMk cId="4027453350" sldId="260"/>
            <ac:picMk id="4" creationId="{926A10DC-B8C9-4CA3-9D56-15B79700BC84}"/>
          </ac:picMkLst>
        </pc:picChg>
        <pc:picChg chg="add del mod modCrop">
          <ac:chgData name="Chaitanya Sampat" userId="a240db940af4542c" providerId="LiveId" clId="{440A6D89-4243-44AE-94AE-6FDA64ADB4CB}" dt="2019-11-07T21:54:41.662" v="52" actId="478"/>
          <ac:picMkLst>
            <pc:docMk/>
            <pc:sldMk cId="4027453350" sldId="260"/>
            <ac:picMk id="5" creationId="{0AC4DD63-E3AC-482A-8869-C2A306F02BC4}"/>
          </ac:picMkLst>
        </pc:picChg>
      </pc:sldChg>
      <pc:sldChg chg="addSp delSp modSp add">
        <pc:chgData name="Chaitanya Sampat" userId="a240db940af4542c" providerId="LiveId" clId="{440A6D89-4243-44AE-94AE-6FDA64ADB4CB}" dt="2019-11-07T21:56:20.973" v="77" actId="732"/>
        <pc:sldMkLst>
          <pc:docMk/>
          <pc:sldMk cId="3187900030" sldId="261"/>
        </pc:sldMkLst>
        <pc:picChg chg="add del mod">
          <ac:chgData name="Chaitanya Sampat" userId="a240db940af4542c" providerId="LiveId" clId="{440A6D89-4243-44AE-94AE-6FDA64ADB4CB}" dt="2019-11-07T21:55:55.779" v="70" actId="478"/>
          <ac:picMkLst>
            <pc:docMk/>
            <pc:sldMk cId="3187900030" sldId="261"/>
            <ac:picMk id="2" creationId="{BCCF87E0-3141-4FE9-A480-081D40F51D53}"/>
          </ac:picMkLst>
        </pc:picChg>
        <pc:picChg chg="add mod modCrop">
          <ac:chgData name="Chaitanya Sampat" userId="a240db940af4542c" providerId="LiveId" clId="{440A6D89-4243-44AE-94AE-6FDA64ADB4CB}" dt="2019-11-07T21:56:20.973" v="77" actId="732"/>
          <ac:picMkLst>
            <pc:docMk/>
            <pc:sldMk cId="3187900030" sldId="261"/>
            <ac:picMk id="3" creationId="{390E246D-84EB-4B68-A710-FB3069141D7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7674571500482E-2"/>
          <c:y val="0.1388888888888889"/>
          <c:w val="0.36236045836736164"/>
          <c:h val="0.64293817439486733"/>
        </c:manualLayout>
      </c:layout>
      <c:pieChart>
        <c:varyColors val="1"/>
        <c:ser>
          <c:idx val="0"/>
          <c:order val="0"/>
          <c:tx>
            <c:strRef>
              <c:f>Profile1!$I$4</c:f>
              <c:strCache>
                <c:ptCount val="1"/>
                <c:pt idx="0">
                  <c:v>%time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43-4ADF-924F-2151A92525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43-4ADF-924F-2151A92525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43-4ADF-924F-2151A92525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43-4ADF-924F-2151A92525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43-4ADF-924F-2151A92525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43-4ADF-924F-2151A92525A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43-4ADF-924F-2151A92525A7}"/>
              </c:ext>
            </c:extLst>
          </c:dPt>
          <c:cat>
            <c:strRef>
              <c:f>Profile1!$G$5:$G$11</c:f>
              <c:strCache>
                <c:ptCount val="7"/>
                <c:pt idx="0">
                  <c:v>Agg. Kernel (~24%)</c:v>
                </c:pt>
                <c:pt idx="1">
                  <c:v>Breakage Kernel (~23%)</c:v>
                </c:pt>
                <c:pt idx="2">
                  <c:v>Cons. Kernel (~3%)</c:v>
                </c:pt>
                <c:pt idx="3">
                  <c:v>Copying data (~ 0.1%)</c:v>
                </c:pt>
                <c:pt idx="4">
                  <c:v>Kernel launch commands (~ 0.1%)</c:v>
                </c:pt>
                <c:pt idx="5">
                  <c:v>Initialization calculations (~ 0.01%)</c:v>
                </c:pt>
                <c:pt idx="6">
                  <c:v>Other CUDA API calls (~48%)</c:v>
                </c:pt>
              </c:strCache>
            </c:strRef>
          </c:cat>
          <c:val>
            <c:numRef>
              <c:f>Profile1!$I$5:$I$11</c:f>
              <c:numCache>
                <c:formatCode>General</c:formatCode>
                <c:ptCount val="7"/>
                <c:pt idx="0">
                  <c:v>23.79874740701829</c:v>
                </c:pt>
                <c:pt idx="1">
                  <c:v>23.79874740701829</c:v>
                </c:pt>
                <c:pt idx="2">
                  <c:v>3.3526377233512439</c:v>
                </c:pt>
                <c:pt idx="3">
                  <c:v>6.1660391009092846E-2</c:v>
                </c:pt>
                <c:pt idx="4">
                  <c:v>0.13543650797084955</c:v>
                </c:pt>
                <c:pt idx="5">
                  <c:v>4.3270449830942347E-4</c:v>
                </c:pt>
                <c:pt idx="6">
                  <c:v>48.852337859133911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843-4ADF-924F-2151A9252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47820803221515118"/>
          <c:y val="0.17997521143190434"/>
          <c:w val="0.41603689949715178"/>
          <c:h val="0.57002478856809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216A-360F-4BCB-A117-2A6903BF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E772-E52E-4404-B6FE-936C537A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9" indent="0" algn="ctr">
              <a:buNone/>
              <a:defRPr sz="2000"/>
            </a:lvl2pPr>
            <a:lvl3pPr marL="914456" indent="0" algn="ctr">
              <a:buNone/>
              <a:defRPr sz="1801"/>
            </a:lvl3pPr>
            <a:lvl4pPr marL="1371686" indent="0" algn="ctr">
              <a:buNone/>
              <a:defRPr sz="1600"/>
            </a:lvl4pPr>
            <a:lvl5pPr marL="1828915" indent="0" algn="ctr">
              <a:buNone/>
              <a:defRPr sz="1600"/>
            </a:lvl5pPr>
            <a:lvl6pPr marL="2286144" indent="0" algn="ctr">
              <a:buNone/>
              <a:defRPr sz="1600"/>
            </a:lvl6pPr>
            <a:lvl7pPr marL="2743371" indent="0" algn="ctr">
              <a:buNone/>
              <a:defRPr sz="1600"/>
            </a:lvl7pPr>
            <a:lvl8pPr marL="3200602" indent="0" algn="ctr">
              <a:buNone/>
              <a:defRPr sz="1600"/>
            </a:lvl8pPr>
            <a:lvl9pPr marL="36578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746-D67A-4E73-ADA8-50AE191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885D-4CDD-4DAB-B364-F8FEF065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9790-9990-4DEE-B012-8D15D4F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95C-514E-4B9B-A5E5-A635BA50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673B-057F-44E5-92A6-5B117050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9EFE-E4DE-4D59-B36D-D0B64164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240-758A-4519-BB8D-3A5DFF96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FE84-B9C8-4F81-8F7F-1986431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56A76-771B-4D7B-9EE7-F04BF0E1B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641FD-66E2-4A7F-9919-B95488CA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175E-5C83-47F6-8376-7320FF56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9965-E39D-4960-B3DF-8219E184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27F4-A8F1-458C-9CEC-EDB854B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228F-3364-4A9E-8010-C91D8F09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C481-1801-49C6-9749-CDCEF271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8C1A-0C33-4974-B1C8-38E5772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9257-BBFE-440E-8643-30D2CA30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DCE9-B849-4DB6-8620-EA3D796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F40-4F22-4FD6-B9DB-9AE16FE7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D60A-1F44-426C-8D7D-A80B0CE1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366B-1ADC-4B85-A1B1-A029B59E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E15-F722-4FEF-B658-176B70E6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7973-1E96-4631-AA11-383BB16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2FB-AF56-4810-87DA-15B3349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340C-35E7-4C1B-AC4E-6E893959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9B46-DC06-45CE-A76B-FC84BE9C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A670-1B05-45A9-A393-8BF7AACB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DC74-07E4-4775-B1E0-8E42FA57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2F3D-925A-4FC6-9B93-0C249F29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729F-CB0D-43FC-B64F-ED87628B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AE8B-1249-48F1-BB44-27333EA3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6" indent="0">
              <a:buNone/>
              <a:defRPr sz="1801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1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37B6-0853-437F-B763-163BF5DB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66B72-F493-44C6-A83B-4549E8C0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6" indent="0">
              <a:buNone/>
              <a:defRPr sz="1801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1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17D7C-1AB9-4822-95A6-C9E4B742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2F304-C602-4F32-9690-C4A3E9D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64F44-AF62-4CB3-A093-7D1ABDCB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009A-3AB9-4DB7-9A55-BB637EFF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7D47-8B9F-46E3-B8CC-236D5D4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0332B-A7DC-4E46-A879-7B7B031D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4DED9-FD48-4121-A255-F209F5B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7938-1629-46C1-A464-7792460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3AFD-5DC9-48AB-9DBF-9E97676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7B69A-6AD9-4BA8-8A19-19D8C88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0661-DEE0-49EF-8751-26CAF6F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FB1-D7CF-442F-882D-75541F72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89D-C0D9-4996-B954-C2B54902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6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173C-8B92-4D75-9A16-0A31CB11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56" indent="0">
              <a:buNone/>
              <a:defRPr sz="1200"/>
            </a:lvl3pPr>
            <a:lvl4pPr marL="1371686" indent="0">
              <a:buNone/>
              <a:defRPr sz="1001"/>
            </a:lvl4pPr>
            <a:lvl5pPr marL="1828915" indent="0">
              <a:buNone/>
              <a:defRPr sz="1001"/>
            </a:lvl5pPr>
            <a:lvl6pPr marL="2286144" indent="0">
              <a:buNone/>
              <a:defRPr sz="1001"/>
            </a:lvl6pPr>
            <a:lvl7pPr marL="2743371" indent="0">
              <a:buNone/>
              <a:defRPr sz="1001"/>
            </a:lvl7pPr>
            <a:lvl8pPr marL="3200602" indent="0">
              <a:buNone/>
              <a:defRPr sz="1001"/>
            </a:lvl8pPr>
            <a:lvl9pPr marL="365783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8775-4FBB-4441-A73A-A78097B2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3C0B-0E81-452B-94F7-EC2511F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D3-E2A1-4B50-A7D1-D26AD23B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3239-4A9F-4805-B434-621C51DF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41BB3-F622-4653-BC99-C719C909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6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9" indent="0">
              <a:buNone/>
              <a:defRPr sz="2800"/>
            </a:lvl2pPr>
            <a:lvl3pPr marL="914456" indent="0">
              <a:buNone/>
              <a:defRPr sz="2400"/>
            </a:lvl3pPr>
            <a:lvl4pPr marL="1371686" indent="0">
              <a:buNone/>
              <a:defRPr sz="2000"/>
            </a:lvl4pPr>
            <a:lvl5pPr marL="1828915" indent="0">
              <a:buNone/>
              <a:defRPr sz="2000"/>
            </a:lvl5pPr>
            <a:lvl6pPr marL="2286144" indent="0">
              <a:buNone/>
              <a:defRPr sz="2000"/>
            </a:lvl6pPr>
            <a:lvl7pPr marL="2743371" indent="0">
              <a:buNone/>
              <a:defRPr sz="2000"/>
            </a:lvl7pPr>
            <a:lvl8pPr marL="3200602" indent="0">
              <a:buNone/>
              <a:defRPr sz="2000"/>
            </a:lvl8pPr>
            <a:lvl9pPr marL="36578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23BA4-1294-400F-8FE6-5F01A29C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56" indent="0">
              <a:buNone/>
              <a:defRPr sz="1200"/>
            </a:lvl3pPr>
            <a:lvl4pPr marL="1371686" indent="0">
              <a:buNone/>
              <a:defRPr sz="1001"/>
            </a:lvl4pPr>
            <a:lvl5pPr marL="1828915" indent="0">
              <a:buNone/>
              <a:defRPr sz="1001"/>
            </a:lvl5pPr>
            <a:lvl6pPr marL="2286144" indent="0">
              <a:buNone/>
              <a:defRPr sz="1001"/>
            </a:lvl6pPr>
            <a:lvl7pPr marL="2743371" indent="0">
              <a:buNone/>
              <a:defRPr sz="1001"/>
            </a:lvl7pPr>
            <a:lvl8pPr marL="3200602" indent="0">
              <a:buNone/>
              <a:defRPr sz="1001"/>
            </a:lvl8pPr>
            <a:lvl9pPr marL="365783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A0A5-65AF-4259-A6F7-2A80189E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EB7BE-75DE-4FF6-811F-FE8585BA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5AFD-F36F-4DE6-9D12-5742678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5A88-B289-43C9-8979-F2F88927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3CF7-AFC1-483B-AB85-BA12D0DB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6A40-83E8-4173-B158-3889F655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24EA-F17F-408F-B0E5-2B9E01F915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F8BC-2A0A-483E-9543-A857103D4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4EED-D0D1-4E9B-8AD9-7478BE76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FB6-1DBD-40CB-89C3-6DCABDF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56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2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1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1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0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6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4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3" indent="-228616" algn="l" defTabSz="9144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6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5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1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2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1" algn="l" defTabSz="91445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889C-EA95-4C41-89A9-8EA2518EC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 GPU PBM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EA2DA-432F-4E7A-BAE6-63B1977B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C6462E-733B-4837-A3AB-9E5859914F73}"/>
              </a:ext>
            </a:extLst>
          </p:cNvPr>
          <p:cNvGrpSpPr/>
          <p:nvPr/>
        </p:nvGrpSpPr>
        <p:grpSpPr>
          <a:xfrm>
            <a:off x="1962653" y="167105"/>
            <a:ext cx="4646734" cy="5534521"/>
            <a:chOff x="1962653" y="167105"/>
            <a:chExt cx="4646734" cy="553452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66CBA70-C2CC-428A-911A-E05123C6144B}"/>
                </a:ext>
              </a:extLst>
            </p:cNvPr>
            <p:cNvCxnSpPr>
              <a:cxnSpLocks/>
            </p:cNvCxnSpPr>
            <p:nvPr/>
          </p:nvCxnSpPr>
          <p:spPr>
            <a:xfrm>
              <a:off x="5329728" y="819118"/>
              <a:ext cx="0" cy="1630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06564F-FEFF-4F1C-B333-4E1FB26DB98F}"/>
                </a:ext>
              </a:extLst>
            </p:cNvPr>
            <p:cNvSpPr/>
            <p:nvPr/>
          </p:nvSpPr>
          <p:spPr>
            <a:xfrm>
              <a:off x="1962657" y="215061"/>
              <a:ext cx="2530356" cy="3657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1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D02F1B-182D-47D6-8C12-ED59FF22E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1320" y="215060"/>
              <a:ext cx="505253" cy="1355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3C12-45FB-4419-A4EF-F8004B0A12CD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1272044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28F8A-383B-4A5E-8A24-EB4799DB9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118" y="2752042"/>
              <a:ext cx="167435" cy="529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AD8454-14BD-4722-AD01-C371F736C09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929" y="2752042"/>
              <a:ext cx="172443" cy="529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53C46A-56FD-417C-8175-916C5196494A}"/>
                </a:ext>
              </a:extLst>
            </p:cNvPr>
            <p:cNvSpPr txBox="1"/>
            <p:nvPr/>
          </p:nvSpPr>
          <p:spPr>
            <a:xfrm>
              <a:off x="2067049" y="189379"/>
              <a:ext cx="227702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Multiprocessor (Grid)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DF4A92-8482-4C0C-B158-F2A7646B62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678" y="819117"/>
              <a:ext cx="0" cy="2052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F35C51-5540-443B-BB6A-23F75F8C15BF}"/>
                </a:ext>
              </a:extLst>
            </p:cNvPr>
            <p:cNvSpPr/>
            <p:nvPr/>
          </p:nvSpPr>
          <p:spPr>
            <a:xfrm>
              <a:off x="2130125" y="584881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(0,0)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38BD97-1E65-4B38-8F7B-D622BC121C95}"/>
                </a:ext>
              </a:extLst>
            </p:cNvPr>
            <p:cNvSpPr/>
            <p:nvPr/>
          </p:nvSpPr>
          <p:spPr>
            <a:xfrm>
              <a:off x="2134529" y="1087302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(1,0)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D6B8B5-D79A-427C-A745-E1A0EF1F3B99}"/>
                </a:ext>
              </a:extLst>
            </p:cNvPr>
            <p:cNvSpPr/>
            <p:nvPr/>
          </p:nvSpPr>
          <p:spPr>
            <a:xfrm>
              <a:off x="2130125" y="1637992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(2,0)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3FCC47-3B69-48B9-A951-B8CD05C20AE9}"/>
                </a:ext>
              </a:extLst>
            </p:cNvPr>
            <p:cNvSpPr/>
            <p:nvPr/>
          </p:nvSpPr>
          <p:spPr>
            <a:xfrm>
              <a:off x="2138984" y="3359736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(m,0)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C0A4E1-6448-4B3E-878F-45AFEFE9CDAE}"/>
                </a:ext>
              </a:extLst>
            </p:cNvPr>
            <p:cNvSpPr/>
            <p:nvPr/>
          </p:nvSpPr>
          <p:spPr>
            <a:xfrm>
              <a:off x="3786190" y="567267"/>
              <a:ext cx="599340" cy="36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(0,n)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B4EC3C-DBB2-4CD6-8CD7-5B3A766603FC}"/>
                </a:ext>
              </a:extLst>
            </p:cNvPr>
            <p:cNvSpPr/>
            <p:nvPr/>
          </p:nvSpPr>
          <p:spPr>
            <a:xfrm>
              <a:off x="3786181" y="1043531"/>
              <a:ext cx="599333" cy="366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(1,n)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63CC53-2541-4666-B270-526375EA50DF}"/>
                </a:ext>
              </a:extLst>
            </p:cNvPr>
            <p:cNvSpPr/>
            <p:nvPr/>
          </p:nvSpPr>
          <p:spPr>
            <a:xfrm>
              <a:off x="3786181" y="1565411"/>
              <a:ext cx="599333" cy="366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(2,n)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9E47FD-5873-495F-B0F3-3AFF7252AEA3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37" y="2113077"/>
              <a:ext cx="0" cy="11559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A82CA7-F28A-48E8-9A82-F96C53F1E38D}"/>
                </a:ext>
              </a:extLst>
            </p:cNvPr>
            <p:cNvSpPr/>
            <p:nvPr/>
          </p:nvSpPr>
          <p:spPr>
            <a:xfrm>
              <a:off x="5729118" y="3272917"/>
              <a:ext cx="880252" cy="6448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1" dirty="0"/>
                <a:t>Thread (</a:t>
              </a:r>
              <a:r>
                <a:rPr lang="en-US" sz="1001" dirty="0" err="1"/>
                <a:t>m,n</a:t>
              </a:r>
              <a:r>
                <a:rPr lang="en-US" sz="1001" dirty="0"/>
                <a:t>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5F2512-0F9E-4071-A9AC-ABB8B0DA0E5F}"/>
                </a:ext>
              </a:extLst>
            </p:cNvPr>
            <p:cNvSpPr/>
            <p:nvPr/>
          </p:nvSpPr>
          <p:spPr>
            <a:xfrm>
              <a:off x="5762677" y="3678158"/>
              <a:ext cx="195934" cy="212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06DF0D-8C98-4CD1-903E-9130B4922D9E}"/>
                </a:ext>
              </a:extLst>
            </p:cNvPr>
            <p:cNvSpPr txBox="1"/>
            <p:nvPr/>
          </p:nvSpPr>
          <p:spPr>
            <a:xfrm>
              <a:off x="5117471" y="3016358"/>
              <a:ext cx="716334" cy="40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1" dirty="0"/>
                <a:t>Local Memory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41DBD1-C947-4441-BE65-0AD334801E2D}"/>
                </a:ext>
              </a:extLst>
            </p:cNvPr>
            <p:cNvCxnSpPr>
              <a:cxnSpLocks/>
            </p:cNvCxnSpPr>
            <p:nvPr/>
          </p:nvCxnSpPr>
          <p:spPr>
            <a:xfrm>
              <a:off x="5577148" y="3359736"/>
              <a:ext cx="297573" cy="424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D589670-ACBB-446D-8D95-83E06816A0BB}"/>
                </a:ext>
              </a:extLst>
            </p:cNvPr>
            <p:cNvCxnSpPr>
              <a:cxnSpLocks/>
            </p:cNvCxnSpPr>
            <p:nvPr/>
          </p:nvCxnSpPr>
          <p:spPr>
            <a:xfrm>
              <a:off x="2887957" y="3898020"/>
              <a:ext cx="0" cy="3098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BCDA60-061E-4914-ABAE-C343902A4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0450" y="3898018"/>
              <a:ext cx="0" cy="968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CC71F0-A7D0-40F5-AFFE-1AA7974EF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546" y="3898017"/>
              <a:ext cx="0" cy="16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7FF1A7-3B6B-4D7E-A1E3-12177BBD0E2A}"/>
                </a:ext>
              </a:extLst>
            </p:cNvPr>
            <p:cNvSpPr/>
            <p:nvPr/>
          </p:nvSpPr>
          <p:spPr>
            <a:xfrm>
              <a:off x="3722781" y="3359736"/>
              <a:ext cx="576027" cy="35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(m,n)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B94C20-EA10-4D9A-9A6F-2570398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1934" y="2113077"/>
              <a:ext cx="0" cy="11559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00082F2-CB4D-4186-B31B-8A0ADAB63C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1814260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BDCE2B-325C-408E-A8F1-C13D9F775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763857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2E5D7B-9B06-4F2C-B3AE-8D19F317A2E0}"/>
                </a:ext>
              </a:extLst>
            </p:cNvPr>
            <p:cNvCxnSpPr>
              <a:cxnSpLocks/>
            </p:cNvCxnSpPr>
            <p:nvPr/>
          </p:nvCxnSpPr>
          <p:spPr>
            <a:xfrm>
              <a:off x="2890106" y="3528685"/>
              <a:ext cx="7464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A70A3C2-86A0-4161-BEC7-2CA54D1C8C7C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20" y="1914565"/>
              <a:ext cx="505253" cy="1008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30FDA0-2631-4FD9-9958-03E181C81EF5}"/>
                </a:ext>
              </a:extLst>
            </p:cNvPr>
            <p:cNvSpPr/>
            <p:nvPr/>
          </p:nvSpPr>
          <p:spPr>
            <a:xfrm>
              <a:off x="4876971" y="220830"/>
              <a:ext cx="1621440" cy="2701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91CE87-A798-4A6D-9B73-AFC07E4D5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829" y="2752044"/>
              <a:ext cx="0" cy="195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DDF720-92E1-4455-8E06-BA5952B43378}"/>
                </a:ext>
              </a:extLst>
            </p:cNvPr>
            <p:cNvSpPr/>
            <p:nvPr/>
          </p:nvSpPr>
          <p:spPr>
            <a:xfrm>
              <a:off x="4979880" y="449019"/>
              <a:ext cx="1415625" cy="3860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Shared memory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9F236E-FD42-4342-B6A5-D76B63A876C8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24" y="1442228"/>
              <a:ext cx="0" cy="8636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BD17B1-F11B-46B1-9AC3-FEE81946EE19}"/>
                </a:ext>
              </a:extLst>
            </p:cNvPr>
            <p:cNvSpPr/>
            <p:nvPr/>
          </p:nvSpPr>
          <p:spPr>
            <a:xfrm>
              <a:off x="5901737" y="1024380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Thread(0,n)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8D5668-0459-4EC2-A047-8A9B9343674A}"/>
                </a:ext>
              </a:extLst>
            </p:cNvPr>
            <p:cNvSpPr txBox="1"/>
            <p:nvPr/>
          </p:nvSpPr>
          <p:spPr>
            <a:xfrm>
              <a:off x="4805389" y="167105"/>
              <a:ext cx="92373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/>
                <a:t>Block(2,n)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72D498-8EA1-4740-81AE-84B534F35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678" y="2752043"/>
              <a:ext cx="0" cy="2520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C58B46A-7245-4C65-BF2E-DFB74DAFEF27}"/>
                </a:ext>
              </a:extLst>
            </p:cNvPr>
            <p:cNvCxnSpPr>
              <a:cxnSpLocks/>
            </p:cNvCxnSpPr>
            <p:nvPr/>
          </p:nvCxnSpPr>
          <p:spPr>
            <a:xfrm>
              <a:off x="5021307" y="2752042"/>
              <a:ext cx="0" cy="14558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470DFB-0BE6-4F0B-8D74-992CD14597B5}"/>
                </a:ext>
              </a:extLst>
            </p:cNvPr>
            <p:cNvCxnSpPr>
              <a:cxnSpLocks/>
            </p:cNvCxnSpPr>
            <p:nvPr/>
          </p:nvCxnSpPr>
          <p:spPr>
            <a:xfrm>
              <a:off x="5577147" y="1174938"/>
              <a:ext cx="20230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50906B-F744-4F3A-B510-E570227F00EC}"/>
                </a:ext>
              </a:extLst>
            </p:cNvPr>
            <p:cNvSpPr/>
            <p:nvPr/>
          </p:nvSpPr>
          <p:spPr>
            <a:xfrm>
              <a:off x="5901737" y="2449675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</a:t>
              </a:r>
              <a:r>
                <a:rPr lang="en-US" sz="900" dirty="0" err="1"/>
                <a:t>m,n</a:t>
              </a:r>
              <a:r>
                <a:rPr lang="en-US" sz="900" dirty="0"/>
                <a:t>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67CFA0-8827-43D7-8C72-D114994D59D6}"/>
                </a:ext>
              </a:extLst>
            </p:cNvPr>
            <p:cNvSpPr/>
            <p:nvPr/>
          </p:nvSpPr>
          <p:spPr>
            <a:xfrm>
              <a:off x="4930236" y="1024380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Thread(0,0)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8450AD-142C-4447-A291-D892C33217E9}"/>
                </a:ext>
              </a:extLst>
            </p:cNvPr>
            <p:cNvSpPr/>
            <p:nvPr/>
          </p:nvSpPr>
          <p:spPr>
            <a:xfrm>
              <a:off x="4924471" y="2449675"/>
              <a:ext cx="535193" cy="302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Thread(m,0)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8AE626E-8589-4FC9-9A37-A824254DE2DD}"/>
                </a:ext>
              </a:extLst>
            </p:cNvPr>
            <p:cNvCxnSpPr>
              <a:cxnSpLocks/>
            </p:cNvCxnSpPr>
            <p:nvPr/>
          </p:nvCxnSpPr>
          <p:spPr>
            <a:xfrm>
              <a:off x="6169332" y="1434340"/>
              <a:ext cx="0" cy="8636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4F225-DFD7-4058-9A2E-98D435AE3D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369" y="2606079"/>
              <a:ext cx="20230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C64E0-7EFB-448B-A82D-D3A5AF3C2C85}"/>
                </a:ext>
              </a:extLst>
            </p:cNvPr>
            <p:cNvSpPr/>
            <p:nvPr/>
          </p:nvSpPr>
          <p:spPr>
            <a:xfrm>
              <a:off x="1962653" y="5280475"/>
              <a:ext cx="4646715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Texture Memory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48D26C-5ECB-4508-8DE1-7B23D470FFAA}"/>
                </a:ext>
              </a:extLst>
            </p:cNvPr>
            <p:cNvSpPr/>
            <p:nvPr/>
          </p:nvSpPr>
          <p:spPr>
            <a:xfrm>
              <a:off x="1962653" y="4718921"/>
              <a:ext cx="4646729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Constant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AECD43-CFB6-4C6B-84E0-16CE439AA3DE}"/>
                </a:ext>
              </a:extLst>
            </p:cNvPr>
            <p:cNvSpPr/>
            <p:nvPr/>
          </p:nvSpPr>
          <p:spPr>
            <a:xfrm>
              <a:off x="1962655" y="4207906"/>
              <a:ext cx="4646732" cy="421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Global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7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771DD3-68D9-4CAB-8622-F957B150434B}"/>
              </a:ext>
            </a:extLst>
          </p:cNvPr>
          <p:cNvGrpSpPr/>
          <p:nvPr/>
        </p:nvGrpSpPr>
        <p:grpSpPr>
          <a:xfrm>
            <a:off x="1175396" y="784166"/>
            <a:ext cx="7033890" cy="4914052"/>
            <a:chOff x="1175391" y="784166"/>
            <a:chExt cx="7033890" cy="45114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F5D55B-2AFE-4715-BCB1-A36595340D0A}"/>
                </a:ext>
              </a:extLst>
            </p:cNvPr>
            <p:cNvSpPr/>
            <p:nvPr/>
          </p:nvSpPr>
          <p:spPr>
            <a:xfrm>
              <a:off x="2534408" y="799084"/>
              <a:ext cx="1451295" cy="44965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6F22B3-BCE9-4177-A938-9CED39E9C7E7}"/>
                </a:ext>
              </a:extLst>
            </p:cNvPr>
            <p:cNvSpPr txBox="1"/>
            <p:nvPr/>
          </p:nvSpPr>
          <p:spPr>
            <a:xfrm>
              <a:off x="2760909" y="799084"/>
              <a:ext cx="998290" cy="59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HOST (CPU)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6B65A2-6A7D-4902-92D9-884BA90F2FA3}"/>
                </a:ext>
              </a:extLst>
            </p:cNvPr>
            <p:cNvSpPr/>
            <p:nvPr/>
          </p:nvSpPr>
          <p:spPr>
            <a:xfrm>
              <a:off x="5237899" y="784166"/>
              <a:ext cx="2971382" cy="4496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B1B34B-BBA4-4648-8BC1-B76BB1E4C842}"/>
                </a:ext>
              </a:extLst>
            </p:cNvPr>
            <p:cNvSpPr txBox="1"/>
            <p:nvPr/>
          </p:nvSpPr>
          <p:spPr>
            <a:xfrm>
              <a:off x="5710339" y="799084"/>
              <a:ext cx="1367404" cy="59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DEVICE (GPU)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D15DD-400A-4ACF-849D-B8B715B871C2}"/>
                </a:ext>
              </a:extLst>
            </p:cNvPr>
            <p:cNvSpPr txBox="1"/>
            <p:nvPr/>
          </p:nvSpPr>
          <p:spPr>
            <a:xfrm>
              <a:off x="2699043" y="1445414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Initial Calculations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49972-6486-411F-8EF3-50D96857F401}"/>
                </a:ext>
              </a:extLst>
            </p:cNvPr>
            <p:cNvSpPr txBox="1"/>
            <p:nvPr/>
          </p:nvSpPr>
          <p:spPr>
            <a:xfrm>
              <a:off x="2703830" y="2004159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Initialization kernel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02269C-9F28-46CD-8FC9-BE67D842AEFE}"/>
                </a:ext>
              </a:extLst>
            </p:cNvPr>
            <p:cNvSpPr txBox="1"/>
            <p:nvPr/>
          </p:nvSpPr>
          <p:spPr>
            <a:xfrm>
              <a:off x="4033523" y="1740081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GPU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A5296-04FD-4C72-82DB-6EA6D117AFD5}"/>
                </a:ext>
              </a:extLst>
            </p:cNvPr>
            <p:cNvSpPr txBox="1"/>
            <p:nvPr/>
          </p:nvSpPr>
          <p:spPr>
            <a:xfrm>
              <a:off x="2699043" y="2913807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Aggregation kernel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8D3662-B858-4855-BC32-39E710435760}"/>
                </a:ext>
              </a:extLst>
            </p:cNvPr>
            <p:cNvSpPr txBox="1"/>
            <p:nvPr/>
          </p:nvSpPr>
          <p:spPr>
            <a:xfrm>
              <a:off x="2699043" y="3274952"/>
              <a:ext cx="9479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Breakage kernel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0D85A-5762-48C3-A7E8-4779FEE757A1}"/>
                </a:ext>
              </a:extLst>
            </p:cNvPr>
            <p:cNvSpPr txBox="1"/>
            <p:nvPr/>
          </p:nvSpPr>
          <p:spPr>
            <a:xfrm>
              <a:off x="2697471" y="3616024"/>
              <a:ext cx="1060156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Consolidation kernel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756A7-DF5B-4A7C-B88A-F8D7A1DFFAAB}"/>
                </a:ext>
              </a:extLst>
            </p:cNvPr>
            <p:cNvSpPr txBox="1"/>
            <p:nvPr/>
          </p:nvSpPr>
          <p:spPr>
            <a:xfrm>
              <a:off x="2699043" y="2483681"/>
              <a:ext cx="1060156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Time loop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0C437-40A8-49FB-BC60-02EBB3C23178}"/>
                </a:ext>
              </a:extLst>
            </p:cNvPr>
            <p:cNvSpPr txBox="1"/>
            <p:nvPr/>
          </p:nvSpPr>
          <p:spPr>
            <a:xfrm>
              <a:off x="2697471" y="4153942"/>
              <a:ext cx="996718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Calculate rates and PSD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6A86ABA-B266-4249-A683-34D0C7A1EA83}"/>
                </a:ext>
              </a:extLst>
            </p:cNvPr>
            <p:cNvCxnSpPr>
              <a:cxnSpLocks/>
              <a:stCxn id="14" idx="1"/>
              <a:endCxn id="13" idx="1"/>
            </p:cNvCxnSpPr>
            <p:nvPr/>
          </p:nvCxnSpPr>
          <p:spPr>
            <a:xfrm rot="10800000" flipH="1">
              <a:off x="2697471" y="2603769"/>
              <a:ext cx="1572" cy="1747965"/>
            </a:xfrm>
            <a:prstGeom prst="bentConnector3">
              <a:avLst>
                <a:gd name="adj1" fmla="val -145419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6780DA-AE9E-4A93-9B75-BCDE5461B56D}"/>
                </a:ext>
              </a:extLst>
            </p:cNvPr>
            <p:cNvSpPr txBox="1"/>
            <p:nvPr/>
          </p:nvSpPr>
          <p:spPr>
            <a:xfrm>
              <a:off x="4033523" y="2635415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GPU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CAEB7-B264-4F64-A71B-E5B52CF769CE}"/>
                </a:ext>
              </a:extLst>
            </p:cNvPr>
            <p:cNvSpPr txBox="1"/>
            <p:nvPr/>
          </p:nvSpPr>
          <p:spPr>
            <a:xfrm>
              <a:off x="2699043" y="4614787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End time loop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FF5753-0ABF-4D4D-808E-C166B2D89CBB}"/>
                </a:ext>
              </a:extLst>
            </p:cNvPr>
            <p:cNvSpPr txBox="1"/>
            <p:nvPr/>
          </p:nvSpPr>
          <p:spPr>
            <a:xfrm>
              <a:off x="2703830" y="4813961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Calculate d50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B7DB38-FB88-43C6-B9C4-5F93BD8AD9B3}"/>
                </a:ext>
              </a:extLst>
            </p:cNvPr>
            <p:cNvSpPr txBox="1"/>
            <p:nvPr/>
          </p:nvSpPr>
          <p:spPr>
            <a:xfrm>
              <a:off x="1175391" y="3063398"/>
              <a:ext cx="1216404" cy="70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 for each time step until final granulation time is reached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88284B-4035-4C0A-855F-980FB848A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39" y="1955524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97AAF-2188-4E94-BF46-C9DE98EBF2A8}"/>
                </a:ext>
              </a:extLst>
            </p:cNvPr>
            <p:cNvSpPr txBox="1"/>
            <p:nvPr/>
          </p:nvSpPr>
          <p:spPr>
            <a:xfrm>
              <a:off x="2703830" y="5018745"/>
              <a:ext cx="1088471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End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4DCFE4-472E-4198-A830-0A233C0BA46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651786" y="2201951"/>
              <a:ext cx="2330498" cy="1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80D9DD-767B-4746-ABBD-D8D4C412B6E7}"/>
                </a:ext>
              </a:extLst>
            </p:cNvPr>
            <p:cNvSpPr txBox="1"/>
            <p:nvPr/>
          </p:nvSpPr>
          <p:spPr>
            <a:xfrm>
              <a:off x="5989496" y="2088797"/>
              <a:ext cx="1697372" cy="2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0 (nSolid1, nSolid2)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ACD9C4-CB3D-4126-93EC-37544929894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39" y="2850858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30D5E8-60E0-43B3-9BD5-8987F387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991" y="3158269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7D06C7-2BA4-4613-92AE-56DE776031DF}"/>
                </a:ext>
              </a:extLst>
            </p:cNvPr>
            <p:cNvSpPr txBox="1"/>
            <p:nvPr/>
          </p:nvSpPr>
          <p:spPr>
            <a:xfrm>
              <a:off x="5981700" y="3027464"/>
              <a:ext cx="1697372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1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E9A275-FBF7-47A5-B755-491178478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185" y="3466959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C8B68-2172-4CA3-B6F8-6DB3B8BF88AA}"/>
                </a:ext>
              </a:extLst>
            </p:cNvPr>
            <p:cNvSpPr txBox="1"/>
            <p:nvPr/>
          </p:nvSpPr>
          <p:spPr>
            <a:xfrm>
              <a:off x="5972895" y="3336152"/>
              <a:ext cx="1697372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2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44FE3D-2E78-4CDD-BE1E-4829084D4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786" y="3855878"/>
              <a:ext cx="2330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6C66A4-F37D-4468-8A93-27E17C8821B9}"/>
                </a:ext>
              </a:extLst>
            </p:cNvPr>
            <p:cNvSpPr txBox="1"/>
            <p:nvPr/>
          </p:nvSpPr>
          <p:spPr>
            <a:xfrm>
              <a:off x="5989496" y="3725072"/>
              <a:ext cx="1592404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Grid 3 (</a:t>
              </a:r>
              <a:r>
                <a:rPr lang="en-US" sz="1100" dirty="0" err="1"/>
                <a:t>nCompartments</a:t>
              </a:r>
              <a:r>
                <a:rPr lang="en-US" sz="1100" dirty="0"/>
                <a:t>, (nSolid1, nSolid2))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CE0946-90F9-4ECC-BA0D-91F280048CA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57452" y="4153939"/>
              <a:ext cx="2632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6735BB-86E6-4F94-AAC4-F85AA46DB738}"/>
                </a:ext>
              </a:extLst>
            </p:cNvPr>
            <p:cNvSpPr txBox="1"/>
            <p:nvPr/>
          </p:nvSpPr>
          <p:spPr>
            <a:xfrm>
              <a:off x="4067565" y="3928256"/>
              <a:ext cx="1088471" cy="39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Copy variables 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6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49A8B59-094E-4856-BF92-F262119DC8DD}"/>
              </a:ext>
            </a:extLst>
          </p:cNvPr>
          <p:cNvSpPr/>
          <p:nvPr/>
        </p:nvSpPr>
        <p:spPr>
          <a:xfrm>
            <a:off x="2390862" y="310398"/>
            <a:ext cx="830510" cy="293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Start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C0E7EC-7F84-45D8-9BA8-0A02DBA0E466}"/>
              </a:ext>
            </a:extLst>
          </p:cNvPr>
          <p:cNvCxnSpPr>
            <a:stCxn id="5" idx="4"/>
          </p:cNvCxnSpPr>
          <p:nvPr/>
        </p:nvCxnSpPr>
        <p:spPr>
          <a:xfrm flipH="1">
            <a:off x="2801924" y="604006"/>
            <a:ext cx="4194" cy="3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93502EF-2937-4A48-8E3F-A4916F7C4317}"/>
              </a:ext>
            </a:extLst>
          </p:cNvPr>
          <p:cNvSpPr/>
          <p:nvPr/>
        </p:nvSpPr>
        <p:spPr>
          <a:xfrm>
            <a:off x="1994484" y="952153"/>
            <a:ext cx="1614882" cy="54528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Variable Initialization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AD9BBE-22DB-498E-975C-CE4495F0E961}"/>
              </a:ext>
            </a:extLst>
          </p:cNvPr>
          <p:cNvCxnSpPr>
            <a:stCxn id="8" idx="2"/>
          </p:cNvCxnSpPr>
          <p:nvPr/>
        </p:nvCxnSpPr>
        <p:spPr>
          <a:xfrm>
            <a:off x="3541204" y="1224790"/>
            <a:ext cx="155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AF7EE59-BD16-4CD5-98EC-C97DF582B3B8}"/>
              </a:ext>
            </a:extLst>
          </p:cNvPr>
          <p:cNvSpPr/>
          <p:nvPr/>
        </p:nvSpPr>
        <p:spPr>
          <a:xfrm>
            <a:off x="5023956" y="952153"/>
            <a:ext cx="1678848" cy="54528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Initial variables - GPU copy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AA0D7-2BCB-4053-83D0-578479F1994F}"/>
              </a:ext>
            </a:extLst>
          </p:cNvPr>
          <p:cNvSpPr txBox="1"/>
          <p:nvPr/>
        </p:nvSpPr>
        <p:spPr>
          <a:xfrm>
            <a:off x="3577641" y="985708"/>
            <a:ext cx="147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Allocate memory and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B040-A006-46E1-9C59-11F5AFFD00AB}"/>
              </a:ext>
            </a:extLst>
          </p:cNvPr>
          <p:cNvSpPr/>
          <p:nvPr/>
        </p:nvSpPr>
        <p:spPr>
          <a:xfrm>
            <a:off x="2011260" y="1845582"/>
            <a:ext cx="1583161" cy="545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Launch Initialization kernel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62F140-A1DA-41A5-A34F-CDA556DC40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2801924" y="1497436"/>
            <a:ext cx="916" cy="3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8C666-B6CB-4907-B37A-92207FAF2746}"/>
              </a:ext>
            </a:extLst>
          </p:cNvPr>
          <p:cNvCxnSpPr>
            <a:cxnSpLocks/>
          </p:cNvCxnSpPr>
          <p:nvPr/>
        </p:nvCxnSpPr>
        <p:spPr>
          <a:xfrm flipV="1">
            <a:off x="3594422" y="1971146"/>
            <a:ext cx="1461260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66196-BCBE-44A0-B7AF-C991DD60CF82}"/>
              </a:ext>
            </a:extLst>
          </p:cNvPr>
          <p:cNvSpPr/>
          <p:nvPr/>
        </p:nvSpPr>
        <p:spPr>
          <a:xfrm>
            <a:off x="5055680" y="1845584"/>
            <a:ext cx="1583161" cy="545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Calculation Grid (nSolid1 x nSolid2)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BDDEC-8001-4D81-8018-33D090823FAD}"/>
              </a:ext>
            </a:extLst>
          </p:cNvPr>
          <p:cNvCxnSpPr>
            <a:cxnSpLocks/>
          </p:cNvCxnSpPr>
          <p:nvPr/>
        </p:nvCxnSpPr>
        <p:spPr>
          <a:xfrm flipH="1" flipV="1">
            <a:off x="3594422" y="2237846"/>
            <a:ext cx="1461260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E6E58-7E2F-4187-B222-40C78DE0998E}"/>
              </a:ext>
            </a:extLst>
          </p:cNvPr>
          <p:cNvCxnSpPr>
            <a:cxnSpLocks/>
          </p:cNvCxnSpPr>
          <p:nvPr/>
        </p:nvCxnSpPr>
        <p:spPr>
          <a:xfrm>
            <a:off x="2801010" y="2390869"/>
            <a:ext cx="916" cy="3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D51B62-29B3-4BC4-A9EB-A68EB7D1640B}"/>
              </a:ext>
            </a:extLst>
          </p:cNvPr>
          <p:cNvSpPr/>
          <p:nvPr/>
        </p:nvSpPr>
        <p:spPr>
          <a:xfrm>
            <a:off x="2020788" y="2719961"/>
            <a:ext cx="1565467" cy="156546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While t &lt; total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195A68-9362-45EC-8094-634EDE407D82}"/>
              </a:ext>
            </a:extLst>
          </p:cNvPr>
          <p:cNvCxnSpPr>
            <a:stCxn id="2" idx="2"/>
          </p:cNvCxnSpPr>
          <p:nvPr/>
        </p:nvCxnSpPr>
        <p:spPr>
          <a:xfrm flipH="1">
            <a:off x="2801010" y="4285428"/>
            <a:ext cx="2512" cy="32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09641D-6219-40F1-B278-CBBDC8A74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461036"/>
              </p:ext>
            </p:extLst>
          </p:nvPr>
        </p:nvGraphicFramePr>
        <p:xfrm>
          <a:off x="1162443" y="572682"/>
          <a:ext cx="4867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4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56DCE-8196-4601-A7B9-0FE27942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50" y="975101"/>
            <a:ext cx="486503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212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 GPU PBM diagrams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 GPU PBM diagrams</dc:title>
  <dc:creator>Chaitanya Sampat</dc:creator>
  <cp:lastModifiedBy>Chaitanya Sampat</cp:lastModifiedBy>
  <cp:revision>2</cp:revision>
  <cp:lastPrinted>2019-11-07T21:50:30Z</cp:lastPrinted>
  <dcterms:created xsi:type="dcterms:W3CDTF">2019-10-04T17:27:01Z</dcterms:created>
  <dcterms:modified xsi:type="dcterms:W3CDTF">2019-12-13T19:16:36Z</dcterms:modified>
</cp:coreProperties>
</file>