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EFD60-6D04-4D09-B520-9DD778B0D69E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86797-246B-4B4B-B4F5-4D3E26C0137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8D3C-6478-456C-8BEF-2E847DE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972144" y="8771764"/>
            <a:ext cx="3036691" cy="46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50" tIns="46525" rIns="93050" bIns="465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01981" y="4386599"/>
            <a:ext cx="5606440" cy="41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50" tIns="46525" rIns="93050" bIns="46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41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 rot="5400000">
            <a:off x="8586788" y="2566987"/>
            <a:ext cx="4772025" cy="2438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608389" y="230187"/>
            <a:ext cx="4772025" cy="7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7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Title and 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chart" idx="2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69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7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8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9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7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9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4CCE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B4CCE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5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5194300" y="-622300"/>
            <a:ext cx="4038600" cy="9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90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727200" y="1752600"/>
            <a:ext cx="10464800" cy="350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331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/>
        </p:nvSpPr>
        <p:spPr>
          <a:xfrm>
            <a:off x="1978025" y="1702294"/>
            <a:ext cx="8331200" cy="3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1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MVVM [#3]</a:t>
            </a:r>
            <a:endParaRPr sz="9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endParaRPr sz="32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r>
              <a:rPr lang="en-GB" sz="3200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endParaRPr sz="32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r>
              <a:rPr lang="en-GB" sz="2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By CHAICHANA SRASOM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n-GB" sz="2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Mobile:  064-985-9632             Email:  Chaichana.ss@sp-vt.com</a:t>
            </a:r>
            <a:endParaRPr sz="2800" b="1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endParaRPr sz="24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619250" y="5940425"/>
            <a:ext cx="9048750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</a:pPr>
            <a:r>
              <a:rPr lang="en-GB" sz="1400" b="1" i="1" kern="0">
                <a:solidFill>
                  <a:srgbClr val="5E660E"/>
                </a:solidFill>
                <a:latin typeface="Verdana"/>
                <a:ea typeface="Verdana"/>
                <a:cs typeface="Verdana"/>
                <a:sym typeface="Verdana"/>
              </a:rPr>
              <a:t>Address :  5/1 Moo 8, Samrong-Nue, Muang, Samutprakarn 10270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</a:pPr>
            <a:r>
              <a:rPr lang="en-GB" sz="1200" b="1" i="1" kern="0">
                <a:solidFill>
                  <a:srgbClr val="5E660E"/>
                </a:solidFill>
                <a:latin typeface="Verdana"/>
                <a:ea typeface="Verdana"/>
                <a:cs typeface="Verdana"/>
                <a:sym typeface="Verdana"/>
              </a:rPr>
              <a:t>Email: sales@sp-vt.com  ,  Tel: +662-186-4572 , +662-186-4584  , Fax: +662-186-4573</a:t>
            </a:r>
            <a:endParaRPr sz="1200" i="1" kern="0">
              <a:solidFill>
                <a:srgbClr val="5E660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4EC-AE54-472E-B957-91164857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1" y="1350434"/>
            <a:ext cx="10363200" cy="1362075"/>
          </a:xfrm>
        </p:spPr>
        <p:txBody>
          <a:bodyPr/>
          <a:lstStyle/>
          <a:p>
            <a:r>
              <a:rPr lang="en-US" dirty="0"/>
              <a:t>WPF Template</a:t>
            </a:r>
          </a:p>
        </p:txBody>
      </p:sp>
    </p:spTree>
    <p:extLst>
      <p:ext uri="{BB962C8B-B14F-4D97-AF65-F5344CB8AC3E}">
        <p14:creationId xmlns:p14="http://schemas.microsoft.com/office/powerpoint/2010/main" val="134383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E4E5EC-D8A7-49A5-9B0E-B2D7E7FEF85E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Structure Project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9BD2B4-B71B-4C16-8F61-E40DB15FA1E6}"/>
              </a:ext>
            </a:extLst>
          </p:cNvPr>
          <p:cNvGrpSpPr/>
          <p:nvPr/>
        </p:nvGrpSpPr>
        <p:grpSpPr>
          <a:xfrm>
            <a:off x="508001" y="821267"/>
            <a:ext cx="10930466" cy="4715933"/>
            <a:chOff x="135468" y="812800"/>
            <a:chExt cx="11516917" cy="5461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6F4811-8A3A-4DA8-954E-068547522C4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897467"/>
              <a:ext cx="0" cy="5376333"/>
            </a:xfrm>
            <a:prstGeom prst="line">
              <a:avLst/>
            </a:prstGeom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73C01C-1910-4691-86C4-69CA9FB3DBB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733" y="812800"/>
              <a:ext cx="93134" cy="5461000"/>
            </a:xfrm>
            <a:prstGeom prst="line">
              <a:avLst/>
            </a:prstGeom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6CA5EC-48AE-4A75-B0DC-81CF95B5DB80}"/>
                </a:ext>
              </a:extLst>
            </p:cNvPr>
            <p:cNvGrpSpPr/>
            <p:nvPr/>
          </p:nvGrpSpPr>
          <p:grpSpPr>
            <a:xfrm>
              <a:off x="588691" y="1314994"/>
              <a:ext cx="1718730" cy="1388532"/>
              <a:chOff x="1286934" y="1498601"/>
              <a:chExt cx="1490131" cy="1388532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E24DF5A-D792-4A01-A93C-8B2A24ADD97B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AE9D3EC-6869-44CA-8F8B-674C63BB3A69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3D0E6B6-3FDB-44BC-A95B-E37D69A63605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56F7D-B584-450C-9E91-D69FFE86A2AE}"/>
                  </a:ext>
                </a:extLst>
              </p:cNvPr>
              <p:cNvSpPr txBox="1"/>
              <p:nvPr/>
            </p:nvSpPr>
            <p:spPr>
              <a:xfrm>
                <a:off x="1371600" y="1583267"/>
                <a:ext cx="1405464" cy="3048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Camera_Manager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A2BE6F-8FDD-41A7-ABE8-646F2DE47AEE}"/>
                </a:ext>
              </a:extLst>
            </p:cNvPr>
            <p:cNvGrpSpPr/>
            <p:nvPr/>
          </p:nvGrpSpPr>
          <p:grpSpPr>
            <a:xfrm>
              <a:off x="588693" y="2174357"/>
              <a:ext cx="1718733" cy="1388532"/>
              <a:chOff x="1286934" y="1498601"/>
              <a:chExt cx="1490132" cy="1388532"/>
            </a:xfrm>
            <a:noFill/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2C099E6-1D73-4731-A5D9-DEE9FB175765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190F4F5-BBA6-4B82-8576-312245F157BF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407C89B-C2B7-4CDB-8EAC-15C8C51D25A3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23DD37-4318-4529-A128-6EC97D090425}"/>
                  </a:ext>
                </a:extLst>
              </p:cNvPr>
              <p:cNvSpPr txBox="1"/>
              <p:nvPr/>
            </p:nvSpPr>
            <p:spPr>
              <a:xfrm>
                <a:off x="1371599" y="1583267"/>
                <a:ext cx="1405467" cy="50808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Toolbase_Manager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306A08-180A-4CC3-87B8-528452DEC622}"/>
                </a:ext>
              </a:extLst>
            </p:cNvPr>
            <p:cNvGrpSpPr/>
            <p:nvPr/>
          </p:nvGrpSpPr>
          <p:grpSpPr>
            <a:xfrm>
              <a:off x="588691" y="4644504"/>
              <a:ext cx="1718733" cy="1388532"/>
              <a:chOff x="1286934" y="1498601"/>
              <a:chExt cx="1490132" cy="1388532"/>
            </a:xfrm>
            <a:no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C5A52A4-24F3-42A7-9244-4859E8D94B2C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F71889F-0ACF-42A0-8DF4-7BB9164B0209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EC5007-E340-4841-96E3-EE996A800616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B8FD41-D229-4969-86AB-9A66C97A195C}"/>
                  </a:ext>
                </a:extLst>
              </p:cNvPr>
              <p:cNvSpPr txBox="1"/>
              <p:nvPr/>
            </p:nvSpPr>
            <p:spPr>
              <a:xfrm>
                <a:off x="1371599" y="1583267"/>
                <a:ext cx="1405467" cy="304848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HEnige_Manager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D3F3CE-DCA5-4EFF-8DA6-1C913EE25A21}"/>
                </a:ext>
              </a:extLst>
            </p:cNvPr>
            <p:cNvSpPr/>
            <p:nvPr/>
          </p:nvSpPr>
          <p:spPr>
            <a:xfrm>
              <a:off x="2740954" y="2451100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AB9C99-5FB6-42FA-84C3-9FF4A0389A0E}"/>
                </a:ext>
              </a:extLst>
            </p:cNvPr>
            <p:cNvSpPr/>
            <p:nvPr/>
          </p:nvSpPr>
          <p:spPr>
            <a:xfrm>
              <a:off x="135468" y="4284133"/>
              <a:ext cx="2912520" cy="198966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DE36DF-2FCB-4220-A824-584C055FE3B8}"/>
                </a:ext>
              </a:extLst>
            </p:cNvPr>
            <p:cNvSpPr/>
            <p:nvPr/>
          </p:nvSpPr>
          <p:spPr>
            <a:xfrm>
              <a:off x="4212434" y="5461000"/>
              <a:ext cx="2912520" cy="75038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959978-0C4C-41EF-892C-8BB624ECDB8D}"/>
                </a:ext>
              </a:extLst>
            </p:cNvPr>
            <p:cNvSpPr/>
            <p:nvPr/>
          </p:nvSpPr>
          <p:spPr>
            <a:xfrm>
              <a:off x="855133" y="812800"/>
              <a:ext cx="1202255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450142-6807-4B5E-A04E-2E22B17DA26D}"/>
                </a:ext>
              </a:extLst>
            </p:cNvPr>
            <p:cNvSpPr/>
            <p:nvPr/>
          </p:nvSpPr>
          <p:spPr>
            <a:xfrm>
              <a:off x="5061084" y="812800"/>
              <a:ext cx="1451766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ViewModels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2B3879-E6F4-4721-B854-760E31088023}"/>
                </a:ext>
              </a:extLst>
            </p:cNvPr>
            <p:cNvSpPr/>
            <p:nvPr/>
          </p:nvSpPr>
          <p:spPr>
            <a:xfrm>
              <a:off x="9878616" y="897467"/>
              <a:ext cx="1451766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Views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73086C-D658-4873-9603-3F5998C64456}"/>
                </a:ext>
              </a:extLst>
            </p:cNvPr>
            <p:cNvSpPr/>
            <p:nvPr/>
          </p:nvSpPr>
          <p:spPr>
            <a:xfrm>
              <a:off x="4242069" y="1641449"/>
              <a:ext cx="2912520" cy="1989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04923D4-0EA0-482B-93CC-5B4437CA4719}"/>
                </a:ext>
              </a:extLst>
            </p:cNvPr>
            <p:cNvSpPr/>
            <p:nvPr/>
          </p:nvSpPr>
          <p:spPr>
            <a:xfrm>
              <a:off x="7605054" y="2390748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1732AB4-7EB2-4128-BA2A-D1FDE665B040}"/>
                </a:ext>
              </a:extLst>
            </p:cNvPr>
            <p:cNvSpPr/>
            <p:nvPr/>
          </p:nvSpPr>
          <p:spPr>
            <a:xfrm rot="10800000">
              <a:off x="7537580" y="5814821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6AB44C-DED8-4E3B-8F57-3E13022F18EE}"/>
                </a:ext>
              </a:extLst>
            </p:cNvPr>
            <p:cNvSpPr/>
            <p:nvPr/>
          </p:nvSpPr>
          <p:spPr>
            <a:xfrm rot="5400000">
              <a:off x="5030280" y="4494984"/>
              <a:ext cx="1581630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209C0F-430C-4D44-91D8-BCDC698CABF9}"/>
                </a:ext>
              </a:extLst>
            </p:cNvPr>
            <p:cNvSpPr/>
            <p:nvPr/>
          </p:nvSpPr>
          <p:spPr>
            <a:xfrm>
              <a:off x="145197" y="1198421"/>
              <a:ext cx="2507123" cy="28449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678F10-C7C1-425A-B14B-F82BFE5A78FF}"/>
                </a:ext>
              </a:extLst>
            </p:cNvPr>
            <p:cNvSpPr/>
            <p:nvPr/>
          </p:nvSpPr>
          <p:spPr>
            <a:xfrm>
              <a:off x="8739865" y="1421288"/>
              <a:ext cx="2912520" cy="46916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CAACB4-E1D2-41D0-B2A1-E0A919ACB707}"/>
                </a:ext>
              </a:extLst>
            </p:cNvPr>
            <p:cNvSpPr/>
            <p:nvPr/>
          </p:nvSpPr>
          <p:spPr>
            <a:xfrm>
              <a:off x="8837472" y="2810797"/>
              <a:ext cx="2668182" cy="174427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C2A418-22CF-4666-BC80-1443E3363CBE}"/>
                </a:ext>
              </a:extLst>
            </p:cNvPr>
            <p:cNvSpPr/>
            <p:nvPr/>
          </p:nvSpPr>
          <p:spPr>
            <a:xfrm>
              <a:off x="8837472" y="1495240"/>
              <a:ext cx="1703266" cy="34609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02C751-D818-4641-9D18-88DD6E4CF90D}"/>
                </a:ext>
              </a:extLst>
            </p:cNvPr>
            <p:cNvSpPr/>
            <p:nvPr/>
          </p:nvSpPr>
          <p:spPr>
            <a:xfrm>
              <a:off x="8977153" y="2942166"/>
              <a:ext cx="1703266" cy="34609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Ui design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4BC0B4D3-6F0A-4534-A7C4-886E59FAF372}"/>
                </a:ext>
              </a:extLst>
            </p:cNvPr>
            <p:cNvSpPr/>
            <p:nvPr/>
          </p:nvSpPr>
          <p:spPr>
            <a:xfrm>
              <a:off x="7651621" y="5479303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FBAF111E-5499-436D-BFBC-B07741BBF338}"/>
                </a:ext>
              </a:extLst>
            </p:cNvPr>
            <p:cNvSpPr/>
            <p:nvPr/>
          </p:nvSpPr>
          <p:spPr>
            <a:xfrm rot="10800000">
              <a:off x="7465373" y="2683932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B47D74-C178-4303-8A37-D52BFA97E479}"/>
                </a:ext>
              </a:extLst>
            </p:cNvPr>
            <p:cNvSpPr/>
            <p:nvPr/>
          </p:nvSpPr>
          <p:spPr>
            <a:xfrm>
              <a:off x="7655740" y="2977116"/>
              <a:ext cx="1111892" cy="50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</a:rPr>
                <a:t>Binding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AD40CF2-9FB6-42CB-B2BE-525AE53A7D72}"/>
                </a:ext>
              </a:extLst>
            </p:cNvPr>
            <p:cNvSpPr/>
            <p:nvPr/>
          </p:nvSpPr>
          <p:spPr>
            <a:xfrm>
              <a:off x="2950735" y="5686475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586924-0B3D-4609-B573-D7A23F0024C1}"/>
                </a:ext>
              </a:extLst>
            </p:cNvPr>
            <p:cNvSpPr/>
            <p:nvPr/>
          </p:nvSpPr>
          <p:spPr>
            <a:xfrm>
              <a:off x="4884281" y="4182215"/>
              <a:ext cx="1906971" cy="50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</a:rPr>
                <a:t>Image and  etc.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F95CD5F-63B7-4F5F-B4DB-AC10AF88BAA3}"/>
              </a:ext>
            </a:extLst>
          </p:cNvPr>
          <p:cNvSpPr/>
          <p:nvPr/>
        </p:nvSpPr>
        <p:spPr>
          <a:xfrm>
            <a:off x="1320799" y="5646305"/>
            <a:ext cx="1859113" cy="75756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----  Develop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---- Project</a:t>
            </a:r>
          </a:p>
        </p:txBody>
      </p:sp>
    </p:spTree>
    <p:extLst>
      <p:ext uri="{BB962C8B-B14F-4D97-AF65-F5344CB8AC3E}">
        <p14:creationId xmlns:p14="http://schemas.microsoft.com/office/powerpoint/2010/main" val="32374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66C4-27D3-448C-A041-77E43D5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638"/>
            <a:ext cx="10363200" cy="1362075"/>
          </a:xfrm>
        </p:spPr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287B-16B2-477B-84A0-C1970C59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420687"/>
          </a:xfrm>
        </p:spPr>
        <p:txBody>
          <a:bodyPr/>
          <a:lstStyle/>
          <a:p>
            <a:r>
              <a:rPr lang="en-US" dirty="0"/>
              <a:t>Design by WPF</a:t>
            </a:r>
          </a:p>
        </p:txBody>
      </p:sp>
    </p:spTree>
    <p:extLst>
      <p:ext uri="{BB962C8B-B14F-4D97-AF65-F5344CB8AC3E}">
        <p14:creationId xmlns:p14="http://schemas.microsoft.com/office/powerpoint/2010/main" val="206051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monitor, screenshot, indoor&#10;&#10;Description automatically generated">
            <a:extLst>
              <a:ext uri="{FF2B5EF4-FFF2-40B4-BE49-F238E27FC236}">
                <a16:creationId xmlns:a16="http://schemas.microsoft.com/office/drawing/2014/main" id="{CE345E57-6D90-45B7-AEB7-39801B884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758372"/>
            <a:ext cx="11397672" cy="56762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FFA65C-68B3-4E0B-BD6C-35172AA83B3D}"/>
              </a:ext>
            </a:extLst>
          </p:cNvPr>
          <p:cNvSpPr/>
          <p:nvPr/>
        </p:nvSpPr>
        <p:spPr>
          <a:xfrm>
            <a:off x="6341533" y="2683933"/>
            <a:ext cx="2599267" cy="939800"/>
          </a:xfrm>
          <a:prstGeom prst="rect">
            <a:avLst/>
          </a:prstGeom>
          <a:pattFill prst="lgGrid">
            <a:fgClr>
              <a:srgbClr val="FF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02468B-E45D-4F5A-BEEB-99CE25B5B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41459"/>
              </p:ext>
            </p:extLst>
          </p:nvPr>
        </p:nvGraphicFramePr>
        <p:xfrm>
          <a:off x="1071419" y="1060766"/>
          <a:ext cx="4719080" cy="327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770">
                  <a:extLst>
                    <a:ext uri="{9D8B030D-6E8A-4147-A177-3AD203B41FA5}">
                      <a16:colId xmlns:a16="http://schemas.microsoft.com/office/drawing/2014/main" val="1245473916"/>
                    </a:ext>
                  </a:extLst>
                </a:gridCol>
                <a:gridCol w="1179770">
                  <a:extLst>
                    <a:ext uri="{9D8B030D-6E8A-4147-A177-3AD203B41FA5}">
                      <a16:colId xmlns:a16="http://schemas.microsoft.com/office/drawing/2014/main" val="2452012557"/>
                    </a:ext>
                  </a:extLst>
                </a:gridCol>
                <a:gridCol w="1179770">
                  <a:extLst>
                    <a:ext uri="{9D8B030D-6E8A-4147-A177-3AD203B41FA5}">
                      <a16:colId xmlns:a16="http://schemas.microsoft.com/office/drawing/2014/main" val="3216941596"/>
                    </a:ext>
                  </a:extLst>
                </a:gridCol>
                <a:gridCol w="1179770">
                  <a:extLst>
                    <a:ext uri="{9D8B030D-6E8A-4147-A177-3AD203B41FA5}">
                      <a16:colId xmlns:a16="http://schemas.microsoft.com/office/drawing/2014/main" val="2854911316"/>
                    </a:ext>
                  </a:extLst>
                </a:gridCol>
              </a:tblGrid>
              <a:tr h="848248"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0,0</a:t>
                      </a:r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7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/>
                        <a:t> </a:t>
                      </a:r>
                      <a:r>
                        <a:rPr lang="en-US" sz="1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0,1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81913"/>
                  </a:ext>
                </a:extLst>
              </a:tr>
              <a:tr h="848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7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1,0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96651"/>
                  </a:ext>
                </a:extLst>
              </a:tr>
              <a:tr h="7914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26532"/>
                  </a:ext>
                </a:extLst>
              </a:tr>
              <a:tr h="7914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250" marR="65250" marT="32625" marB="3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076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8ACF3A-2BF0-499C-AA81-72B847C3FB26}"/>
              </a:ext>
            </a:extLst>
          </p:cNvPr>
          <p:cNvSpPr/>
          <p:nvPr/>
        </p:nvSpPr>
        <p:spPr>
          <a:xfrm>
            <a:off x="862831" y="879996"/>
            <a:ext cx="5233169" cy="376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E6634-C737-4DFE-9AF2-6CB031934AFD}"/>
              </a:ext>
            </a:extLst>
          </p:cNvPr>
          <p:cNvSpPr/>
          <p:nvPr/>
        </p:nvSpPr>
        <p:spPr>
          <a:xfrm>
            <a:off x="59653" y="1304092"/>
            <a:ext cx="1011766" cy="410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0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223C531-511A-4097-BF3C-3EBC8D5A57FB}"/>
              </a:ext>
            </a:extLst>
          </p:cNvPr>
          <p:cNvSpPr/>
          <p:nvPr/>
        </p:nvSpPr>
        <p:spPr>
          <a:xfrm>
            <a:off x="396395" y="1765438"/>
            <a:ext cx="392546" cy="16717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59FEA-A655-4159-9DF6-4A9587EA130D}"/>
              </a:ext>
            </a:extLst>
          </p:cNvPr>
          <p:cNvSpPr/>
          <p:nvPr/>
        </p:nvSpPr>
        <p:spPr>
          <a:xfrm>
            <a:off x="753603" y="668219"/>
            <a:ext cx="1496290" cy="392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 0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DD6D6B-F5A1-405B-A114-3C3DCD6D64C2}"/>
              </a:ext>
            </a:extLst>
          </p:cNvPr>
          <p:cNvSpPr/>
          <p:nvPr/>
        </p:nvSpPr>
        <p:spPr>
          <a:xfrm rot="16200000">
            <a:off x="2998738" y="44105"/>
            <a:ext cx="392546" cy="16717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51125-2E68-4257-A8F5-BFCB52A933F8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Grid Format</a:t>
            </a:r>
          </a:p>
        </p:txBody>
      </p:sp>
      <p:pic>
        <p:nvPicPr>
          <p:cNvPr id="12" name="Picture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063A1CF-9A81-4203-8784-7CF89956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36" y="907269"/>
            <a:ext cx="5381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B4C22-E313-429D-B35C-68404D065B29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HsmartWindowWPF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ABF4F2-D3D8-4847-972E-4497F4D3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" y="816986"/>
            <a:ext cx="5794639" cy="386585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E77B0F-6B43-44E9-A4E1-7C68A46F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91" y="865477"/>
            <a:ext cx="799147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B04AB-9061-41C9-95D5-CAA7FF34C708}"/>
              </a:ext>
            </a:extLst>
          </p:cNvPr>
          <p:cNvSpPr txBox="1"/>
          <p:nvPr/>
        </p:nvSpPr>
        <p:spPr>
          <a:xfrm>
            <a:off x="6326908" y="2692645"/>
            <a:ext cx="5670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HalconDotNet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HIconicDisplayObjectWPF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IconicObject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DisplayImage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}"/&gt;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HalconDotNet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HIconicDisplayObjectWPF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IconicObject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DisplayRegion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477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0AA20-6889-4D67-B037-57378F223387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Button and Function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5780AAE-E805-4254-ADA5-C6AB2911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8" y="1097828"/>
            <a:ext cx="6591300" cy="420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EBEBF-8272-4A53-B310-DBC5E4FB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82" y="1097828"/>
            <a:ext cx="5876925" cy="5905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1111713-D708-4E83-85F3-317CC98D2D48}"/>
              </a:ext>
            </a:extLst>
          </p:cNvPr>
          <p:cNvGrpSpPr/>
          <p:nvPr/>
        </p:nvGrpSpPr>
        <p:grpSpPr>
          <a:xfrm>
            <a:off x="8290357" y="1766576"/>
            <a:ext cx="3524250" cy="1512332"/>
            <a:chOff x="8106712" y="2828758"/>
            <a:chExt cx="3524250" cy="1512332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FE5C56A3-07A2-43AD-A9E2-52E18F04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6712" y="3198090"/>
              <a:ext cx="3524250" cy="1143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1774EF-2384-47AE-9C89-976E4E3CEF41}"/>
                </a:ext>
              </a:extLst>
            </p:cNvPr>
            <p:cNvSpPr txBox="1"/>
            <p:nvPr/>
          </p:nvSpPr>
          <p:spPr>
            <a:xfrm>
              <a:off x="8106712" y="2828758"/>
              <a:ext cx="2484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Open Image button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68ACDC-0EE2-4093-8DBC-2DD815106111}"/>
                </a:ext>
              </a:extLst>
            </p:cNvPr>
            <p:cNvSpPr/>
            <p:nvPr/>
          </p:nvSpPr>
          <p:spPr>
            <a:xfrm>
              <a:off x="9282545" y="3897745"/>
              <a:ext cx="1644073" cy="193964"/>
            </a:xfrm>
            <a:prstGeom prst="rect">
              <a:avLst/>
            </a:prstGeom>
            <a:solidFill>
              <a:srgbClr val="FFFF00">
                <a:alpha val="16863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D82978A-6773-419C-AB89-9EEBE4C7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421" y="3968322"/>
            <a:ext cx="2371725" cy="2257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CA1077-66FF-4654-B7B8-FB02790962DE}"/>
              </a:ext>
            </a:extLst>
          </p:cNvPr>
          <p:cNvSpPr txBox="1"/>
          <p:nvPr/>
        </p:nvSpPr>
        <p:spPr>
          <a:xfrm>
            <a:off x="8223899" y="3579093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list</a:t>
            </a:r>
          </a:p>
        </p:txBody>
      </p:sp>
    </p:spTree>
    <p:extLst>
      <p:ext uri="{BB962C8B-B14F-4D97-AF65-F5344CB8AC3E}">
        <p14:creationId xmlns:p14="http://schemas.microsoft.com/office/powerpoint/2010/main" val="35639848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125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AngsanaUPC</vt:lpstr>
      <vt:lpstr>Arial</vt:lpstr>
      <vt:lpstr>Calibri</vt:lpstr>
      <vt:lpstr>Consolas</vt:lpstr>
      <vt:lpstr>Verdana</vt:lpstr>
      <vt:lpstr>Default Design</vt:lpstr>
      <vt:lpstr>PowerPoint Presentation</vt:lpstr>
      <vt:lpstr>WPF Template</vt:lpstr>
      <vt:lpstr>PowerPoint Presentation</vt:lpstr>
      <vt:lpstr>UI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Chaichana Srasom</dc:creator>
  <cp:lastModifiedBy>Chaichana Srasom</cp:lastModifiedBy>
  <cp:revision>2</cp:revision>
  <dcterms:created xsi:type="dcterms:W3CDTF">2021-07-30T06:03:09Z</dcterms:created>
  <dcterms:modified xsi:type="dcterms:W3CDTF">2021-07-30T07:16:46Z</dcterms:modified>
</cp:coreProperties>
</file>