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BEFD60-6D04-4D09-B520-9DD778B0D69E}">
          <p14:sldIdLst>
            <p14:sldId id="257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86797-246B-4B4B-B4F5-4D3E26C0137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68D3C-6478-456C-8BEF-2E847DE0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5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sldNum" idx="12"/>
          </p:nvPr>
        </p:nvSpPr>
        <p:spPr>
          <a:xfrm>
            <a:off x="3972144" y="8771764"/>
            <a:ext cx="3036691" cy="46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50" tIns="46525" rIns="93050" bIns="465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2150"/>
            <a:ext cx="6159500" cy="3465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701981" y="4386599"/>
            <a:ext cx="5606440" cy="415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50" tIns="46525" rIns="93050" bIns="46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341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 rot="5400000">
            <a:off x="8586788" y="2566987"/>
            <a:ext cx="4772025" cy="2438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 rot="5400000">
            <a:off x="3608389" y="230187"/>
            <a:ext cx="4772025" cy="7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57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 type="chart">
  <p:cSld name="Title and Char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chart" idx="2"/>
          </p:nvPr>
        </p:nvSpPr>
        <p:spPr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469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2438400" y="2133600"/>
            <a:ext cx="4673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2"/>
          </p:nvPr>
        </p:nvSpPr>
        <p:spPr>
          <a:xfrm>
            <a:off x="7315200" y="2133600"/>
            <a:ext cx="4673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478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7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2438400" y="2133600"/>
            <a:ext cx="4673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7315200" y="2133600"/>
            <a:ext cx="4673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286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194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195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270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93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B4CCE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B4CCE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954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 rot="5400000">
            <a:off x="5194300" y="-622300"/>
            <a:ext cx="4038600" cy="9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190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1727200" y="1752600"/>
            <a:ext cx="10464800" cy="3505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B4CCE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B4CCE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B4CCE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19113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29252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3939118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4953000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5966885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6982884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7996767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90106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0024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11040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43316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/>
          <p:nvPr/>
        </p:nvSpPr>
        <p:spPr>
          <a:xfrm>
            <a:off x="1978025" y="1702294"/>
            <a:ext cx="8331200" cy="359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11800" b="1" kern="0" dirty="0">
                <a:solidFill>
                  <a:srgbClr val="183883"/>
                </a:solidFill>
                <a:latin typeface="AngsanaUPC"/>
                <a:ea typeface="AngsanaUPC"/>
                <a:cs typeface="AngsanaUPC"/>
                <a:sym typeface="AngsanaUPC"/>
              </a:rPr>
              <a:t>MVVM [#3]</a:t>
            </a:r>
            <a:endParaRPr sz="9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</a:pPr>
            <a:endParaRPr sz="3200" kern="0" dirty="0">
              <a:solidFill>
                <a:srgbClr val="183883"/>
              </a:solidFill>
              <a:latin typeface="AngsanaUPC"/>
              <a:ea typeface="AngsanaUPC"/>
              <a:cs typeface="AngsanaUPC"/>
              <a:sym typeface="AngsanaUPC"/>
            </a:endParaRPr>
          </a:p>
          <a:p>
            <a:pPr algn="ctr">
              <a:buClr>
                <a:srgbClr val="000000"/>
              </a:buClr>
            </a:pPr>
            <a:r>
              <a:rPr lang="en-GB" sz="3200" kern="0" dirty="0">
                <a:solidFill>
                  <a:srgbClr val="183883"/>
                </a:solidFill>
                <a:latin typeface="AngsanaUPC"/>
                <a:ea typeface="AngsanaUPC"/>
                <a:cs typeface="AngsanaUPC"/>
                <a:sym typeface="AngsanaUPC"/>
              </a:rPr>
              <a:t> </a:t>
            </a:r>
            <a:endParaRPr sz="3200" kern="0" dirty="0">
              <a:solidFill>
                <a:srgbClr val="183883"/>
              </a:solidFill>
              <a:latin typeface="AngsanaUPC"/>
              <a:ea typeface="AngsanaUPC"/>
              <a:cs typeface="AngsanaUPC"/>
              <a:sym typeface="AngsanaUPC"/>
            </a:endParaRPr>
          </a:p>
          <a:p>
            <a:pPr algn="ctr">
              <a:buClr>
                <a:srgbClr val="000000"/>
              </a:buClr>
            </a:pPr>
            <a:r>
              <a:rPr lang="en-GB" sz="2800" b="1" kern="0" dirty="0">
                <a:solidFill>
                  <a:srgbClr val="183883"/>
                </a:solidFill>
                <a:latin typeface="AngsanaUPC"/>
                <a:ea typeface="AngsanaUPC"/>
                <a:cs typeface="AngsanaUPC"/>
                <a:sym typeface="AngsanaUPC"/>
              </a:rPr>
              <a:t>By CHAICHANA SRASOM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</a:pPr>
            <a:r>
              <a:rPr lang="en-GB" sz="2800" b="1" kern="0" dirty="0">
                <a:solidFill>
                  <a:srgbClr val="183883"/>
                </a:solidFill>
                <a:latin typeface="AngsanaUPC"/>
                <a:ea typeface="AngsanaUPC"/>
                <a:cs typeface="AngsanaUPC"/>
                <a:sym typeface="AngsanaUPC"/>
              </a:rPr>
              <a:t>Mobile:  064-985-9632             Email:  Chaichana.ss@sp-vt.com</a:t>
            </a:r>
            <a:endParaRPr sz="2800" b="1" kern="0" dirty="0">
              <a:solidFill>
                <a:srgbClr val="183883"/>
              </a:solidFill>
              <a:latin typeface="AngsanaUPC"/>
              <a:ea typeface="AngsanaUPC"/>
              <a:cs typeface="AngsanaUPC"/>
              <a:sym typeface="AngsanaUPC"/>
            </a:endParaRPr>
          </a:p>
          <a:p>
            <a:pPr algn="ctr">
              <a:buClr>
                <a:srgbClr val="000000"/>
              </a:buClr>
            </a:pPr>
            <a:endParaRPr sz="2400" kern="0" dirty="0">
              <a:solidFill>
                <a:srgbClr val="183883"/>
              </a:solidFill>
              <a:latin typeface="AngsanaUPC"/>
              <a:ea typeface="AngsanaUPC"/>
              <a:cs typeface="AngsanaUPC"/>
              <a:sym typeface="AngsanaUPC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1619250" y="5940425"/>
            <a:ext cx="9048750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8000" tIns="45700" rIns="91425" bIns="45700" anchor="ctr" anchorCtr="0">
            <a:noAutofit/>
          </a:bodyPr>
          <a:lstStyle/>
          <a:p>
            <a:pPr algn="r">
              <a:buClr>
                <a:srgbClr val="000000"/>
              </a:buClr>
            </a:pPr>
            <a:r>
              <a:rPr lang="en-GB" sz="1400" b="1" i="1" kern="0">
                <a:solidFill>
                  <a:srgbClr val="5E660E"/>
                </a:solidFill>
                <a:latin typeface="Verdana"/>
                <a:ea typeface="Verdana"/>
                <a:cs typeface="Verdana"/>
                <a:sym typeface="Verdana"/>
              </a:rPr>
              <a:t>Address :  5/1 Moo 8, Samrong-Nue, Muang, Samutprakarn 10270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>
              <a:buClr>
                <a:srgbClr val="000000"/>
              </a:buClr>
            </a:pPr>
            <a:r>
              <a:rPr lang="en-GB" sz="1200" b="1" i="1" kern="0">
                <a:solidFill>
                  <a:srgbClr val="5E660E"/>
                </a:solidFill>
                <a:latin typeface="Verdana"/>
                <a:ea typeface="Verdana"/>
                <a:cs typeface="Verdana"/>
                <a:sym typeface="Verdana"/>
              </a:rPr>
              <a:t>Email: sales@sp-vt.com  ,  Tel: +662-186-4572 , +662-186-4584  , Fax: +662-186-4573</a:t>
            </a:r>
            <a:endParaRPr sz="1200" i="1" kern="0">
              <a:solidFill>
                <a:srgbClr val="5E660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E4EC-AE54-472E-B957-91164857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1" y="1350434"/>
            <a:ext cx="10363200" cy="1362075"/>
          </a:xfrm>
        </p:spPr>
        <p:txBody>
          <a:bodyPr/>
          <a:lstStyle/>
          <a:p>
            <a:r>
              <a:rPr lang="en-US" dirty="0"/>
              <a:t>WPF Template</a:t>
            </a:r>
          </a:p>
        </p:txBody>
      </p:sp>
    </p:spTree>
    <p:extLst>
      <p:ext uri="{BB962C8B-B14F-4D97-AF65-F5344CB8AC3E}">
        <p14:creationId xmlns:p14="http://schemas.microsoft.com/office/powerpoint/2010/main" val="134383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2E4E5EC-D8A7-49A5-9B0E-B2D7E7FEF85E}"/>
              </a:ext>
            </a:extLst>
          </p:cNvPr>
          <p:cNvSpPr txBox="1"/>
          <p:nvPr/>
        </p:nvSpPr>
        <p:spPr>
          <a:xfrm>
            <a:off x="135467" y="76200"/>
            <a:ext cx="439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Structure Project 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B9BD2B4-B71B-4C16-8F61-E40DB15FA1E6}"/>
              </a:ext>
            </a:extLst>
          </p:cNvPr>
          <p:cNvGrpSpPr/>
          <p:nvPr/>
        </p:nvGrpSpPr>
        <p:grpSpPr>
          <a:xfrm>
            <a:off x="508001" y="821267"/>
            <a:ext cx="10930466" cy="4715933"/>
            <a:chOff x="135468" y="812800"/>
            <a:chExt cx="11516917" cy="5461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6F4811-8A3A-4DA8-954E-068547522C47}"/>
                </a:ext>
              </a:extLst>
            </p:cNvPr>
            <p:cNvCxnSpPr>
              <a:cxnSpLocks/>
            </p:cNvCxnSpPr>
            <p:nvPr/>
          </p:nvCxnSpPr>
          <p:spPr>
            <a:xfrm>
              <a:off x="3378200" y="897467"/>
              <a:ext cx="0" cy="5376333"/>
            </a:xfrm>
            <a:prstGeom prst="line">
              <a:avLst/>
            </a:prstGeom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73C01C-1910-4691-86C4-69CA9FB3DBB9}"/>
                </a:ext>
              </a:extLst>
            </p:cNvPr>
            <p:cNvCxnSpPr>
              <a:cxnSpLocks/>
            </p:cNvCxnSpPr>
            <p:nvPr/>
          </p:nvCxnSpPr>
          <p:spPr>
            <a:xfrm>
              <a:off x="8195733" y="812800"/>
              <a:ext cx="93134" cy="5461000"/>
            </a:xfrm>
            <a:prstGeom prst="line">
              <a:avLst/>
            </a:prstGeom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6CA5EC-48AE-4A75-B0DC-81CF95B5DB80}"/>
                </a:ext>
              </a:extLst>
            </p:cNvPr>
            <p:cNvGrpSpPr/>
            <p:nvPr/>
          </p:nvGrpSpPr>
          <p:grpSpPr>
            <a:xfrm>
              <a:off x="588691" y="1314994"/>
              <a:ext cx="1718730" cy="1388532"/>
              <a:chOff x="1286934" y="1498601"/>
              <a:chExt cx="1490131" cy="1388532"/>
            </a:xfrm>
            <a:noFill/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E24DF5A-D792-4A01-A93C-8B2A24ADD97B}"/>
                  </a:ext>
                </a:extLst>
              </p:cNvPr>
              <p:cNvGrpSpPr/>
              <p:nvPr/>
            </p:nvGrpSpPr>
            <p:grpSpPr>
              <a:xfrm>
                <a:off x="1286934" y="1498601"/>
                <a:ext cx="1490131" cy="1388532"/>
                <a:chOff x="745067" y="1346200"/>
                <a:chExt cx="1337733" cy="1430867"/>
              </a:xfrm>
              <a:grpFill/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AE9D3EC-6869-44CA-8F8B-674C63BB3A69}"/>
                    </a:ext>
                  </a:extLst>
                </p:cNvPr>
                <p:cNvSpPr/>
                <p:nvPr/>
              </p:nvSpPr>
              <p:spPr>
                <a:xfrm>
                  <a:off x="745068" y="1346200"/>
                  <a:ext cx="1337732" cy="1430867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3D0E6B6-3FDB-44BC-A95B-E37D69A63605}"/>
                    </a:ext>
                  </a:extLst>
                </p:cNvPr>
                <p:cNvCxnSpPr/>
                <p:nvPr/>
              </p:nvCxnSpPr>
              <p:spPr>
                <a:xfrm>
                  <a:off x="745067" y="1710267"/>
                  <a:ext cx="1337732" cy="0"/>
                </a:xfrm>
                <a:prstGeom prst="line">
                  <a:avLst/>
                </a:prstGeom>
                <a:grpFill/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C56F7D-B584-450C-9E91-D69FFE86A2AE}"/>
                  </a:ext>
                </a:extLst>
              </p:cNvPr>
              <p:cNvSpPr txBox="1"/>
              <p:nvPr/>
            </p:nvSpPr>
            <p:spPr>
              <a:xfrm>
                <a:off x="1371600" y="1583267"/>
                <a:ext cx="1405464" cy="3048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Camera_Manager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A2BE6F-8FDD-41A7-ABE8-646F2DE47AEE}"/>
                </a:ext>
              </a:extLst>
            </p:cNvPr>
            <p:cNvGrpSpPr/>
            <p:nvPr/>
          </p:nvGrpSpPr>
          <p:grpSpPr>
            <a:xfrm>
              <a:off x="588693" y="2174357"/>
              <a:ext cx="1718733" cy="1388532"/>
              <a:chOff x="1286934" y="1498601"/>
              <a:chExt cx="1490132" cy="1388532"/>
            </a:xfrm>
            <a:noFill/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2C099E6-1D73-4731-A5D9-DEE9FB175765}"/>
                  </a:ext>
                </a:extLst>
              </p:cNvPr>
              <p:cNvGrpSpPr/>
              <p:nvPr/>
            </p:nvGrpSpPr>
            <p:grpSpPr>
              <a:xfrm>
                <a:off x="1286934" y="1498601"/>
                <a:ext cx="1490131" cy="1388532"/>
                <a:chOff x="745067" y="1346200"/>
                <a:chExt cx="1337733" cy="1430867"/>
              </a:xfrm>
              <a:grpFill/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190F4F5-BBA6-4B82-8576-312245F157BF}"/>
                    </a:ext>
                  </a:extLst>
                </p:cNvPr>
                <p:cNvSpPr/>
                <p:nvPr/>
              </p:nvSpPr>
              <p:spPr>
                <a:xfrm>
                  <a:off x="745068" y="1346200"/>
                  <a:ext cx="1337732" cy="1430867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407C89B-C2B7-4CDB-8EAC-15C8C51D25A3}"/>
                    </a:ext>
                  </a:extLst>
                </p:cNvPr>
                <p:cNvCxnSpPr/>
                <p:nvPr/>
              </p:nvCxnSpPr>
              <p:spPr>
                <a:xfrm>
                  <a:off x="745067" y="1710267"/>
                  <a:ext cx="1337732" cy="0"/>
                </a:xfrm>
                <a:prstGeom prst="line">
                  <a:avLst/>
                </a:prstGeom>
                <a:grpFill/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23DD37-4318-4529-A128-6EC97D090425}"/>
                  </a:ext>
                </a:extLst>
              </p:cNvPr>
              <p:cNvSpPr txBox="1"/>
              <p:nvPr/>
            </p:nvSpPr>
            <p:spPr>
              <a:xfrm>
                <a:off x="1371599" y="1583267"/>
                <a:ext cx="1405467" cy="50808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Toolbase_Manager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8306A08-180A-4CC3-87B8-528452DEC622}"/>
                </a:ext>
              </a:extLst>
            </p:cNvPr>
            <p:cNvGrpSpPr/>
            <p:nvPr/>
          </p:nvGrpSpPr>
          <p:grpSpPr>
            <a:xfrm>
              <a:off x="588691" y="4644504"/>
              <a:ext cx="1718733" cy="1388532"/>
              <a:chOff x="1286934" y="1498601"/>
              <a:chExt cx="1490132" cy="1388532"/>
            </a:xfrm>
            <a:noFill/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C5A52A4-24F3-42A7-9244-4859E8D94B2C}"/>
                  </a:ext>
                </a:extLst>
              </p:cNvPr>
              <p:cNvGrpSpPr/>
              <p:nvPr/>
            </p:nvGrpSpPr>
            <p:grpSpPr>
              <a:xfrm>
                <a:off x="1286934" y="1498601"/>
                <a:ext cx="1490131" cy="1388532"/>
                <a:chOff x="745067" y="1346200"/>
                <a:chExt cx="1337733" cy="1430867"/>
              </a:xfrm>
              <a:grpFill/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F71889F-0ACF-42A0-8DF4-7BB9164B0209}"/>
                    </a:ext>
                  </a:extLst>
                </p:cNvPr>
                <p:cNvSpPr/>
                <p:nvPr/>
              </p:nvSpPr>
              <p:spPr>
                <a:xfrm>
                  <a:off x="745068" y="1346200"/>
                  <a:ext cx="1337732" cy="1430867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7EC5007-E340-4841-96E3-EE996A800616}"/>
                    </a:ext>
                  </a:extLst>
                </p:cNvPr>
                <p:cNvCxnSpPr/>
                <p:nvPr/>
              </p:nvCxnSpPr>
              <p:spPr>
                <a:xfrm>
                  <a:off x="745067" y="1710267"/>
                  <a:ext cx="1337732" cy="0"/>
                </a:xfrm>
                <a:prstGeom prst="line">
                  <a:avLst/>
                </a:prstGeom>
                <a:grpFill/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B8FD41-D229-4969-86AB-9A66C97A195C}"/>
                  </a:ext>
                </a:extLst>
              </p:cNvPr>
              <p:cNvSpPr txBox="1"/>
              <p:nvPr/>
            </p:nvSpPr>
            <p:spPr>
              <a:xfrm>
                <a:off x="1371599" y="1583267"/>
                <a:ext cx="1405467" cy="304848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HEnige_Manager</a:t>
                </a:r>
              </a:p>
            </p:txBody>
          </p:sp>
        </p:grp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8D3F3CE-DCA5-4EFF-8DA6-1C913EE25A21}"/>
                </a:ext>
              </a:extLst>
            </p:cNvPr>
            <p:cNvSpPr/>
            <p:nvPr/>
          </p:nvSpPr>
          <p:spPr>
            <a:xfrm>
              <a:off x="2740954" y="2451100"/>
              <a:ext cx="1274492" cy="2455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9AB9C99-5FB6-42FA-84C3-9FF4A0389A0E}"/>
                </a:ext>
              </a:extLst>
            </p:cNvPr>
            <p:cNvSpPr/>
            <p:nvPr/>
          </p:nvSpPr>
          <p:spPr>
            <a:xfrm>
              <a:off x="135468" y="4284133"/>
              <a:ext cx="2912520" cy="1989665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DE36DF-2FCB-4220-A824-584C055FE3B8}"/>
                </a:ext>
              </a:extLst>
            </p:cNvPr>
            <p:cNvSpPr/>
            <p:nvPr/>
          </p:nvSpPr>
          <p:spPr>
            <a:xfrm>
              <a:off x="4212434" y="5461000"/>
              <a:ext cx="2912520" cy="750383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959978-0C4C-41EF-892C-8BB624ECDB8D}"/>
                </a:ext>
              </a:extLst>
            </p:cNvPr>
            <p:cNvSpPr/>
            <p:nvPr/>
          </p:nvSpPr>
          <p:spPr>
            <a:xfrm>
              <a:off x="855133" y="812800"/>
              <a:ext cx="1202255" cy="3460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450142-6807-4B5E-A04E-2E22B17DA26D}"/>
                </a:ext>
              </a:extLst>
            </p:cNvPr>
            <p:cNvSpPr/>
            <p:nvPr/>
          </p:nvSpPr>
          <p:spPr>
            <a:xfrm>
              <a:off x="5061084" y="812800"/>
              <a:ext cx="1451766" cy="3460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ViewModels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C2B3879-E6F4-4721-B854-760E31088023}"/>
                </a:ext>
              </a:extLst>
            </p:cNvPr>
            <p:cNvSpPr/>
            <p:nvPr/>
          </p:nvSpPr>
          <p:spPr>
            <a:xfrm>
              <a:off x="9878616" y="897467"/>
              <a:ext cx="1451766" cy="3460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Views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D73086C-D658-4873-9603-3F5998C64456}"/>
                </a:ext>
              </a:extLst>
            </p:cNvPr>
            <p:cNvSpPr/>
            <p:nvPr/>
          </p:nvSpPr>
          <p:spPr>
            <a:xfrm>
              <a:off x="4242069" y="1641449"/>
              <a:ext cx="2912520" cy="1989665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104923D4-0EA0-482B-93CC-5B4437CA4719}"/>
                </a:ext>
              </a:extLst>
            </p:cNvPr>
            <p:cNvSpPr/>
            <p:nvPr/>
          </p:nvSpPr>
          <p:spPr>
            <a:xfrm>
              <a:off x="7605054" y="2390748"/>
              <a:ext cx="1274492" cy="2455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61732AB4-7EB2-4128-BA2A-D1FDE665B040}"/>
                </a:ext>
              </a:extLst>
            </p:cNvPr>
            <p:cNvSpPr/>
            <p:nvPr/>
          </p:nvSpPr>
          <p:spPr>
            <a:xfrm rot="10800000">
              <a:off x="7537580" y="5814821"/>
              <a:ext cx="1274492" cy="2455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EA6AB44C-DED8-4E3B-8F57-3E13022F18EE}"/>
                </a:ext>
              </a:extLst>
            </p:cNvPr>
            <p:cNvSpPr/>
            <p:nvPr/>
          </p:nvSpPr>
          <p:spPr>
            <a:xfrm rot="5400000">
              <a:off x="5030280" y="4494984"/>
              <a:ext cx="1581630" cy="2455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6209C0F-430C-4D44-91D8-BCDC698CABF9}"/>
                </a:ext>
              </a:extLst>
            </p:cNvPr>
            <p:cNvSpPr/>
            <p:nvPr/>
          </p:nvSpPr>
          <p:spPr>
            <a:xfrm>
              <a:off x="145197" y="1198421"/>
              <a:ext cx="2507123" cy="28449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B678F10-C7C1-425A-B14B-F82BFE5A78FF}"/>
                </a:ext>
              </a:extLst>
            </p:cNvPr>
            <p:cNvSpPr/>
            <p:nvPr/>
          </p:nvSpPr>
          <p:spPr>
            <a:xfrm>
              <a:off x="8739865" y="1421288"/>
              <a:ext cx="2912520" cy="4691645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1CAACB4-E1D2-41D0-B2A1-E0A919ACB707}"/>
                </a:ext>
              </a:extLst>
            </p:cNvPr>
            <p:cNvSpPr/>
            <p:nvPr/>
          </p:nvSpPr>
          <p:spPr>
            <a:xfrm>
              <a:off x="8837472" y="2810797"/>
              <a:ext cx="2668182" cy="1744270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4C2A418-22CF-4666-BC80-1443E3363CBE}"/>
                </a:ext>
              </a:extLst>
            </p:cNvPr>
            <p:cNvSpPr/>
            <p:nvPr/>
          </p:nvSpPr>
          <p:spPr>
            <a:xfrm>
              <a:off x="8837472" y="1495240"/>
              <a:ext cx="1703266" cy="346097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Environment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902C751-D818-4641-9D18-88DD6E4CF90D}"/>
                </a:ext>
              </a:extLst>
            </p:cNvPr>
            <p:cNvSpPr/>
            <p:nvPr/>
          </p:nvSpPr>
          <p:spPr>
            <a:xfrm>
              <a:off x="8977153" y="2942166"/>
              <a:ext cx="1703266" cy="346097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Ui design</a:t>
              </a:r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4BC0B4D3-6F0A-4534-A7C4-886E59FAF372}"/>
                </a:ext>
              </a:extLst>
            </p:cNvPr>
            <p:cNvSpPr/>
            <p:nvPr/>
          </p:nvSpPr>
          <p:spPr>
            <a:xfrm>
              <a:off x="7651621" y="5479303"/>
              <a:ext cx="1274492" cy="2455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FBAF111E-5499-436D-BFBC-B07741BBF338}"/>
                </a:ext>
              </a:extLst>
            </p:cNvPr>
            <p:cNvSpPr/>
            <p:nvPr/>
          </p:nvSpPr>
          <p:spPr>
            <a:xfrm rot="10800000">
              <a:off x="7465373" y="2683932"/>
              <a:ext cx="1274492" cy="2455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6B47D74-C178-4303-8A37-D52BFA97E479}"/>
                </a:ext>
              </a:extLst>
            </p:cNvPr>
            <p:cNvSpPr/>
            <p:nvPr/>
          </p:nvSpPr>
          <p:spPr>
            <a:xfrm>
              <a:off x="7655740" y="2977116"/>
              <a:ext cx="1111892" cy="509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</a:rPr>
                <a:t>Binding</a:t>
              </a:r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9AD40CF2-9FB6-42CB-B2BE-525AE53A7D72}"/>
                </a:ext>
              </a:extLst>
            </p:cNvPr>
            <p:cNvSpPr/>
            <p:nvPr/>
          </p:nvSpPr>
          <p:spPr>
            <a:xfrm>
              <a:off x="2950735" y="5686475"/>
              <a:ext cx="1274492" cy="2455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5586924-0B3D-4609-B573-D7A23F0024C1}"/>
                </a:ext>
              </a:extLst>
            </p:cNvPr>
            <p:cNvSpPr/>
            <p:nvPr/>
          </p:nvSpPr>
          <p:spPr>
            <a:xfrm>
              <a:off x="4884281" y="4182215"/>
              <a:ext cx="1906971" cy="509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ysClr val="windowText" lastClr="000000"/>
                    </a:solidFill>
                  </a:ln>
                  <a:solidFill>
                    <a:srgbClr val="002060"/>
                  </a:solidFill>
                </a:rPr>
                <a:t>Image and  etc.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F95CD5F-63B7-4F5F-B4DB-AC10AF88BAA3}"/>
              </a:ext>
            </a:extLst>
          </p:cNvPr>
          <p:cNvSpPr/>
          <p:nvPr/>
        </p:nvSpPr>
        <p:spPr>
          <a:xfrm>
            <a:off x="1320799" y="5646305"/>
            <a:ext cx="1859113" cy="75756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----  Develop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---- Project</a:t>
            </a:r>
          </a:p>
        </p:txBody>
      </p:sp>
    </p:spTree>
    <p:extLst>
      <p:ext uri="{BB962C8B-B14F-4D97-AF65-F5344CB8AC3E}">
        <p14:creationId xmlns:p14="http://schemas.microsoft.com/office/powerpoint/2010/main" val="323747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66C4-27D3-448C-A041-77E43D55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44638"/>
            <a:ext cx="10363200" cy="1362075"/>
          </a:xfrm>
        </p:spPr>
        <p:txBody>
          <a:bodyPr/>
          <a:lstStyle/>
          <a:p>
            <a:r>
              <a:rPr lang="en-US" dirty="0"/>
              <a:t>UI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4287B-16B2-477B-84A0-C1970C59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420687"/>
          </a:xfrm>
        </p:spPr>
        <p:txBody>
          <a:bodyPr/>
          <a:lstStyle/>
          <a:p>
            <a:r>
              <a:rPr lang="en-US" dirty="0"/>
              <a:t>Design by WPF</a:t>
            </a:r>
          </a:p>
        </p:txBody>
      </p:sp>
    </p:spTree>
    <p:extLst>
      <p:ext uri="{BB962C8B-B14F-4D97-AF65-F5344CB8AC3E}">
        <p14:creationId xmlns:p14="http://schemas.microsoft.com/office/powerpoint/2010/main" val="20605164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86</Words>
  <Application>Microsoft Office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AngsanaUPC</vt:lpstr>
      <vt:lpstr>Arial</vt:lpstr>
      <vt:lpstr>Calibri</vt:lpstr>
      <vt:lpstr>Verdana</vt:lpstr>
      <vt:lpstr>Default Design</vt:lpstr>
      <vt:lpstr>PowerPoint Presentation</vt:lpstr>
      <vt:lpstr>WPF Template</vt:lpstr>
      <vt:lpstr>PowerPoint Presentation</vt:lpstr>
      <vt:lpstr>UI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Chaichana Srasom</dc:creator>
  <cp:lastModifiedBy>Chaichana Srasom</cp:lastModifiedBy>
  <cp:revision>1</cp:revision>
  <dcterms:created xsi:type="dcterms:W3CDTF">2021-07-30T06:03:09Z</dcterms:created>
  <dcterms:modified xsi:type="dcterms:W3CDTF">2021-07-30T06:39:04Z</dcterms:modified>
</cp:coreProperties>
</file>