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257" r:id="rId4"/>
    <p:sldId id="259" r:id="rId5"/>
    <p:sldId id="272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9" r:id="rId14"/>
    <p:sldId id="267" r:id="rId15"/>
    <p:sldId id="270" r:id="rId16"/>
    <p:sldId id="282" r:id="rId17"/>
    <p:sldId id="290" r:id="rId18"/>
    <p:sldId id="28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5B736-3CD1-B45B-6A0B-E439F8EEC9FC}" v="1673" dt="2021-01-25T18:14:50.960"/>
    <p1510:client id="{9F3FDDE3-65A5-9992-49EC-68DFE04B0277}" v="905" dt="2021-01-24T18:14:0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 Chaikou ahmadou tidi" userId="S::chaikou-ahmadou-tidi.diallo@etu.univ-amu.fr::364779aa-f8c8-4e9e-ada8-9e2c09b75273" providerId="AD" clId="Web-{9F3FDDE3-65A5-9992-49EC-68DFE04B0277}"/>
    <pc:docChg chg="addSld delSld modSld">
      <pc:chgData name="DIALLO Chaikou ahmadou tidi" userId="S::chaikou-ahmadou-tidi.diallo@etu.univ-amu.fr::364779aa-f8c8-4e9e-ada8-9e2c09b75273" providerId="AD" clId="Web-{9F3FDDE3-65A5-9992-49EC-68DFE04B0277}" dt="2021-01-24T18:14:02.512" v="450" actId="14100"/>
      <pc:docMkLst>
        <pc:docMk/>
      </pc:docMkLst>
      <pc:sldChg chg="modSp">
        <pc:chgData name="DIALLO Chaikou ahmadou tidi" userId="S::chaikou-ahmadou-tidi.diallo@etu.univ-amu.fr::364779aa-f8c8-4e9e-ada8-9e2c09b75273" providerId="AD" clId="Web-{9F3FDDE3-65A5-9992-49EC-68DFE04B0277}" dt="2021-01-24T17:18:42.105" v="10" actId="20577"/>
        <pc:sldMkLst>
          <pc:docMk/>
          <pc:sldMk cId="3536734905" sldId="256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18:42.105" v="10" actId="20577"/>
          <ac:spMkLst>
            <pc:docMk/>
            <pc:sldMk cId="3536734905" sldId="256"/>
            <ac:spMk id="3" creationId="{8E443571-88B1-46A0-860C-2FC3664C0B28}"/>
          </ac:spMkLst>
        </pc:sp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27:32.152" v="94" actId="20577"/>
        <pc:sldMkLst>
          <pc:docMk/>
          <pc:sldMk cId="4150273647" sldId="257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27:32.152" v="94" actId="20577"/>
          <ac:spMkLst>
            <pc:docMk/>
            <pc:sldMk cId="4150273647" sldId="257"/>
            <ac:spMk id="3" creationId="{219FA48E-758E-41E1-A974-A63D60047291}"/>
          </ac:spMkLst>
        </pc:spChg>
      </pc:sldChg>
      <pc:sldChg chg="addSp delSp modSp del">
        <pc:chgData name="DIALLO Chaikou ahmadou tidi" userId="S::chaikou-ahmadou-tidi.diallo@etu.univ-amu.fr::364779aa-f8c8-4e9e-ada8-9e2c09b75273" providerId="AD" clId="Web-{9F3FDDE3-65A5-9992-49EC-68DFE04B0277}" dt="2021-01-24T18:12:11.493" v="447"/>
        <pc:sldMkLst>
          <pc:docMk/>
          <pc:sldMk cId="385679527" sldId="262"/>
        </pc:sldMkLst>
        <pc:spChg chg="add del mod">
          <ac:chgData name="DIALLO Chaikou ahmadou tidi" userId="S::chaikou-ahmadou-tidi.diallo@etu.univ-amu.fr::364779aa-f8c8-4e9e-ada8-9e2c09b75273" providerId="AD" clId="Web-{9F3FDDE3-65A5-9992-49EC-68DFE04B0277}" dt="2021-01-24T17:23:32.270" v="43"/>
          <ac:spMkLst>
            <pc:docMk/>
            <pc:sldMk cId="385679527" sldId="262"/>
            <ac:spMk id="5" creationId="{FA17D21D-F9A0-4583-87F0-E26B9EA00C7E}"/>
          </ac:spMkLst>
        </pc:spChg>
        <pc:graphicFrameChg chg="add mod ord modGraphic">
          <ac:chgData name="DIALLO Chaikou ahmadou tidi" userId="S::chaikou-ahmadou-tidi.diallo@etu.univ-amu.fr::364779aa-f8c8-4e9e-ada8-9e2c09b75273" providerId="AD" clId="Web-{9F3FDDE3-65A5-9992-49EC-68DFE04B0277}" dt="2021-01-24T17:24:05.568" v="47"/>
          <ac:graphicFrameMkLst>
            <pc:docMk/>
            <pc:sldMk cId="385679527" sldId="262"/>
            <ac:graphicFrameMk id="7" creationId="{A6B8B847-8A3F-429E-B675-38B2E428E8F9}"/>
          </ac:graphicFrameMkLst>
        </pc:graphicFrameChg>
        <pc:picChg chg="del">
          <ac:chgData name="DIALLO Chaikou ahmadou tidi" userId="S::chaikou-ahmadou-tidi.diallo@etu.univ-amu.fr::364779aa-f8c8-4e9e-ada8-9e2c09b75273" providerId="AD" clId="Web-{9F3FDDE3-65A5-9992-49EC-68DFE04B0277}" dt="2021-01-24T17:23:06.129" v="41"/>
          <ac:picMkLst>
            <pc:docMk/>
            <pc:sldMk cId="385679527" sldId="262"/>
            <ac:picMk id="9" creationId="{B1B01733-2622-496D-8440-25315B5EAEDA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53:03.430" v="297"/>
        <pc:sldMkLst>
          <pc:docMk/>
          <pc:sldMk cId="3361700838" sldId="266"/>
        </pc:sldMkLst>
        <pc:picChg chg="mod">
          <ac:chgData name="DIALLO Chaikou ahmadou tidi" userId="S::chaikou-ahmadou-tidi.diallo@etu.univ-amu.fr::364779aa-f8c8-4e9e-ada8-9e2c09b75273" providerId="AD" clId="Web-{9F3FDDE3-65A5-9992-49EC-68DFE04B0277}" dt="2021-01-24T17:53:03.430" v="297"/>
          <ac:picMkLst>
            <pc:docMk/>
            <pc:sldMk cId="3361700838" sldId="266"/>
            <ac:picMk id="11" creationId="{67BE4252-7906-4997-899B-2E2AC37B9B7E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57:32.656" v="311"/>
        <pc:sldMkLst>
          <pc:docMk/>
          <pc:sldMk cId="2197496045" sldId="268"/>
        </pc:sldMkLst>
        <pc:picChg chg="mod">
          <ac:chgData name="DIALLO Chaikou ahmadou tidi" userId="S::chaikou-ahmadou-tidi.diallo@etu.univ-amu.fr::364779aa-f8c8-4e9e-ada8-9e2c09b75273" providerId="AD" clId="Web-{9F3FDDE3-65A5-9992-49EC-68DFE04B0277}" dt="2021-01-24T17:57:32.656" v="311"/>
          <ac:picMkLst>
            <pc:docMk/>
            <pc:sldMk cId="2197496045" sldId="268"/>
            <ac:picMk id="15" creationId="{987B5BCC-C3B2-474B-B0F3-2BB17F66A929}"/>
          </ac:picMkLst>
        </pc:picChg>
      </pc:sldChg>
      <pc:sldChg chg="addSp delSp modSp mod modClrScheme chgLayout">
        <pc:chgData name="DIALLO Chaikou ahmadou tidi" userId="S::chaikou-ahmadou-tidi.diallo@etu.univ-amu.fr::364779aa-f8c8-4e9e-ada8-9e2c09b75273" providerId="AD" clId="Web-{9F3FDDE3-65A5-9992-49EC-68DFE04B0277}" dt="2021-01-24T17:39:13.344" v="296" actId="20577"/>
        <pc:sldMkLst>
          <pc:docMk/>
          <pc:sldMk cId="3379075861" sldId="272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7:35:20.056" v="154"/>
          <ac:spMkLst>
            <pc:docMk/>
            <pc:sldMk cId="3379075861" sldId="272"/>
            <ac:spMk id="2" creationId="{123628F7-26B7-4D7C-99B7-0320420BE2E6}"/>
          </ac:spMkLst>
        </pc:spChg>
        <pc:spChg chg="add mod ord">
          <ac:chgData name="DIALLO Chaikou ahmadou tidi" userId="S::chaikou-ahmadou-tidi.diallo@etu.univ-amu.fr::364779aa-f8c8-4e9e-ada8-9e2c09b75273" providerId="AD" clId="Web-{9F3FDDE3-65A5-9992-49EC-68DFE04B0277}" dt="2021-01-24T17:39:13.344" v="296" actId="20577"/>
          <ac:spMkLst>
            <pc:docMk/>
            <pc:sldMk cId="3379075861" sldId="272"/>
            <ac:spMk id="3" creationId="{35D78B97-3F42-4CD9-A40E-307EA13A858C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7:33:11.068" v="101"/>
          <ac:spMkLst>
            <pc:docMk/>
            <pc:sldMk cId="3379075861" sldId="272"/>
            <ac:spMk id="4" creationId="{F5B6B997-8755-49FA-A294-6EFCADBED8F4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7:35:20.056" v="154"/>
          <ac:spMkLst>
            <pc:docMk/>
            <pc:sldMk cId="3379075861" sldId="272"/>
            <ac:spMk id="5" creationId="{1EB08540-11EB-4BA9-A9BD-0631E2637841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7:33:25.037" v="102"/>
          <ac:spMkLst>
            <pc:docMk/>
            <pc:sldMk cId="3379075861" sldId="272"/>
            <ac:spMk id="7" creationId="{BEA2D4F8-58DA-4016-A90F-0309792C44FA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7:33:29.131" v="103"/>
          <ac:spMkLst>
            <pc:docMk/>
            <pc:sldMk cId="3379075861" sldId="272"/>
            <ac:spMk id="9" creationId="{9F6B2F3B-564D-4CFC-A326-1FE004C87C74}"/>
          </ac:spMkLst>
        </pc:spChg>
        <pc:picChg chg="del">
          <ac:chgData name="DIALLO Chaikou ahmadou tidi" userId="S::chaikou-ahmadou-tidi.diallo@etu.univ-amu.fr::364779aa-f8c8-4e9e-ada8-9e2c09b75273" providerId="AD" clId="Web-{9F3FDDE3-65A5-9992-49EC-68DFE04B0277}" dt="2021-01-24T17:32:53.973" v="98"/>
          <ac:picMkLst>
            <pc:docMk/>
            <pc:sldMk cId="3379075861" sldId="272"/>
            <ac:picMk id="6" creationId="{47796B65-B377-4B2C-9F6C-74D95FC6326A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8:10:08.693" v="435" actId="20577"/>
        <pc:sldMkLst>
          <pc:docMk/>
          <pc:sldMk cId="893502809" sldId="274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10:08.693" v="435" actId="20577"/>
          <ac:spMkLst>
            <pc:docMk/>
            <pc:sldMk cId="893502809" sldId="274"/>
            <ac:spMk id="4" creationId="{EA958F21-B71E-41CA-84A8-3103CEB53C95}"/>
          </ac:spMkLst>
        </pc:spChg>
      </pc:sldChg>
      <pc:sldChg chg="del">
        <pc:chgData name="DIALLO Chaikou ahmadou tidi" userId="S::chaikou-ahmadou-tidi.diallo@etu.univ-amu.fr::364779aa-f8c8-4e9e-ada8-9e2c09b75273" providerId="AD" clId="Web-{9F3FDDE3-65A5-9992-49EC-68DFE04B0277}" dt="2021-01-24T18:10:28.100" v="436"/>
        <pc:sldMkLst>
          <pc:docMk/>
          <pc:sldMk cId="1141568030" sldId="276"/>
        </pc:sldMkLst>
      </pc:sldChg>
      <pc:sldChg chg="add replId">
        <pc:chgData name="DIALLO Chaikou ahmadou tidi" userId="S::chaikou-ahmadou-tidi.diallo@etu.univ-amu.fr::364779aa-f8c8-4e9e-ada8-9e2c09b75273" providerId="AD" clId="Web-{9F3FDDE3-65A5-9992-49EC-68DFE04B0277}" dt="2021-01-24T17:32:42.192" v="97"/>
        <pc:sldMkLst>
          <pc:docMk/>
          <pc:sldMk cId="587125371" sldId="277"/>
        </pc:sldMkLst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7:32:42.129" v="96"/>
        <pc:sldMkLst>
          <pc:docMk/>
          <pc:sldMk cId="2197699649" sldId="277"/>
        </pc:sldMkLst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7:54:21.744" v="309" actId="14100"/>
        <pc:sldMkLst>
          <pc:docMk/>
          <pc:sldMk cId="101333718" sldId="278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53:52.353" v="306" actId="20577"/>
          <ac:spMkLst>
            <pc:docMk/>
            <pc:sldMk cId="101333718" sldId="278"/>
            <ac:spMk id="2" creationId="{D8D679CA-6AC2-46C5-A9FE-19335DA009F5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7:54:21.744" v="309" actId="14100"/>
          <ac:picMkLst>
            <pc:docMk/>
            <pc:sldMk cId="101333718" sldId="278"/>
            <ac:picMk id="13" creationId="{B3DD6666-CDAB-4501-8796-8367F9F8F753}"/>
          </ac:picMkLst>
        </pc:picChg>
      </pc:sldChg>
      <pc:sldChg chg="addSp delSp modSp add replId">
        <pc:chgData name="DIALLO Chaikou ahmadou tidi" userId="S::chaikou-ahmadou-tidi.diallo@etu.univ-amu.fr::364779aa-f8c8-4e9e-ada8-9e2c09b75273" providerId="AD" clId="Web-{9F3FDDE3-65A5-9992-49EC-68DFE04B0277}" dt="2021-01-24T18:14:02.512" v="450" actId="14100"/>
        <pc:sldMkLst>
          <pc:docMk/>
          <pc:sldMk cId="3444817681" sldId="279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58:14.938" v="321" actId="20577"/>
          <ac:spMkLst>
            <pc:docMk/>
            <pc:sldMk cId="3444817681" sldId="279"/>
            <ac:spMk id="2" creationId="{2AFB0841-D3BB-4F94-ADEB-4970B23ADA13}"/>
          </ac:spMkLst>
        </pc:spChg>
        <pc:spChg chg="add del mod">
          <ac:chgData name="DIALLO Chaikou ahmadou tidi" userId="S::chaikou-ahmadou-tidi.diallo@etu.univ-amu.fr::364779aa-f8c8-4e9e-ada8-9e2c09b75273" providerId="AD" clId="Web-{9F3FDDE3-65A5-9992-49EC-68DFE04B0277}" dt="2021-01-24T18:00:47.130" v="366"/>
          <ac:spMkLst>
            <pc:docMk/>
            <pc:sldMk cId="3444817681" sldId="279"/>
            <ac:spMk id="5" creationId="{AFABA3E7-506F-4B55-86C2-3536868B6FD0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8:00:28.051" v="365"/>
          <ac:spMkLst>
            <pc:docMk/>
            <pc:sldMk cId="3444817681" sldId="279"/>
            <ac:spMk id="8" creationId="{617191D5-356E-403F-B3D0-178CD003E09B}"/>
          </ac:spMkLst>
        </pc:spChg>
        <pc:picChg chg="add mod ord">
          <ac:chgData name="DIALLO Chaikou ahmadou tidi" userId="S::chaikou-ahmadou-tidi.diallo@etu.univ-amu.fr::364779aa-f8c8-4e9e-ada8-9e2c09b75273" providerId="AD" clId="Web-{9F3FDDE3-65A5-9992-49EC-68DFE04B0277}" dt="2021-01-24T18:14:02.512" v="450" actId="14100"/>
          <ac:picMkLst>
            <pc:docMk/>
            <pc:sldMk cId="3444817681" sldId="279"/>
            <ac:picMk id="6" creationId="{3B233486-DA9B-41C5-A2A5-830E185B86C4}"/>
          </ac:picMkLst>
        </pc:picChg>
        <pc:picChg chg="add mod ord">
          <ac:chgData name="DIALLO Chaikou ahmadou tidi" userId="S::chaikou-ahmadou-tidi.diallo@etu.univ-amu.fr::364779aa-f8c8-4e9e-ada8-9e2c09b75273" providerId="AD" clId="Web-{9F3FDDE3-65A5-9992-49EC-68DFE04B0277}" dt="2021-01-24T18:13:28.464" v="449" actId="14100"/>
          <ac:picMkLst>
            <pc:docMk/>
            <pc:sldMk cId="3444817681" sldId="279"/>
            <ac:picMk id="9" creationId="{3B2A55AE-9E72-4919-AF5D-543532F1B158}"/>
          </ac:picMkLst>
        </pc:picChg>
        <pc:picChg chg="del">
          <ac:chgData name="DIALLO Chaikou ahmadou tidi" userId="S::chaikou-ahmadou-tidi.diallo@etu.univ-amu.fr::364779aa-f8c8-4e9e-ada8-9e2c09b75273" providerId="AD" clId="Web-{9F3FDDE3-65A5-9992-49EC-68DFE04B0277}" dt="2021-01-24T17:58:51.502" v="322"/>
          <ac:picMkLst>
            <pc:docMk/>
            <pc:sldMk cId="3444817681" sldId="279"/>
            <ac:picMk id="15" creationId="{987B5BCC-C3B2-474B-B0F3-2BB17F66A929}"/>
          </ac:picMkLst>
        </pc:picChg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8:02:57.837" v="376"/>
        <pc:sldMkLst>
          <pc:docMk/>
          <pc:sldMk cId="413167135" sldId="280"/>
        </pc:sldMkLst>
      </pc:sldChg>
      <pc:sldChg chg="addSp delSp modSp add mod replId modClrScheme chgLayout">
        <pc:chgData name="DIALLO Chaikou ahmadou tidi" userId="S::chaikou-ahmadou-tidi.diallo@etu.univ-amu.fr::364779aa-f8c8-4e9e-ada8-9e2c09b75273" providerId="AD" clId="Web-{9F3FDDE3-65A5-9992-49EC-68DFE04B0277}" dt="2021-01-24T18:04:33.496" v="401" actId="14100"/>
        <pc:sldMkLst>
          <pc:docMk/>
          <pc:sldMk cId="3015795089" sldId="281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8:04:12.933" v="399" actId="20577"/>
          <ac:spMkLst>
            <pc:docMk/>
            <pc:sldMk cId="3015795089" sldId="281"/>
            <ac:spMk id="2" creationId="{2AFB0841-D3BB-4F94-ADEB-4970B23ADA13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8:03:57.479" v="384"/>
          <ac:spMkLst>
            <pc:docMk/>
            <pc:sldMk cId="3015795089" sldId="281"/>
            <ac:spMk id="4" creationId="{A993162F-F93E-4261-A054-C86575274A27}"/>
          </ac:spMkLst>
        </pc:spChg>
        <pc:spChg chg="add del mod ord">
          <ac:chgData name="DIALLO Chaikou ahmadou tidi" userId="S::chaikou-ahmadou-tidi.diallo@etu.univ-amu.fr::364779aa-f8c8-4e9e-ada8-9e2c09b75273" providerId="AD" clId="Web-{9F3FDDE3-65A5-9992-49EC-68DFE04B0277}" dt="2021-01-24T18:04:32.699" v="400"/>
          <ac:spMkLst>
            <pc:docMk/>
            <pc:sldMk cId="3015795089" sldId="281"/>
            <ac:spMk id="5" creationId="{88124B87-AA2B-4366-A35F-9C1DE9AC2B01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8:03:57.479" v="384"/>
          <ac:spMkLst>
            <pc:docMk/>
            <pc:sldMk cId="3015795089" sldId="281"/>
            <ac:spMk id="8" creationId="{617191D5-356E-403F-B3D0-178CD003E09B}"/>
          </ac:spMkLst>
        </pc:spChg>
        <pc:picChg chg="add mod ord">
          <ac:chgData name="DIALLO Chaikou ahmadou tidi" userId="S::chaikou-ahmadou-tidi.diallo@etu.univ-amu.fr::364779aa-f8c8-4e9e-ada8-9e2c09b75273" providerId="AD" clId="Web-{9F3FDDE3-65A5-9992-49EC-68DFE04B0277}" dt="2021-01-24T18:04:33.496" v="401" actId="14100"/>
          <ac:picMkLst>
            <pc:docMk/>
            <pc:sldMk cId="3015795089" sldId="281"/>
            <ac:picMk id="6" creationId="{998229B8-C345-4AC9-B4AC-446B0287E54E}"/>
          </ac:picMkLst>
        </pc:picChg>
        <pc:picChg chg="del">
          <ac:chgData name="DIALLO Chaikou ahmadou tidi" userId="S::chaikou-ahmadou-tidi.diallo@etu.univ-amu.fr::364779aa-f8c8-4e9e-ada8-9e2c09b75273" providerId="AD" clId="Web-{9F3FDDE3-65A5-9992-49EC-68DFE04B0277}" dt="2021-01-24T18:03:29.432" v="379"/>
          <ac:picMkLst>
            <pc:docMk/>
            <pc:sldMk cId="3015795089" sldId="281"/>
            <ac:picMk id="15" creationId="{987B5BCC-C3B2-474B-B0F3-2BB17F66A929}"/>
          </ac:picMkLst>
        </pc:picChg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5:51.623" v="413" actId="14100"/>
        <pc:sldMkLst>
          <pc:docMk/>
          <pc:sldMk cId="3145842475" sldId="282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5:26.388" v="410" actId="20577"/>
          <ac:spMkLst>
            <pc:docMk/>
            <pc:sldMk cId="3145842475" sldId="282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5:51.623" v="413" actId="14100"/>
          <ac:picMkLst>
            <pc:docMk/>
            <pc:sldMk cId="3145842475" sldId="282"/>
            <ac:picMk id="6" creationId="{998229B8-C345-4AC9-B4AC-446B0287E54E}"/>
          </ac:picMkLst>
        </pc:picChg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8:07:08.094" v="416"/>
        <pc:sldMkLst>
          <pc:docMk/>
          <pc:sldMk cId="3604240709" sldId="283"/>
        </pc:sldMkLst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8:16.455" v="421" actId="14100"/>
        <pc:sldMkLst>
          <pc:docMk/>
          <pc:sldMk cId="589753441" sldId="284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7:43.220" v="419" actId="20577"/>
          <ac:spMkLst>
            <pc:docMk/>
            <pc:sldMk cId="589753441" sldId="284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8:16.455" v="421" actId="14100"/>
          <ac:picMkLst>
            <pc:docMk/>
            <pc:sldMk cId="589753441" sldId="284"/>
            <ac:picMk id="6" creationId="{998229B8-C345-4AC9-B4AC-446B0287E54E}"/>
          </ac:picMkLst>
        </pc:picChg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9:56.427" v="432" actId="14100"/>
        <pc:sldMkLst>
          <pc:docMk/>
          <pc:sldMk cId="3949483935" sldId="285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9:14.535" v="428" actId="20577"/>
          <ac:spMkLst>
            <pc:docMk/>
            <pc:sldMk cId="3949483935" sldId="285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9:56.427" v="432" actId="14100"/>
          <ac:picMkLst>
            <pc:docMk/>
            <pc:sldMk cId="3949483935" sldId="285"/>
            <ac:picMk id="6" creationId="{998229B8-C345-4AC9-B4AC-446B0287E54E}"/>
          </ac:picMkLst>
        </pc:picChg>
      </pc:sldChg>
      <pc:sldChg chg="addSp delSp modSp new mod setBg modClrScheme chgLayout">
        <pc:chgData name="DIALLO Chaikou ahmadou tidi" userId="S::chaikou-ahmadou-tidi.diallo@etu.univ-amu.fr::364779aa-f8c8-4e9e-ada8-9e2c09b75273" providerId="AD" clId="Web-{9F3FDDE3-65A5-9992-49EC-68DFE04B0277}" dt="2021-01-24T18:11:54.321" v="446" actId="1076"/>
        <pc:sldMkLst>
          <pc:docMk/>
          <pc:sldMk cId="3331405139" sldId="286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8:11:54.321" v="446" actId="1076"/>
          <ac:spMkLst>
            <pc:docMk/>
            <pc:sldMk cId="3331405139" sldId="286"/>
            <ac:spMk id="2" creationId="{749789E2-98D6-4B5C-846A-8072F4CAB393}"/>
          </ac:spMkLst>
        </pc:spChg>
        <pc:spChg chg="del mod or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3" creationId="{A6E78113-F299-4AF5-9293-D874725E046B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8:11:14.804" v="438"/>
          <ac:spMkLst>
            <pc:docMk/>
            <pc:sldMk cId="3331405139" sldId="286"/>
            <ac:spMk id="4" creationId="{2DBF5711-2D04-4122-A14E-354040D20097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5" creationId="{78314778-3453-4189-AAF2-7426CC0A9A52}"/>
          </ac:spMkLst>
        </pc:spChg>
        <pc:spChg chg="ad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10" creationId="{23962611-DFD5-4092-AAFD-559E3DFCE2C9}"/>
          </ac:spMkLst>
        </pc:spChg>
        <pc:picChg chg="add">
          <ac:chgData name="DIALLO Chaikou ahmadou tidi" userId="S::chaikou-ahmadou-tidi.diallo@etu.univ-amu.fr::364779aa-f8c8-4e9e-ada8-9e2c09b75273" providerId="AD" clId="Web-{9F3FDDE3-65A5-9992-49EC-68DFE04B0277}" dt="2021-01-24T18:11:29.805" v="439"/>
          <ac:picMkLst>
            <pc:docMk/>
            <pc:sldMk cId="3331405139" sldId="286"/>
            <ac:picMk id="12" creationId="{2270F1FA-0425-408F-9861-80BF5AFB276D}"/>
          </ac:picMkLst>
        </pc:picChg>
      </pc:sldChg>
    </pc:docChg>
  </pc:docChgLst>
  <pc:docChgLst>
    <pc:chgData name="DIALLO Chaikou ahmadou tidi" userId="S::chaikou-ahmadou-tidi.diallo@etu.univ-amu.fr::364779aa-f8c8-4e9e-ada8-9e2c09b75273" providerId="AD" clId="Web-{7CF5B736-3CD1-B45B-6A0B-E439F8EEC9FC}"/>
    <pc:docChg chg="addSld delSld modSld sldOrd">
      <pc:chgData name="DIALLO Chaikou ahmadou tidi" userId="S::chaikou-ahmadou-tidi.diallo@etu.univ-amu.fr::364779aa-f8c8-4e9e-ada8-9e2c09b75273" providerId="AD" clId="Web-{7CF5B736-3CD1-B45B-6A0B-E439F8EEC9FC}" dt="2021-01-25T18:14:50.960" v="825" actId="20577"/>
      <pc:docMkLst>
        <pc:docMk/>
      </pc:docMkLst>
      <pc:sldChg chg="ord">
        <pc:chgData name="DIALLO Chaikou ahmadou tidi" userId="S::chaikou-ahmadou-tidi.diallo@etu.univ-amu.fr::364779aa-f8c8-4e9e-ada8-9e2c09b75273" providerId="AD" clId="Web-{7CF5B736-3CD1-B45B-6A0B-E439F8EEC9FC}" dt="2021-01-25T17:45:00.415" v="14"/>
        <pc:sldMkLst>
          <pc:docMk/>
          <pc:sldMk cId="1340905454" sldId="25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35.441" v="4"/>
        <pc:sldMkLst>
          <pc:docMk/>
          <pc:sldMk cId="3361700838" sldId="266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56.661" v="7"/>
        <pc:sldMkLst>
          <pc:docMk/>
          <pc:sldMk cId="2197496045" sldId="26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48.940" v="1"/>
        <pc:sldMkLst>
          <pc:docMk/>
          <pc:sldMk cId="1995347197" sldId="269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35.690" v="0"/>
        <pc:sldMkLst>
          <pc:docMk/>
          <pc:sldMk cId="893502809" sldId="274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40.942" v="5"/>
        <pc:sldMkLst>
          <pc:docMk/>
          <pc:sldMk cId="292725152" sldId="275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44.520" v="6"/>
        <pc:sldMkLst>
          <pc:docMk/>
          <pc:sldMk cId="101333718" sldId="27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59.628" v="3"/>
        <pc:sldMkLst>
          <pc:docMk/>
          <pc:sldMk cId="3444817681" sldId="279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55.284" v="2"/>
        <pc:sldMkLst>
          <pc:docMk/>
          <pc:sldMk cId="3015795089" sldId="281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4:07.132" v="9"/>
        <pc:sldMkLst>
          <pc:docMk/>
          <pc:sldMk cId="589753441" sldId="284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4:02.616" v="8"/>
        <pc:sldMkLst>
          <pc:docMk/>
          <pc:sldMk cId="3949483935" sldId="285"/>
        </pc:sldMkLst>
      </pc:sldChg>
      <pc:sldChg chg="addSp delSp modSp new mod modClrScheme chgLayout">
        <pc:chgData name="DIALLO Chaikou ahmadou tidi" userId="S::chaikou-ahmadou-tidi.diallo@etu.univ-amu.fr::364779aa-f8c8-4e9e-ada8-9e2c09b75273" providerId="AD" clId="Web-{7CF5B736-3CD1-B45B-6A0B-E439F8EEC9FC}" dt="2021-01-25T18:14:29.272" v="812" actId="20577"/>
        <pc:sldMkLst>
          <pc:docMk/>
          <pc:sldMk cId="827786992" sldId="287"/>
        </pc:sldMkLst>
        <pc:spChg chg="mod ord">
          <ac:chgData name="DIALLO Chaikou ahmadou tidi" userId="S::chaikou-ahmadou-tidi.diallo@etu.univ-amu.fr::364779aa-f8c8-4e9e-ada8-9e2c09b75273" providerId="AD" clId="Web-{7CF5B736-3CD1-B45B-6A0B-E439F8EEC9FC}" dt="2021-01-25T18:13:55.428" v="808" actId="20577"/>
          <ac:spMkLst>
            <pc:docMk/>
            <pc:sldMk cId="827786992" sldId="287"/>
            <ac:spMk id="2" creationId="{DA088F02-70F0-4051-99FE-3A5D761781D7}"/>
          </ac:spMkLst>
        </pc:spChg>
        <pc:spChg chg="mod ord">
          <ac:chgData name="DIALLO Chaikou ahmadou tidi" userId="S::chaikou-ahmadou-tidi.diallo@etu.univ-amu.fr::364779aa-f8c8-4e9e-ada8-9e2c09b75273" providerId="AD" clId="Web-{7CF5B736-3CD1-B45B-6A0B-E439F8EEC9FC}" dt="2021-01-25T17:55:11.035" v="25"/>
          <ac:spMkLst>
            <pc:docMk/>
            <pc:sldMk cId="827786992" sldId="287"/>
            <ac:spMk id="3" creationId="{D0C03852-C9D5-4011-95BE-A1998F97E611}"/>
          </ac:spMkLst>
        </pc:spChg>
        <pc:spChg chg="add del mod ord">
          <ac:chgData name="DIALLO Chaikou ahmadou tidi" userId="S::chaikou-ahmadou-tidi.diallo@etu.univ-amu.fr::364779aa-f8c8-4e9e-ada8-9e2c09b75273" providerId="AD" clId="Web-{7CF5B736-3CD1-B45B-6A0B-E439F8EEC9FC}" dt="2021-01-25T17:54:17.893" v="17"/>
          <ac:spMkLst>
            <pc:docMk/>
            <pc:sldMk cId="827786992" sldId="287"/>
            <ac:spMk id="4" creationId="{17343A91-20E9-4DF6-A72F-828C90D3BC52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18.834" v="811" actId="20577"/>
          <ac:spMkLst>
            <pc:docMk/>
            <pc:sldMk cId="827786992" sldId="287"/>
            <ac:spMk id="7" creationId="{D4FB82C4-F503-4B2B-8CE3-D0A828F89FCB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04.209" v="809" actId="20577"/>
          <ac:spMkLst>
            <pc:docMk/>
            <pc:sldMk cId="827786992" sldId="287"/>
            <ac:spMk id="8" creationId="{5F4D5DD8-5A96-4E3F-95D6-9BC687FCC711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10.178" v="810" actId="20577"/>
          <ac:spMkLst>
            <pc:docMk/>
            <pc:sldMk cId="827786992" sldId="287"/>
            <ac:spMk id="9" creationId="{89AF6192-09F5-4D77-96B9-0D9A0C6B1FBE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29.272" v="812" actId="20577"/>
          <ac:spMkLst>
            <pc:docMk/>
            <pc:sldMk cId="827786992" sldId="287"/>
            <ac:spMk id="10" creationId="{0BD1C790-928D-4E76-912D-D194960A65FD}"/>
          </ac:spMkLst>
        </pc:spChg>
        <pc:picChg chg="add del mod ord">
          <ac:chgData name="DIALLO Chaikou ahmadou tidi" userId="S::chaikou-ahmadou-tidi.diallo@etu.univ-amu.fr::364779aa-f8c8-4e9e-ada8-9e2c09b75273" providerId="AD" clId="Web-{7CF5B736-3CD1-B45B-6A0B-E439F8EEC9FC}" dt="2021-01-25T17:54:50.987" v="19"/>
          <ac:picMkLst>
            <pc:docMk/>
            <pc:sldMk cId="827786992" sldId="287"/>
            <ac:picMk id="5" creationId="{79FDD6CF-D728-453E-9115-0C0B1422FAA3}"/>
          </ac:picMkLst>
        </pc:picChg>
      </pc:sldChg>
      <pc:sldChg chg="new">
        <pc:chgData name="DIALLO Chaikou ahmadou tidi" userId="S::chaikou-ahmadou-tidi.diallo@etu.univ-amu.fr::364779aa-f8c8-4e9e-ada8-9e2c09b75273" providerId="AD" clId="Web-{7CF5B736-3CD1-B45B-6A0B-E439F8EEC9FC}" dt="2021-01-25T17:43:37.773" v="11"/>
        <pc:sldMkLst>
          <pc:docMk/>
          <pc:sldMk cId="2899274175" sldId="288"/>
        </pc:sldMkLst>
      </pc:sldChg>
      <pc:sldChg chg="modSp new">
        <pc:chgData name="DIALLO Chaikou ahmadou tidi" userId="S::chaikou-ahmadou-tidi.diallo@etu.univ-amu.fr::364779aa-f8c8-4e9e-ada8-9e2c09b75273" providerId="AD" clId="Web-{7CF5B736-3CD1-B45B-6A0B-E439F8EEC9FC}" dt="2021-01-25T18:14:50.960" v="825" actId="20577"/>
        <pc:sldMkLst>
          <pc:docMk/>
          <pc:sldMk cId="1506389872" sldId="289"/>
        </pc:sldMkLst>
        <pc:spChg chg="mod">
          <ac:chgData name="DIALLO Chaikou ahmadou tidi" userId="S::chaikou-ahmadou-tidi.diallo@etu.univ-amu.fr::364779aa-f8c8-4e9e-ada8-9e2c09b75273" providerId="AD" clId="Web-{7CF5B736-3CD1-B45B-6A0B-E439F8EEC9FC}" dt="2021-01-25T18:14:50.960" v="825" actId="20577"/>
          <ac:spMkLst>
            <pc:docMk/>
            <pc:sldMk cId="1506389872" sldId="289"/>
            <ac:spMk id="2" creationId="{2B75A988-B3B0-43C3-83CB-F1CB69E79A18}"/>
          </ac:spMkLst>
        </pc:spChg>
      </pc:sldChg>
      <pc:sldChg chg="modSp new">
        <pc:chgData name="DIALLO Chaikou ahmadou tidi" userId="S::chaikou-ahmadou-tidi.diallo@etu.univ-amu.fr::364779aa-f8c8-4e9e-ada8-9e2c09b75273" providerId="AD" clId="Web-{7CF5B736-3CD1-B45B-6A0B-E439F8EEC9FC}" dt="2021-01-25T18:13:47.240" v="807" actId="20577"/>
        <pc:sldMkLst>
          <pc:docMk/>
          <pc:sldMk cId="836036336" sldId="290"/>
        </pc:sldMkLst>
        <pc:spChg chg="mod">
          <ac:chgData name="DIALLO Chaikou ahmadou tidi" userId="S::chaikou-ahmadou-tidi.diallo@etu.univ-amu.fr::364779aa-f8c8-4e9e-ada8-9e2c09b75273" providerId="AD" clId="Web-{7CF5B736-3CD1-B45B-6A0B-E439F8EEC9FC}" dt="2021-01-25T18:13:47.240" v="807" actId="20577"/>
          <ac:spMkLst>
            <pc:docMk/>
            <pc:sldMk cId="836036336" sldId="290"/>
            <ac:spMk id="2" creationId="{57B886C9-A1B5-4974-A0BB-F554D82BB264}"/>
          </ac:spMkLst>
        </pc:spChg>
        <pc:spChg chg="mod">
          <ac:chgData name="DIALLO Chaikou ahmadou tidi" userId="S::chaikou-ahmadou-tidi.diallo@etu.univ-amu.fr::364779aa-f8c8-4e9e-ada8-9e2c09b75273" providerId="AD" clId="Web-{7CF5B736-3CD1-B45B-6A0B-E439F8EEC9FC}" dt="2021-01-25T18:13:28.130" v="806" actId="20577"/>
          <ac:spMkLst>
            <pc:docMk/>
            <pc:sldMk cId="836036336" sldId="290"/>
            <ac:spMk id="3" creationId="{2036C4F9-94FF-4AF0-8B21-860A7149A2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4483390-CAF3-4B64-B97D-0833B94B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81B130-7BD4-4E53-A70B-E0EF9DF98A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F18C-4DA8-458B-808C-753B8B581023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8A258D-EB2F-4EB4-99B6-76708E196B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6EF1B-1164-4380-9231-624FC8AFD4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5B1E1-0A0B-4F3B-BABC-73C4606C42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9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9486-2F3C-45F7-A178-289EC869F1B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2BE3-9594-46C2-8500-71CDFF443D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18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D97-CBFE-45C5-A875-340F50C1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B3BA-89B1-4FD8-8A07-0B658C6B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1632A-B652-4DB9-A8B0-4B8B2BFA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37E-E8AB-4BD4-911E-EB9921BF705F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AA8BC-FABB-4861-8256-C0520C3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69FFE-CF04-4743-92A5-73D9A36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4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3BABF-3DAD-4223-9A8A-F164C6D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5EC5A5-6443-4C76-B8F3-1A838538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65626-2D8B-4630-A36A-BB9C9B7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8DB-F7C9-4A64-9D5D-7F650FD34373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CE08F-DA8A-4DF0-AD28-DAE0772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5F643-3CB6-477B-ADE0-6E96501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AC1F5-0170-4D96-AB72-CFC33DC3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421DE-390D-4224-B308-F76BB9F08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8B306-724B-4DED-99EE-BA923EB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C3E7-0017-44BA-ADEC-0E4ABC83B57B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A8BF7-E381-4A6C-93E3-32E3C30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41D90-E9BF-4222-858C-2D9FD35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7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4D3A7-C7C6-416D-AEBA-D5FDA40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7B0E3-29B8-4DD7-90E2-58B81A8C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0C2B9-7110-431D-8EFC-CD182624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1B6-65CD-4074-9C26-8C901E8328DB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A4187-2DA9-42A5-9B11-01B74636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1E8D4-77A6-49B1-83F7-A31B1B54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8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6EC57-D72B-4E43-8AFE-65F59B1C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424A4-915B-47D0-B718-D90478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5E652-7749-4510-A5B6-438F498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37-6933-436E-A620-789077F40387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E807C-D047-462F-A97D-FCA718A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F694F-274A-4D44-9F94-DD74EF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29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98D4-1A53-4D47-B5E1-0236B7A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505D1-2E0F-4B04-82CF-F9BBDB6F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8EC169-1835-422D-9A9A-4B794DED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968F-4D54-4512-BB84-0413F5A7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346B-DC92-418E-9814-850D8E8E32C6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99BB9D-B269-4ECD-880D-71BA461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E3646-C31D-4BE4-AE23-FDD004CC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1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C0950-094A-43B9-A87B-71244AB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95FF39-60DE-4D9E-A4C2-0C82168F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E467AC-6C51-4DBF-83D2-2B45DD2F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9C6330-D93F-49F9-9BC6-A0967BEC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160F0-B0BF-475B-ACE2-D25E38F9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83B6FB-AF41-4906-B9F0-38EE9B6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155-FCBC-4EB7-8019-DCE79B913734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888870-ED36-476E-825E-C0FF55F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8615E-DFCE-4440-A7E1-5F8BA34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59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B685E-3C89-4B6C-8EE8-AEDD069E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D6FFB-D479-48B3-A913-0E9B7CC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0AA0-0437-46A2-964C-88F41F04CE1F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C29FD-9004-40C9-8132-4DAE65AB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6F1A6-7171-4E41-9D49-FC67CBB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0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B2E038-F436-49AA-8262-4405848A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B9BE-C7A8-4477-B1AA-00D83B2B6548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281FE7-B05F-4916-9505-101C85D0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38E58-003A-4334-9450-24892056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8977F-93C5-420D-B57C-79CD13C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DB985-EFC8-40B7-AAB6-9BE3DFF9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92C6D-9760-4C75-85BF-1BA4E571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0D5D4-02D4-4D62-BA83-D8E3FE8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4CD-5F00-4957-976B-6A3870B3E6B2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60CF83-304C-4E0D-AC53-9B0A7B86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72311E-C19E-49B0-B3D9-CF70BD0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EA06E-BD1A-47A0-BC51-813BF0A9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21A981-3F2E-4FB1-BEDA-24E3D7AE7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60E59E-3A9E-4DC3-B85A-81A5FF0F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F359E-9481-4E8E-A66B-47F530D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360F-F515-4D0B-8DEF-C95905A32367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60908-53FA-4C96-92DB-4F054DA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D643F-53F3-496E-99C9-C28B065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9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05CAC2-2159-453F-B908-E2F6BAB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4FA7F-7FCB-4EF1-8FEB-CA1C28B9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B4523-A340-436E-ACBB-5CF6C86CA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102-3399-4098-B0F5-7ABF1860F0E0}" type="datetime1">
              <a:rPr lang="fr-FR" smtClean="0"/>
              <a:t>25/01/2021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1F734-B196-4AF7-9EC7-4EB5A56D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4C241F-2A4A-43E0-A9EA-8DD5E10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0E11E-7BA3-44F6-AADF-3054C9DE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405" y="1041400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PolyStages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443571-88B1-46A0-860C-2FC3664C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845" y="4870596"/>
            <a:ext cx="9144000" cy="1453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70C0"/>
                </a:solidFill>
              </a:rPr>
              <a:t>                     </a:t>
            </a:r>
            <a:r>
              <a:rPr lang="fr-FR" sz="1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 de gestion de stages</a:t>
            </a:r>
          </a:p>
          <a:p>
            <a:r>
              <a:rPr lang="fr-FR" sz="1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                     Projet fin d'étude 5A – Janvier 2021</a:t>
            </a:r>
            <a:endParaRPr lang="fr-FR" sz="1800" i="1" dirty="0">
              <a:solidFill>
                <a:schemeClr val="bg1">
                  <a:lumMod val="50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1B94B7-C5AA-4042-A03F-7C05C50A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5" y="2158069"/>
            <a:ext cx="1375156" cy="14532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222CFC-A771-4B48-9839-FC65A653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22" y="5000655"/>
            <a:ext cx="1580769" cy="74251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774F6E-F819-41E0-AE59-4DEF4F6E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7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système de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qu’un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serait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bénéfique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web.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implementer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 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AlertifyJS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framework JavaScript qui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boites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dialogues et des notifications.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que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retour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10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sur la partie de l’étudiant et  sur la partie de l’enseignant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L’étudiants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maintenant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charger son rapport de stage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qu’il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souhaite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L’enseignant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de lancer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11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Problèmes et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Afin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CSV, il faut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envoyer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infrmations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au backend pour les transformer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CSV.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était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l’entête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requête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qui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dépasse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solution que 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trouvé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était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d’envoyer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id des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backend,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récupérer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avec son id et après les preparer pour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Afin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d’extraire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d’un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CSV, il faut lire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colonnes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‘Stage’.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était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le nom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colonnes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different d’un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solution que 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était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d’avoir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doit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suivre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bien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extraire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12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A988-B3B0-43C3-83CB-F1CB69E7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Problèmes</a:t>
            </a:r>
            <a:r>
              <a:rPr lang="en-US" dirty="0">
                <a:cs typeface="Calibri Light"/>
              </a:rPr>
              <a:t> ….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38D36-A6B7-47A2-B86D-9A4CD441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38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F492A-3462-44B9-A779-4D7D7E83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Authentification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F5D9BE-4850-43BF-9929-B5DBE539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18" y="1685925"/>
            <a:ext cx="5052237" cy="4401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/>
              <a:t>Page d’authentification commune aux différents utilisateurs</a:t>
            </a:r>
          </a:p>
          <a:p>
            <a:pPr algn="ctr"/>
            <a:r>
              <a:rPr lang="fr-FR" sz="1600" i="1" dirty="0">
                <a:solidFill>
                  <a:schemeClr val="bg1">
                    <a:lumMod val="65000"/>
                  </a:schemeClr>
                </a:solidFill>
              </a:rPr>
              <a:t>Etudiants</a:t>
            </a:r>
          </a:p>
          <a:p>
            <a:pPr algn="ctr"/>
            <a:r>
              <a:rPr lang="fr-FR" sz="1600" i="1" dirty="0">
                <a:solidFill>
                  <a:schemeClr val="bg1">
                    <a:lumMod val="65000"/>
                  </a:schemeClr>
                </a:solidFill>
              </a:rPr>
              <a:t>Enseignants</a:t>
            </a:r>
          </a:p>
          <a:p>
            <a:pPr algn="ctr"/>
            <a:r>
              <a:rPr lang="fr-FR" sz="1600" i="1" dirty="0">
                <a:solidFill>
                  <a:schemeClr val="bg1">
                    <a:lumMod val="65000"/>
                  </a:schemeClr>
                </a:solidFill>
              </a:rPr>
              <a:t>Tuteurs</a:t>
            </a:r>
          </a:p>
          <a:p>
            <a:pPr marL="0" indent="0" algn="ctr">
              <a:buNone/>
            </a:pPr>
            <a:r>
              <a:rPr lang="fr-FR" sz="1600" dirty="0"/>
              <a:t>Mots de passes hachés (SHA512) et stockés sur la base de donnée en haché </a:t>
            </a:r>
          </a:p>
          <a:p>
            <a:pPr marL="0" indent="0" algn="ctr">
              <a:buNone/>
            </a:pPr>
            <a:r>
              <a:rPr lang="fr-FR" sz="1600" dirty="0"/>
              <a:t>Comptes élève, enseignants : déjà existants</a:t>
            </a:r>
          </a:p>
          <a:p>
            <a:pPr marL="0" indent="0" algn="ctr">
              <a:buNone/>
            </a:pPr>
            <a:r>
              <a:rPr lang="fr-FR" sz="1600" dirty="0"/>
              <a:t>Comptes tuteurs : profil créé lors de l’utilisation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9D0321-DE55-4DC8-B41E-5514F7B0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6AE1CB-C089-4F5B-A09A-14574598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2CED711-5AE1-4B07-B8CE-32DB1FC0C0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14248"/>
            <a:ext cx="5181600" cy="3229504"/>
          </a:xfrm>
        </p:spPr>
      </p:pic>
    </p:spTree>
    <p:extLst>
      <p:ext uri="{BB962C8B-B14F-4D97-AF65-F5344CB8AC3E}">
        <p14:creationId xmlns:p14="http://schemas.microsoft.com/office/powerpoint/2010/main" val="6439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679CA-6AC2-46C5-A9FE-19335DA0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1" y="354493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Téléchargement des rapports et présentation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D8A280-6135-45D0-94FB-00641981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52" y="2615111"/>
            <a:ext cx="3574312" cy="2949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Stockage dans public </a:t>
            </a:r>
          </a:p>
          <a:p>
            <a:pPr marL="0" indent="0" algn="ctr">
              <a:buNone/>
            </a:pPr>
            <a:r>
              <a:rPr lang="fr-FR" sz="1600" dirty="0"/>
              <a:t>Rapports et présentations toujours disponibles pour être visualisés après </a:t>
            </a:r>
          </a:p>
          <a:p>
            <a:pPr marL="0" indent="0" algn="ctr">
              <a:buNone/>
            </a:pPr>
            <a:r>
              <a:rPr lang="fr-FR" sz="1600" dirty="0"/>
              <a:t>Envoi d’un mail pour notifier la réussite du téléchargement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3DA6A-1A2A-40FC-B156-A733D295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15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3858F4-0668-433A-B7C0-01E9E0C8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F31EB7-BE9C-412E-B19B-E84F19F9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13" y="2069074"/>
            <a:ext cx="7323867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7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B0841-D3BB-4F94-ADEB-4970B23A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Rechercher des stages</a:t>
            </a:r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8229B8-C345-4AC9-B4AC-446B0287E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98" y="1466192"/>
            <a:ext cx="8525556" cy="471077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3162F-F93E-4261-A054-C8657527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16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CA9F9A-75B3-45ED-B144-63A95CB4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4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C4F9-94FF-4AF0-8B21-860A7149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décidé d'utiliser la méthode Agile pour la gestion de notre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trois(3) sprints: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1: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l'ancienne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technologies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2: 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nouvelles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3: 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l’ensemble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03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789E2-98D6-4B5C-846A-8072F4CA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417474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cs typeface="Calibri Light"/>
              </a:rPr>
              <a:t>MERCI</a:t>
            </a:r>
            <a:br>
              <a:rPr lang="en-US" sz="6000" dirty="0">
                <a:solidFill>
                  <a:srgbClr val="FFFFFF"/>
                </a:solidFill>
                <a:cs typeface="Calibri Light"/>
              </a:rPr>
            </a:b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4778-3453-4189-AAF2-7426CC0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E2249B-BD15-4E81-9079-2EFAFD0E8DD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DAC3E-E535-D148-A59A-9BF9CA3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2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A15CC-8C4D-F144-9A24-4BBD0071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5516129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existante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ajoutées / améliorées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 consultation des stages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d’ajout des stages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 statistique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système de notification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sur la partie étudiant et sur la partie de l’enseignant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et solutions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Authentification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 des rapport et présentation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stages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du travail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DFAB1-00F5-2443-8333-ADF5634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7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E3596-CA0A-496B-8B81-74705B2E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FA48E-758E-41E1-A974-A63D6004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cadre du projet de fin d’étude notre professeur Monsieur Nicolas DURAND nous a confié la réalisation d’une application web de gestion de stage.</a:t>
            </a:r>
          </a:p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 déjà avec un ensemble de fonctionnalités de base.</a:t>
            </a:r>
          </a:p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objectif et d’enrichir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ajoutant de nouvelles fonctionnalités et améliorer les fonctionnalités qui existent déjà.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7E4E6-3618-4851-82EC-718BA8F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558D5D-8B31-40E2-A8B6-F11241A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8F9B-AFA0-4F67-9AAD-2AEACA8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33" y="342900"/>
            <a:ext cx="10891548" cy="65301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projet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3BB0969-DBA5-4BC1-AD70-823A3A27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033" y="1945758"/>
            <a:ext cx="4508388" cy="4019107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parties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travaillent en synergie mais conservent leur totale autonomie, ce qui fait la particularité de l’architecture.</a:t>
            </a:r>
          </a:p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L’API REST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fonctionnelle pour toute nouvelle application qui souhaiterait se greffer sur le modèle.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4A6DE9-4C3B-43F1-A9CE-43140CFD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2" y="3567223"/>
            <a:ext cx="4778863" cy="239764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DE6E0B-556B-400E-B4C0-6223BFE6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0" y="995910"/>
            <a:ext cx="5537149" cy="560690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3F06D7-B88E-44D0-A1AF-D96B367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4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3B55F-3DB7-4414-B582-E14F6532C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existante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developpé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anciens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assurées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d’authentification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modifier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son stage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charger son rapport de stage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et les consulter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lancer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l’évaluation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s’il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retard pour charger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remplir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fiche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grille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compétences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l’évaluation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creation d’un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generation du mot de passe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5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 ajoutées / améliorées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de consultation des stages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pagination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d’ajout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statistique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lancer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de charger son rapport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qu’il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souhaite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6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consultation des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Consulter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l’ensemble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effectués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recherches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l’année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l’étudiant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nom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l’entreprise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stage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d’informations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un stage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cliquant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 bouton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détail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stage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pagination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d’afficher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stages par pages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notification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s’affiche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7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d’ajout des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charger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sur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d’enregistrer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stages dans la base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notification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savoir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bien chargé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CSV,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s’affiche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consulter / modifier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après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sauvegarder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extrait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 qui 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qui sera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enregistrer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la base.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notification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savoir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sauvegarder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8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5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statistique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d’avoir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idée sur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effectués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les stages par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stage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éffectuer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charts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d’afficher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9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7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1075</Words>
  <Application>Microsoft Macintosh PowerPoint</Application>
  <PresentationFormat>Grand écran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Thème Office</vt:lpstr>
      <vt:lpstr>PolyStages</vt:lpstr>
      <vt:lpstr>Plan</vt:lpstr>
      <vt:lpstr>Introduction</vt:lpstr>
      <vt:lpstr>Architecture du projet</vt:lpstr>
      <vt:lpstr>L’application existante</vt:lpstr>
      <vt:lpstr>Les fonctionnalité ajoutées / améliorées</vt:lpstr>
      <vt:lpstr>Module de consultation des stages</vt:lpstr>
      <vt:lpstr>Module d’ajout des stages</vt:lpstr>
      <vt:lpstr>Module de statistique</vt:lpstr>
      <vt:lpstr>Un système de notification</vt:lpstr>
      <vt:lpstr>Améliorations sur la partie de l’étudiant et  sur la partie de l’enseignant</vt:lpstr>
      <vt:lpstr>Problèmes et solutions</vt:lpstr>
      <vt:lpstr>Problèmes ….</vt:lpstr>
      <vt:lpstr>Authentification</vt:lpstr>
      <vt:lpstr>Téléchargement des rapports et présentation</vt:lpstr>
      <vt:lpstr>Rechercher des stages</vt:lpstr>
      <vt:lpstr>Organisation du travail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PolyStages</dc:title>
  <dc:creator>GUMOS Isabelle</dc:creator>
  <cp:lastModifiedBy>aymen damak</cp:lastModifiedBy>
  <cp:revision>367</cp:revision>
  <dcterms:created xsi:type="dcterms:W3CDTF">2020-01-15T08:28:46Z</dcterms:created>
  <dcterms:modified xsi:type="dcterms:W3CDTF">2021-01-25T22:06:50Z</dcterms:modified>
</cp:coreProperties>
</file>