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3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06" r:id="rId4"/>
    <p:sldMasterId id="2147484569" r:id="rId5"/>
    <p:sldMasterId id="2147484602" r:id="rId6"/>
    <p:sldMasterId id="2147484635" r:id="rId7"/>
  </p:sldMasterIdLst>
  <p:notesMasterIdLst>
    <p:notesMasterId r:id="rId17"/>
  </p:notesMasterIdLst>
  <p:sldIdLst>
    <p:sldId id="256" r:id="rId8"/>
    <p:sldId id="2076136821" r:id="rId9"/>
    <p:sldId id="2076136822" r:id="rId10"/>
    <p:sldId id="2076136823" r:id="rId11"/>
    <p:sldId id="2076136824" r:id="rId12"/>
    <p:sldId id="2076136825" r:id="rId13"/>
    <p:sldId id="2076136827" r:id="rId14"/>
    <p:sldId id="2076136828" r:id="rId15"/>
    <p:sldId id="2076136829" r:id="rId16"/>
  </p:sldIdLst>
  <p:sldSz cx="9144000" cy="5143500" type="screen16x9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FF5C4-4545-4163-8361-ADCEC67D91F0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63208-7F6A-417D-B020-075D37B9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1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emf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emf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emf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840FFF-DD96-CD41-9535-061F84724A0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77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7E1DDE6A-90EE-CE48-B093-206401E78C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990" y="250462"/>
            <a:ext cx="489607" cy="32763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36EDF4-DDBD-BB4C-A8E6-A0BC84894B55}"/>
              </a:ext>
            </a:extLst>
          </p:cNvPr>
          <p:cNvCxnSpPr/>
          <p:nvPr/>
        </p:nvCxnSpPr>
        <p:spPr>
          <a:xfrm flipV="1">
            <a:off x="8642350" y="0"/>
            <a:ext cx="0" cy="514350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96676-C70D-E54F-B809-B61D0D69A8E2}"/>
              </a:ext>
            </a:extLst>
          </p:cNvPr>
          <p:cNvCxnSpPr/>
          <p:nvPr/>
        </p:nvCxnSpPr>
        <p:spPr>
          <a:xfrm flipV="1">
            <a:off x="1773238" y="0"/>
            <a:ext cx="0" cy="514350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5175" y="2202418"/>
            <a:ext cx="6362700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i="0" kern="1200" baseline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43170" y="1020049"/>
            <a:ext cx="6355274" cy="99719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Presentation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930DE-DBFB-A84F-B61F-6BF579E13D9F}"/>
              </a:ext>
            </a:extLst>
          </p:cNvPr>
          <p:cNvSpPr/>
          <p:nvPr/>
        </p:nvSpPr>
        <p:spPr>
          <a:xfrm>
            <a:off x="246990" y="4667627"/>
            <a:ext cx="978557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764C512-F49B-A940-990A-98C924617D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43169" y="3422512"/>
            <a:ext cx="6362693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D660CF1-76A2-2D47-8E68-BDF20FA493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43169" y="3757999"/>
            <a:ext cx="6362693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17660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1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DF124D-66C2-8241-BF1E-3A8BFC624C38}"/>
              </a:ext>
            </a:extLst>
          </p:cNvPr>
          <p:cNvSpPr/>
          <p:nvPr/>
        </p:nvSpPr>
        <p:spPr>
          <a:xfrm>
            <a:off x="0" y="-1"/>
            <a:ext cx="9143999" cy="5143501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599" y="711561"/>
            <a:ext cx="7661275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499" y="1571663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7018C19-9289-8747-AA02-5CC8ABFC6C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571663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DC304C6-F2A3-FE4C-917C-4F654B1413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499" y="340219"/>
            <a:ext cx="7661275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AD1011-073C-FC42-BB61-FFB3D9FD2DD4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FBF0E51-B095-2946-B9F9-6CC3B19EDC21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50508962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840FFF-DD96-CD41-9535-061F84724A0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77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7E1DDE6A-90EE-CE48-B093-206401E78C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991" y="250462"/>
            <a:ext cx="489607" cy="32763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36EDF4-DDBD-BB4C-A8E6-A0BC84894B55}"/>
              </a:ext>
            </a:extLst>
          </p:cNvPr>
          <p:cNvCxnSpPr/>
          <p:nvPr/>
        </p:nvCxnSpPr>
        <p:spPr>
          <a:xfrm flipV="1">
            <a:off x="8642350" y="0"/>
            <a:ext cx="0" cy="514350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96676-C70D-E54F-B809-B61D0D69A8E2}"/>
              </a:ext>
            </a:extLst>
          </p:cNvPr>
          <p:cNvCxnSpPr/>
          <p:nvPr/>
        </p:nvCxnSpPr>
        <p:spPr>
          <a:xfrm flipV="1">
            <a:off x="1773238" y="0"/>
            <a:ext cx="0" cy="514350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5175" y="2202418"/>
            <a:ext cx="6362700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i="0" kern="1200" baseline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43171" y="1020049"/>
            <a:ext cx="6355274" cy="99719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Presentation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930DE-DBFB-A84F-B61F-6BF579E13D9F}"/>
              </a:ext>
            </a:extLst>
          </p:cNvPr>
          <p:cNvSpPr/>
          <p:nvPr/>
        </p:nvSpPr>
        <p:spPr>
          <a:xfrm>
            <a:off x="246991" y="4667627"/>
            <a:ext cx="978557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764C512-F49B-A940-990A-98C924617D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43171" y="3422513"/>
            <a:ext cx="2940310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D660CF1-76A2-2D47-8E68-BDF20FA493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43171" y="3758000"/>
            <a:ext cx="2940310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62988D4-D1C1-1A41-8427-2DC3A0F252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80731" y="3422513"/>
            <a:ext cx="2940310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CF940C5-CE1A-6A44-BDAA-6603B2A849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80731" y="3758000"/>
            <a:ext cx="2940310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6CECB9-8AA7-CB4B-BE63-6C7A9D086496}"/>
              </a:ext>
            </a:extLst>
          </p:cNvPr>
          <p:cNvSpPr/>
          <p:nvPr/>
        </p:nvSpPr>
        <p:spPr>
          <a:xfrm>
            <a:off x="7370763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lang="en-US" sz="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12743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840FFF-DD96-CD41-9535-061F84724A0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656CE9-0040-A34F-8C4D-2091C9CAA7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551" y="0"/>
            <a:ext cx="2825750" cy="51435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2741" y="2415442"/>
            <a:ext cx="4824896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i="0" kern="1200" baseline="0" dirty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0736" y="1235365"/>
            <a:ext cx="4819265" cy="99719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Presentation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B56DA04-C94C-7D4C-850E-73A6ADC441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62741" y="3422513"/>
            <a:ext cx="4824894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bg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2" name="Image">
            <a:extLst>
              <a:ext uri="{FF2B5EF4-FFF2-40B4-BE49-F238E27FC236}">
                <a16:creationId xmlns:a16="http://schemas.microsoft.com/office/drawing/2014/main" id="{7427F21E-3609-7943-AE05-8CAE39A3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6991" y="250463"/>
            <a:ext cx="489607" cy="32763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D660A3-5027-7045-8F6D-B7A3E56EEF1E}"/>
              </a:ext>
            </a:extLst>
          </p:cNvPr>
          <p:cNvSpPr/>
          <p:nvPr/>
        </p:nvSpPr>
        <p:spPr>
          <a:xfrm>
            <a:off x="246991" y="4667627"/>
            <a:ext cx="724560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tx2"/>
                </a:solidFill>
              </a:rPr>
              <a:t>ni.com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8899CD4-D773-0A4B-A456-E6BBF46A3C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62741" y="3758000"/>
            <a:ext cx="4824896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4067B-299F-374F-82CD-727A8AB42A36}"/>
              </a:ext>
            </a:extLst>
          </p:cNvPr>
          <p:cNvSpPr/>
          <p:nvPr/>
        </p:nvSpPr>
        <p:spPr>
          <a:xfrm>
            <a:off x="7860523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048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840FFF-DD96-CD41-9535-061F84724A0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656CE9-0040-A34F-8C4D-2091C9CAA7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551" y="0"/>
            <a:ext cx="2825750" cy="51435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2741" y="2415442"/>
            <a:ext cx="4824896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i="0" kern="1200" baseline="0" dirty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0736" y="1235365"/>
            <a:ext cx="4819265" cy="99719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Presentation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B56DA04-C94C-7D4C-850E-73A6ADC441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62742" y="3422513"/>
            <a:ext cx="2230469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bg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2" name="Image">
            <a:extLst>
              <a:ext uri="{FF2B5EF4-FFF2-40B4-BE49-F238E27FC236}">
                <a16:creationId xmlns:a16="http://schemas.microsoft.com/office/drawing/2014/main" id="{7427F21E-3609-7943-AE05-8CAE39A3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6991" y="250463"/>
            <a:ext cx="489607" cy="32763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D660A3-5027-7045-8F6D-B7A3E56EEF1E}"/>
              </a:ext>
            </a:extLst>
          </p:cNvPr>
          <p:cNvSpPr/>
          <p:nvPr/>
        </p:nvSpPr>
        <p:spPr>
          <a:xfrm>
            <a:off x="246991" y="4667627"/>
            <a:ext cx="724560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tx2"/>
                </a:solidFill>
              </a:rPr>
              <a:t>ni.com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8899CD4-D773-0A4B-A456-E6BBF46A3C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62740" y="3758000"/>
            <a:ext cx="2230470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42154EA-E8B3-AA44-A122-ED39A876F1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49576" y="3422513"/>
            <a:ext cx="2338061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bg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2D1A662-941F-1842-8AA2-C52D8699D17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49575" y="3758000"/>
            <a:ext cx="2338061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EA94E4-CF6B-354A-8E30-CBFC777E2915}"/>
              </a:ext>
            </a:extLst>
          </p:cNvPr>
          <p:cNvSpPr/>
          <p:nvPr/>
        </p:nvSpPr>
        <p:spPr>
          <a:xfrm>
            <a:off x="7860523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12372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 Update for ending or begi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8B4DC-CAF3-174A-83C6-A9EAE6D49A61}"/>
              </a:ext>
            </a:extLst>
          </p:cNvPr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318A853-BC17-0E4F-BD5F-6054F35EDA2B}"/>
              </a:ext>
            </a:extLst>
          </p:cNvPr>
          <p:cNvSpPr/>
          <p:nvPr/>
        </p:nvSpPr>
        <p:spPr>
          <a:xfrm rot="10800000" flipH="1">
            <a:off x="1" y="-4"/>
            <a:ext cx="9144001" cy="51435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7501A2DC-C99D-5B49-99EF-FFB52ED4626F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2612164" y="1781946"/>
            <a:ext cx="4741136" cy="1022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6FC5A4-51F6-1440-BB7B-FCA71DBC0C6F}"/>
              </a:ext>
            </a:extLst>
          </p:cNvPr>
          <p:cNvSpPr/>
          <p:nvPr/>
        </p:nvSpPr>
        <p:spPr>
          <a:xfrm>
            <a:off x="244476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8313200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552825" cy="51434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1" y="829516"/>
            <a:ext cx="2446438" cy="5909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97301" y="829516"/>
            <a:ext cx="4599538" cy="1938992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76" algn="l"/>
              </a:tabLst>
              <a:defRPr sz="1500"/>
            </a:lvl1pPr>
          </a:lstStyle>
          <a:p>
            <a:pPr lvl="0"/>
            <a:r>
              <a:rPr lang="en-US"/>
              <a:t>Content Item 1</a:t>
            </a:r>
          </a:p>
          <a:p>
            <a:pPr lvl="0"/>
            <a:r>
              <a:rPr lang="en-US"/>
              <a:t>Content Item 2</a:t>
            </a:r>
          </a:p>
          <a:p>
            <a:pPr lvl="0"/>
            <a:r>
              <a:rPr lang="en-US"/>
              <a:t>Content Item 3</a:t>
            </a:r>
          </a:p>
          <a:p>
            <a:pPr lvl="0"/>
            <a:r>
              <a:rPr lang="en-US"/>
              <a:t>Content Item 4</a:t>
            </a:r>
          </a:p>
          <a:p>
            <a:pPr lvl="0"/>
            <a:r>
              <a:rPr lang="en-US"/>
              <a:t>Content Item 5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A5EDD0-1CB4-2B41-A679-1B853092C7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4465" y="340220"/>
            <a:ext cx="4603411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76" algn="l"/>
              </a:tabLst>
            </a:pPr>
            <a:r>
              <a:rPr lang="en-US"/>
              <a:t>SECTION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480955-08E5-A84E-A06C-1ADD27561CB6}"/>
              </a:ext>
            </a:extLst>
          </p:cNvPr>
          <p:cNvSpPr/>
          <p:nvPr/>
        </p:nvSpPr>
        <p:spPr>
          <a:xfrm>
            <a:off x="8455026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01A894-262B-F94E-8BD2-DA7CF9CA6D79}"/>
              </a:ext>
            </a:extLst>
          </p:cNvPr>
          <p:cNvGrpSpPr/>
          <p:nvPr/>
        </p:nvGrpSpPr>
        <p:grpSpPr>
          <a:xfrm>
            <a:off x="254000" y="259646"/>
            <a:ext cx="8143876" cy="4677479"/>
            <a:chOff x="253999" y="256470"/>
            <a:chExt cx="8143876" cy="467747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5F92D2A-1D24-144F-8314-92BA0673621A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77479"/>
              <a:chOff x="701574" y="218374"/>
              <a:chExt cx="2929039" cy="4677479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B210C0D-B602-A941-AC72-7D0DC7F5AB1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873A4F4-1A51-6140-8C37-E56751AC76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18374"/>
                <a:ext cx="0" cy="329159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8183967-A333-1248-9118-8BE4B63D9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6C4BB49-F13F-8A4F-8052-DA15D9A94E7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1483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29" name="Image">
            <a:extLst>
              <a:ext uri="{FF2B5EF4-FFF2-40B4-BE49-F238E27FC236}">
                <a16:creationId xmlns:a16="http://schemas.microsoft.com/office/drawing/2014/main" id="{1966D446-3E01-7747-9494-656B03576F6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577B721-AF46-944E-8E68-F28B06C76E54}"/>
              </a:ext>
            </a:extLst>
          </p:cNvPr>
          <p:cNvSpPr/>
          <p:nvPr/>
        </p:nvSpPr>
        <p:spPr>
          <a:xfrm>
            <a:off x="3806824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63561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genda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552825" cy="51434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1" y="829516"/>
            <a:ext cx="2446438" cy="5909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97301" y="829516"/>
            <a:ext cx="4599538" cy="1938992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76" algn="l"/>
              </a:tabLst>
              <a:defRPr sz="1500"/>
            </a:lvl1pPr>
          </a:lstStyle>
          <a:p>
            <a:pPr lvl="0"/>
            <a:r>
              <a:rPr lang="en-US"/>
              <a:t>Content Item 1</a:t>
            </a:r>
          </a:p>
          <a:p>
            <a:pPr lvl="0"/>
            <a:r>
              <a:rPr lang="en-US"/>
              <a:t>Content Item 2</a:t>
            </a:r>
          </a:p>
          <a:p>
            <a:pPr lvl="0"/>
            <a:r>
              <a:rPr lang="en-US"/>
              <a:t>Content Item 3</a:t>
            </a:r>
          </a:p>
          <a:p>
            <a:pPr lvl="0"/>
            <a:r>
              <a:rPr lang="en-US"/>
              <a:t>Content Item 4</a:t>
            </a:r>
          </a:p>
          <a:p>
            <a:pPr lvl="0"/>
            <a:r>
              <a:rPr lang="en-US"/>
              <a:t>Content Item 5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480955-08E5-A84E-A06C-1ADD27561CB6}"/>
              </a:ext>
            </a:extLst>
          </p:cNvPr>
          <p:cNvSpPr/>
          <p:nvPr/>
        </p:nvSpPr>
        <p:spPr>
          <a:xfrm>
            <a:off x="8455026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01A894-262B-F94E-8BD2-DA7CF9CA6D79}"/>
              </a:ext>
            </a:extLst>
          </p:cNvPr>
          <p:cNvGrpSpPr/>
          <p:nvPr/>
        </p:nvGrpSpPr>
        <p:grpSpPr>
          <a:xfrm>
            <a:off x="254000" y="259646"/>
            <a:ext cx="8143876" cy="4677479"/>
            <a:chOff x="253999" y="256470"/>
            <a:chExt cx="8143876" cy="467747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5F92D2A-1D24-144F-8314-92BA0673621A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77479"/>
              <a:chOff x="701574" y="218374"/>
              <a:chExt cx="2929039" cy="4677479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B210C0D-B602-A941-AC72-7D0DC7F5AB1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873A4F4-1A51-6140-8C37-E56751AC76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18374"/>
                <a:ext cx="0" cy="329159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8183967-A333-1248-9118-8BE4B63D9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6C4BB49-F13F-8A4F-8052-DA15D9A94E7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1483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29" name="Image">
            <a:extLst>
              <a:ext uri="{FF2B5EF4-FFF2-40B4-BE49-F238E27FC236}">
                <a16:creationId xmlns:a16="http://schemas.microsoft.com/office/drawing/2014/main" id="{1966D446-3E01-7747-9494-656B03576F6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577B721-AF46-944E-8E68-F28B06C76E54}"/>
              </a:ext>
            </a:extLst>
          </p:cNvPr>
          <p:cNvSpPr/>
          <p:nvPr/>
        </p:nvSpPr>
        <p:spPr>
          <a:xfrm>
            <a:off x="3806824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294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nal Layou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4001" y="480060"/>
            <a:ext cx="8645525" cy="439338"/>
          </a:xfrm>
          <a:prstGeom prst="rect">
            <a:avLst/>
          </a:prstGeom>
        </p:spPr>
        <p:txBody>
          <a:bodyPr wrap="square" lIns="0" rIns="0" anchor="ctr">
            <a:noAutofit/>
          </a:bodyPr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4DDF9-502B-294C-9E94-2378F0F98F2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244476" y="1028700"/>
            <a:ext cx="8645525" cy="3662935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Content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07C327-B733-9742-BE10-94D2CD11FB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482"/>
          <a:stretch/>
        </p:blipFill>
        <p:spPr>
          <a:xfrm rot="10800000">
            <a:off x="-1" y="-1"/>
            <a:ext cx="92209" cy="51434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690A9A6-50AD-F84E-8EEB-BD163CBAE5D3}"/>
              </a:ext>
            </a:extLst>
          </p:cNvPr>
          <p:cNvSpPr/>
          <p:nvPr/>
        </p:nvSpPr>
        <p:spPr>
          <a:xfrm>
            <a:off x="8455026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D594AF-2224-CB4E-9915-D12ADFA92700}"/>
              </a:ext>
            </a:extLst>
          </p:cNvPr>
          <p:cNvSpPr/>
          <p:nvPr/>
        </p:nvSpPr>
        <p:spPr>
          <a:xfrm>
            <a:off x="244476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207465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nal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0C59DE-2D08-734A-9F9A-4067194B8BD7}"/>
              </a:ext>
            </a:extLst>
          </p:cNvPr>
          <p:cNvCxnSpPr>
            <a:cxnSpLocks/>
          </p:cNvCxnSpPr>
          <p:nvPr/>
        </p:nvCxnSpPr>
        <p:spPr>
          <a:xfrm>
            <a:off x="736601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4DDF9-502B-294C-9E94-2378F0F98F2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244476" y="1028700"/>
            <a:ext cx="8654012" cy="34955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1FBC184-1E82-5C47-AA7E-7E1233E49C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4474" y="480061"/>
            <a:ext cx="8654012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7D35DFA-48F1-7F43-8BA6-4513D22BED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1390" y="274320"/>
            <a:ext cx="7641386" cy="16929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76" algn="l"/>
              </a:tabLst>
            </a:pPr>
            <a:r>
              <a:rPr lang="en-US"/>
              <a:t>SECTION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CB91B-2897-ED46-B47F-C9C35DEBBEDD}"/>
              </a:ext>
            </a:extLst>
          </p:cNvPr>
          <p:cNvSpPr/>
          <p:nvPr/>
        </p:nvSpPr>
        <p:spPr>
          <a:xfrm>
            <a:off x="8455026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F00B0E-AF84-6143-A95E-8133E56251EC}"/>
              </a:ext>
            </a:extLst>
          </p:cNvPr>
          <p:cNvSpPr/>
          <p:nvPr/>
        </p:nvSpPr>
        <p:spPr>
          <a:xfrm>
            <a:off x="244476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9359898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Internal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0C59DE-2D08-734A-9F9A-4067194B8BD7}"/>
              </a:ext>
            </a:extLst>
          </p:cNvPr>
          <p:cNvCxnSpPr>
            <a:cxnSpLocks/>
          </p:cNvCxnSpPr>
          <p:nvPr/>
        </p:nvCxnSpPr>
        <p:spPr>
          <a:xfrm>
            <a:off x="736601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4DDF9-502B-294C-9E94-2378F0F98F2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244476" y="1028700"/>
            <a:ext cx="8654012" cy="34955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1FBC184-1E82-5C47-AA7E-7E1233E49C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4474" y="480061"/>
            <a:ext cx="8654012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CB91B-2897-ED46-B47F-C9C35DEBBEDD}"/>
              </a:ext>
            </a:extLst>
          </p:cNvPr>
          <p:cNvSpPr/>
          <p:nvPr/>
        </p:nvSpPr>
        <p:spPr>
          <a:xfrm>
            <a:off x="8455026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F00B0E-AF84-6143-A95E-8133E56251EC}"/>
              </a:ext>
            </a:extLst>
          </p:cNvPr>
          <p:cNvSpPr/>
          <p:nvPr/>
        </p:nvSpPr>
        <p:spPr>
          <a:xfrm>
            <a:off x="244476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4341843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nal Layou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619FD15-00EC-4C49-B5E5-7ABDD25731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6952" y="151690"/>
            <a:ext cx="7923048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272C15-2307-0E49-A587-65D3C4160B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0"/>
            <a:ext cx="736600" cy="5143499"/>
          </a:xfrm>
          <a:prstGeom prst="rect">
            <a:avLst/>
          </a:prstGeom>
        </p:spPr>
      </p:pic>
      <p:pic>
        <p:nvPicPr>
          <p:cNvPr id="15" name="Image">
            <a:extLst>
              <a:ext uri="{FF2B5EF4-FFF2-40B4-BE49-F238E27FC236}">
                <a16:creationId xmlns:a16="http://schemas.microsoft.com/office/drawing/2014/main" id="{D3477284-2357-F24F-971B-02159D02882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9988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9289-4849-8D48-9B33-6B70DF922FA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66789" y="754380"/>
            <a:ext cx="7918145" cy="405538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1350"/>
            </a:lvl1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E9BC10-73D0-6B48-BED2-4FC54EE94A4B}"/>
              </a:ext>
            </a:extLst>
          </p:cNvPr>
          <p:cNvSpPr/>
          <p:nvPr/>
        </p:nvSpPr>
        <p:spPr>
          <a:xfrm>
            <a:off x="246991" y="4667627"/>
            <a:ext cx="724560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8D0EE1-B733-E44D-A4C7-2CD8C938DE28}"/>
              </a:ext>
            </a:extLst>
          </p:cNvPr>
          <p:cNvSpPr/>
          <p:nvPr/>
        </p:nvSpPr>
        <p:spPr>
          <a:xfrm>
            <a:off x="966952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3420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6952" y="1278431"/>
            <a:ext cx="7430923" cy="29751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6952" y="1955421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473A60-D842-8041-AF7F-FBA6485D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-1"/>
            <a:ext cx="736600" cy="5143499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7018C19-9289-8747-AA02-5CC8ABFC6C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955421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25" name="Image">
            <a:extLst>
              <a:ext uri="{FF2B5EF4-FFF2-40B4-BE49-F238E27FC236}">
                <a16:creationId xmlns:a16="http://schemas.microsoft.com/office/drawing/2014/main" id="{B810EAB7-1B73-774A-98B9-52A96B505D3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90A3163-457C-A44B-983A-F5976641164C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012EB55-CAF1-B745-A8B8-69DBAEF78A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6952" y="711561"/>
            <a:ext cx="7430923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94132C-DA23-CF48-915B-BF200FBE561B}"/>
              </a:ext>
            </a:extLst>
          </p:cNvPr>
          <p:cNvCxnSpPr>
            <a:cxnSpLocks/>
          </p:cNvCxnSpPr>
          <p:nvPr/>
        </p:nvCxnSpPr>
        <p:spPr>
          <a:xfrm>
            <a:off x="952500" y="259987"/>
            <a:ext cx="74453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4810275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74321"/>
            <a:ext cx="7661275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500" y="754380"/>
            <a:ext cx="7661275" cy="29751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marR="0" indent="0" algn="l" defTabSz="914378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499" y="1165860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350"/>
            </a:lvl1pPr>
          </a:lstStyle>
          <a:p>
            <a:pPr lvl="0"/>
            <a:r>
              <a:rPr lang="en-US"/>
              <a:t>Body Copy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0C59DE-2D08-734A-9F9A-4067194B8BD7}"/>
              </a:ext>
            </a:extLst>
          </p:cNvPr>
          <p:cNvCxnSpPr>
            <a:cxnSpLocks/>
          </p:cNvCxnSpPr>
          <p:nvPr/>
        </p:nvCxnSpPr>
        <p:spPr>
          <a:xfrm>
            <a:off x="736601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7018C19-9289-8747-AA02-5CC8ABFC6C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165860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35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5B5601-6668-5F4C-809E-C9F5909FB969}"/>
              </a:ext>
            </a:extLst>
          </p:cNvPr>
          <p:cNvSpPr/>
          <p:nvPr/>
        </p:nvSpPr>
        <p:spPr>
          <a:xfrm>
            <a:off x="8455026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160506-0F76-C746-BDBC-F31EC4F6F119}"/>
              </a:ext>
            </a:extLst>
          </p:cNvPr>
          <p:cNvSpPr/>
          <p:nvPr/>
        </p:nvSpPr>
        <p:spPr>
          <a:xfrm>
            <a:off x="244476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4403378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1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480061"/>
            <a:ext cx="7661275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499" y="1097280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350"/>
            </a:lvl1pPr>
          </a:lstStyle>
          <a:p>
            <a:pPr lvl="0"/>
            <a:r>
              <a:rPr lang="en-US"/>
              <a:t>Body Copy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0C59DE-2D08-734A-9F9A-4067194B8BD7}"/>
              </a:ext>
            </a:extLst>
          </p:cNvPr>
          <p:cNvCxnSpPr>
            <a:cxnSpLocks/>
          </p:cNvCxnSpPr>
          <p:nvPr/>
        </p:nvCxnSpPr>
        <p:spPr>
          <a:xfrm>
            <a:off x="736601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7018C19-9289-8747-AA02-5CC8ABFC6C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097280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35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D62AF0F-3C4F-704D-BAB1-BDD0EDDB78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500" y="274321"/>
            <a:ext cx="7661275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76" algn="l"/>
              </a:tabLst>
            </a:pPr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81580-C246-6D46-A232-81815BA42B57}"/>
              </a:ext>
            </a:extLst>
          </p:cNvPr>
          <p:cNvSpPr/>
          <p:nvPr/>
        </p:nvSpPr>
        <p:spPr>
          <a:xfrm>
            <a:off x="8455026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B169B-7AC1-9341-900B-8D02B4E534E9}"/>
              </a:ext>
            </a:extLst>
          </p:cNvPr>
          <p:cNvSpPr/>
          <p:nvPr/>
        </p:nvSpPr>
        <p:spPr>
          <a:xfrm>
            <a:off x="244476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2572413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1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E3A968-F23F-2744-9756-85D653CBC191}"/>
              </a:ext>
            </a:extLst>
          </p:cNvPr>
          <p:cNvSpPr/>
          <p:nvPr/>
        </p:nvSpPr>
        <p:spPr>
          <a:xfrm>
            <a:off x="1" y="-1"/>
            <a:ext cx="9143999" cy="5143501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74321"/>
            <a:ext cx="7661275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500" y="822960"/>
            <a:ext cx="7661275" cy="29751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marR="0" indent="0" algn="l" defTabSz="914378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499" y="1165860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350"/>
            </a:lvl1pPr>
          </a:lstStyle>
          <a:p>
            <a:pPr lvl="0"/>
            <a:r>
              <a:rPr lang="en-US"/>
              <a:t>Body Copy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0C59DE-2D08-734A-9F9A-4067194B8BD7}"/>
              </a:ext>
            </a:extLst>
          </p:cNvPr>
          <p:cNvCxnSpPr>
            <a:cxnSpLocks/>
          </p:cNvCxnSpPr>
          <p:nvPr/>
        </p:nvCxnSpPr>
        <p:spPr>
          <a:xfrm>
            <a:off x="736601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7018C19-9289-8747-AA02-5CC8ABFC6C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165860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35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5B5601-6668-5F4C-809E-C9F5909FB969}"/>
              </a:ext>
            </a:extLst>
          </p:cNvPr>
          <p:cNvSpPr/>
          <p:nvPr/>
        </p:nvSpPr>
        <p:spPr>
          <a:xfrm>
            <a:off x="8455026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A92B1-6D3B-D041-BD32-EF812A7C2A9A}"/>
              </a:ext>
            </a:extLst>
          </p:cNvPr>
          <p:cNvSpPr/>
          <p:nvPr/>
        </p:nvSpPr>
        <p:spPr>
          <a:xfrm>
            <a:off x="244476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0512237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1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DF124D-66C2-8241-BF1E-3A8BFC624C38}"/>
              </a:ext>
            </a:extLst>
          </p:cNvPr>
          <p:cNvSpPr/>
          <p:nvPr/>
        </p:nvSpPr>
        <p:spPr>
          <a:xfrm>
            <a:off x="1" y="-1"/>
            <a:ext cx="9143999" cy="5143501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480061"/>
            <a:ext cx="7661275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499" y="1028700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35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7018C19-9289-8747-AA02-5CC8ABFC6C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028700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35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DC304C6-F2A3-FE4C-917C-4F654B1413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500" y="274321"/>
            <a:ext cx="7661275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76" algn="l"/>
              </a:tabLst>
            </a:pPr>
            <a:r>
              <a:rPr lang="en-US"/>
              <a:t>SECTION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AD1011-073C-FC42-BB61-FFB3D9FD2DD4}"/>
              </a:ext>
            </a:extLst>
          </p:cNvPr>
          <p:cNvCxnSpPr>
            <a:cxnSpLocks/>
          </p:cNvCxnSpPr>
          <p:nvPr/>
        </p:nvCxnSpPr>
        <p:spPr>
          <a:xfrm>
            <a:off x="736601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FBF0E51-B095-2946-B9F9-6CC3B19EDC21}"/>
              </a:ext>
            </a:extLst>
          </p:cNvPr>
          <p:cNvSpPr/>
          <p:nvPr/>
        </p:nvSpPr>
        <p:spPr>
          <a:xfrm>
            <a:off x="8455026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3678D1-DFBF-2645-91E2-BC0832071272}"/>
              </a:ext>
            </a:extLst>
          </p:cNvPr>
          <p:cNvSpPr/>
          <p:nvPr/>
        </p:nvSpPr>
        <p:spPr>
          <a:xfrm>
            <a:off x="244476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68364842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6953" y="754380"/>
            <a:ext cx="7430923" cy="29751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marR="0" indent="0" algn="l" defTabSz="914378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6952" y="1165860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35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473A60-D842-8041-AF7F-FBA6485D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0"/>
            <a:ext cx="736600" cy="5143499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7018C19-9289-8747-AA02-5CC8ABFC6C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165860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35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25" name="Image">
            <a:extLst>
              <a:ext uri="{FF2B5EF4-FFF2-40B4-BE49-F238E27FC236}">
                <a16:creationId xmlns:a16="http://schemas.microsoft.com/office/drawing/2014/main" id="{B810EAB7-1B73-774A-98B9-52A96B505D3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9988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90A3163-457C-A44B-983A-F5976641164C}"/>
              </a:ext>
            </a:extLst>
          </p:cNvPr>
          <p:cNvSpPr/>
          <p:nvPr/>
        </p:nvSpPr>
        <p:spPr>
          <a:xfrm>
            <a:off x="8455026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012EB55-CAF1-B745-A8B8-69DBAEF78A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6953" y="274321"/>
            <a:ext cx="7430923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94132C-DA23-CF48-915B-BF200FBE561B}"/>
              </a:ext>
            </a:extLst>
          </p:cNvPr>
          <p:cNvCxnSpPr>
            <a:cxnSpLocks/>
          </p:cNvCxnSpPr>
          <p:nvPr/>
        </p:nvCxnSpPr>
        <p:spPr>
          <a:xfrm>
            <a:off x="952501" y="259987"/>
            <a:ext cx="74453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0771855-9F43-684E-A902-D28B33A3D377}"/>
              </a:ext>
            </a:extLst>
          </p:cNvPr>
          <p:cNvSpPr/>
          <p:nvPr/>
        </p:nvSpPr>
        <p:spPr>
          <a:xfrm>
            <a:off x="966952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874489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2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6953" y="1165861"/>
            <a:ext cx="3502163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35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8B9D991-92B2-7541-A773-34C69566F2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165861"/>
            <a:ext cx="3474720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35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619FD15-00EC-4C49-B5E5-7ABDD25731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6953" y="480061"/>
            <a:ext cx="7430923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570E35-6FDD-4348-9FB0-B5B48333E5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6952" y="274321"/>
            <a:ext cx="7425822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76" algn="l"/>
              </a:tabLst>
            </a:pPr>
            <a:r>
              <a:rPr lang="en-US"/>
              <a:t>SECTION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272C15-2307-0E49-A587-65D3C4160B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0"/>
            <a:ext cx="736600" cy="5143499"/>
          </a:xfrm>
          <a:prstGeom prst="rect">
            <a:avLst/>
          </a:prstGeom>
        </p:spPr>
      </p:pic>
      <p:pic>
        <p:nvPicPr>
          <p:cNvPr id="15" name="Image">
            <a:extLst>
              <a:ext uri="{FF2B5EF4-FFF2-40B4-BE49-F238E27FC236}">
                <a16:creationId xmlns:a16="http://schemas.microsoft.com/office/drawing/2014/main" id="{D3477284-2357-F24F-971B-02159D02882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9988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80943D-BC1C-B847-9569-C2B8AA454C59}"/>
              </a:ext>
            </a:extLst>
          </p:cNvPr>
          <p:cNvCxnSpPr>
            <a:cxnSpLocks/>
          </p:cNvCxnSpPr>
          <p:nvPr/>
        </p:nvCxnSpPr>
        <p:spPr>
          <a:xfrm>
            <a:off x="952501" y="259987"/>
            <a:ext cx="74453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1B9BBB9-BB6E-EA4A-91BA-515E8808FE46}"/>
              </a:ext>
            </a:extLst>
          </p:cNvPr>
          <p:cNvSpPr/>
          <p:nvPr/>
        </p:nvSpPr>
        <p:spPr>
          <a:xfrm>
            <a:off x="8455026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26B890-0A74-8A41-8C85-EA6092023B28}"/>
              </a:ext>
            </a:extLst>
          </p:cNvPr>
          <p:cNvSpPr/>
          <p:nvPr/>
        </p:nvSpPr>
        <p:spPr>
          <a:xfrm>
            <a:off x="966952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41749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one column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72E2B3-9BF0-1042-A313-B9BB422E1A9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0777" y="1"/>
            <a:ext cx="1773238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36900" y="891540"/>
            <a:ext cx="6159448" cy="33855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500"/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8489" y="342900"/>
            <a:ext cx="6153649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36899" y="1371601"/>
            <a:ext cx="6161037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35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B716C47-908D-D74F-B6CA-344420A58A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-2"/>
            <a:ext cx="736601" cy="5143485"/>
          </a:xfrm>
          <a:prstGeom prst="rect">
            <a:avLst/>
          </a:prstGeom>
        </p:spPr>
      </p:pic>
      <p:pic>
        <p:nvPicPr>
          <p:cNvPr id="32" name="Image">
            <a:extLst>
              <a:ext uri="{FF2B5EF4-FFF2-40B4-BE49-F238E27FC236}">
                <a16:creationId xmlns:a16="http://schemas.microsoft.com/office/drawing/2014/main" id="{A0349B96-D354-2E42-9CA0-0C84AB238E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9988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05BDF0-C47A-644A-9BB3-D80DDDA7AB11}"/>
              </a:ext>
            </a:extLst>
          </p:cNvPr>
          <p:cNvCxnSpPr>
            <a:cxnSpLocks/>
          </p:cNvCxnSpPr>
          <p:nvPr/>
        </p:nvCxnSpPr>
        <p:spPr>
          <a:xfrm>
            <a:off x="2736899" y="259987"/>
            <a:ext cx="5660977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11567-DD40-5840-B632-1C6307D58DDC}"/>
              </a:ext>
            </a:extLst>
          </p:cNvPr>
          <p:cNvSpPr/>
          <p:nvPr/>
        </p:nvSpPr>
        <p:spPr>
          <a:xfrm>
            <a:off x="8455026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A1FB94-768C-704C-B192-6F09E4DD3D73}"/>
              </a:ext>
            </a:extLst>
          </p:cNvPr>
          <p:cNvSpPr/>
          <p:nvPr/>
        </p:nvSpPr>
        <p:spPr>
          <a:xfrm>
            <a:off x="2736898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88291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one column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25091" y="1097281"/>
            <a:ext cx="6167046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35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FC48D4-4D70-7549-A6A0-74D47EA8F98F}"/>
              </a:ext>
            </a:extLst>
          </p:cNvPr>
          <p:cNvSpPr/>
          <p:nvPr/>
        </p:nvSpPr>
        <p:spPr>
          <a:xfrm>
            <a:off x="2033588" y="4660753"/>
            <a:ext cx="490537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/>
              <a:t>ni.com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4EDBC35-5703-ED48-A5D1-6FEB9AEA98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38489" y="340219"/>
            <a:ext cx="5659386" cy="1538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76" algn="l"/>
              </a:tabLst>
            </a:pPr>
            <a:r>
              <a:rPr lang="en-US"/>
              <a:t>SECTION TITLE</a:t>
            </a: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1445D0A4-2B94-C04A-B04A-9932C5E619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5651" y="252729"/>
            <a:ext cx="254000" cy="169312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1FE6EF93-46C8-6A42-97B8-BE70A204E6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0777" y="1"/>
            <a:ext cx="1773238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3B079713-D13B-DB4D-A0A3-4B69555ACF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8489" y="548640"/>
            <a:ext cx="6151512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FAB066-B8F6-DD4C-823D-95ADE8C5DE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-2"/>
            <a:ext cx="736601" cy="5143485"/>
          </a:xfrm>
          <a:prstGeom prst="rect">
            <a:avLst/>
          </a:prstGeom>
        </p:spPr>
      </p:pic>
      <p:pic>
        <p:nvPicPr>
          <p:cNvPr id="24" name="Image">
            <a:extLst>
              <a:ext uri="{FF2B5EF4-FFF2-40B4-BE49-F238E27FC236}">
                <a16:creationId xmlns:a16="http://schemas.microsoft.com/office/drawing/2014/main" id="{7FB7B301-4A9A-314A-BBF5-D6A29791967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9988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2FBDDF-A14B-BF45-B2E0-D8A4671E5CBF}"/>
              </a:ext>
            </a:extLst>
          </p:cNvPr>
          <p:cNvCxnSpPr>
            <a:cxnSpLocks/>
          </p:cNvCxnSpPr>
          <p:nvPr/>
        </p:nvCxnSpPr>
        <p:spPr>
          <a:xfrm>
            <a:off x="2736899" y="259987"/>
            <a:ext cx="5660977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DCA2B-60DA-4949-A417-120A7E39D605}"/>
              </a:ext>
            </a:extLst>
          </p:cNvPr>
          <p:cNvSpPr/>
          <p:nvPr/>
        </p:nvSpPr>
        <p:spPr>
          <a:xfrm>
            <a:off x="8455026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860967-93FD-8646-8C9D-DD6A77661692}"/>
              </a:ext>
            </a:extLst>
          </p:cNvPr>
          <p:cNvSpPr/>
          <p:nvPr/>
        </p:nvSpPr>
        <p:spPr>
          <a:xfrm>
            <a:off x="2736898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3841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two column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5297" y="822960"/>
            <a:ext cx="4401050" cy="33855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500"/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887" y="342900"/>
            <a:ext cx="4401049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5750" y="1303020"/>
            <a:ext cx="4402185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35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899578E7-23DD-0B4C-93DA-0D4051412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0776" y="1"/>
            <a:ext cx="3552825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B0B760-6A25-6A48-BBB2-1773C040F9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-2"/>
            <a:ext cx="736601" cy="5143485"/>
          </a:xfrm>
          <a:prstGeom prst="rect">
            <a:avLst/>
          </a:prstGeom>
        </p:spPr>
      </p:pic>
      <p:pic>
        <p:nvPicPr>
          <p:cNvPr id="17" name="Image">
            <a:extLst>
              <a:ext uri="{FF2B5EF4-FFF2-40B4-BE49-F238E27FC236}">
                <a16:creationId xmlns:a16="http://schemas.microsoft.com/office/drawing/2014/main" id="{456291A7-B6F5-E24B-838D-1A2D7953BBD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9988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006D29-95ED-4C42-8356-98F21AE383A0}"/>
              </a:ext>
            </a:extLst>
          </p:cNvPr>
          <p:cNvCxnSpPr>
            <a:cxnSpLocks/>
          </p:cNvCxnSpPr>
          <p:nvPr/>
        </p:nvCxnSpPr>
        <p:spPr>
          <a:xfrm>
            <a:off x="4495298" y="259987"/>
            <a:ext cx="3902578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D787143-B02B-2146-AE4A-B771C891E236}"/>
              </a:ext>
            </a:extLst>
          </p:cNvPr>
          <p:cNvSpPr/>
          <p:nvPr/>
        </p:nvSpPr>
        <p:spPr>
          <a:xfrm>
            <a:off x="8455026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179A0-94F2-8341-A646-FFF344E3C616}"/>
              </a:ext>
            </a:extLst>
          </p:cNvPr>
          <p:cNvSpPr/>
          <p:nvPr/>
        </p:nvSpPr>
        <p:spPr>
          <a:xfrm>
            <a:off x="4495297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90975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two column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887" y="480060"/>
            <a:ext cx="4401049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5298" y="1028701"/>
            <a:ext cx="4402185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35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899578E7-23DD-0B4C-93DA-0D4051412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0776" y="1"/>
            <a:ext cx="3552825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229DA8-0F6C-BB4E-B391-BB921034B5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-2"/>
            <a:ext cx="736601" cy="5143485"/>
          </a:xfrm>
          <a:prstGeom prst="rect">
            <a:avLst/>
          </a:prstGeom>
        </p:spPr>
      </p:pic>
      <p:pic>
        <p:nvPicPr>
          <p:cNvPr id="16" name="Image">
            <a:extLst>
              <a:ext uri="{FF2B5EF4-FFF2-40B4-BE49-F238E27FC236}">
                <a16:creationId xmlns:a16="http://schemas.microsoft.com/office/drawing/2014/main" id="{4A1E96AB-85B9-524C-AFCB-34983C4BCD1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9988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137542F-7CFD-7D46-923C-FBFA81939E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5299" y="274321"/>
            <a:ext cx="3902578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76" algn="l"/>
              </a:tabLst>
            </a:pPr>
            <a:r>
              <a:rPr lang="en-US"/>
              <a:t>SECTION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6C6164-0C4F-BE45-A870-E93D69E7144E}"/>
              </a:ext>
            </a:extLst>
          </p:cNvPr>
          <p:cNvCxnSpPr>
            <a:cxnSpLocks/>
          </p:cNvCxnSpPr>
          <p:nvPr/>
        </p:nvCxnSpPr>
        <p:spPr>
          <a:xfrm>
            <a:off x="4495298" y="259987"/>
            <a:ext cx="3902578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5AE6FDA-4B6A-C84A-B72E-E9DB4B5E5DFE}"/>
              </a:ext>
            </a:extLst>
          </p:cNvPr>
          <p:cNvSpPr/>
          <p:nvPr/>
        </p:nvSpPr>
        <p:spPr>
          <a:xfrm>
            <a:off x="8455026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EA2BE-624A-784C-9982-B663698AEB84}"/>
              </a:ext>
            </a:extLst>
          </p:cNvPr>
          <p:cNvSpPr/>
          <p:nvPr/>
        </p:nvSpPr>
        <p:spPr>
          <a:xfrm>
            <a:off x="4495297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30193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2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6952" y="1503010"/>
            <a:ext cx="3502163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8B9D991-92B2-7541-A773-34C69566F2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515954"/>
            <a:ext cx="3474720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619FD15-00EC-4C49-B5E5-7ABDD25731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6952" y="711561"/>
            <a:ext cx="7430923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570E35-6FDD-4348-9FB0-B5B48333E5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6952" y="340219"/>
            <a:ext cx="7425822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272C15-2307-0E49-A587-65D3C4160B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-1"/>
            <a:ext cx="736600" cy="5143499"/>
          </a:xfrm>
          <a:prstGeom prst="rect">
            <a:avLst/>
          </a:prstGeom>
        </p:spPr>
      </p:pic>
      <p:pic>
        <p:nvPicPr>
          <p:cNvPr id="15" name="Image">
            <a:extLst>
              <a:ext uri="{FF2B5EF4-FFF2-40B4-BE49-F238E27FC236}">
                <a16:creationId xmlns:a16="http://schemas.microsoft.com/office/drawing/2014/main" id="{D3477284-2357-F24F-971B-02159D02882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80943D-BC1C-B847-9569-C2B8AA454C59}"/>
              </a:ext>
            </a:extLst>
          </p:cNvPr>
          <p:cNvCxnSpPr>
            <a:cxnSpLocks/>
          </p:cNvCxnSpPr>
          <p:nvPr/>
        </p:nvCxnSpPr>
        <p:spPr>
          <a:xfrm>
            <a:off x="952500" y="259987"/>
            <a:ext cx="74453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1B9BBB9-BB6E-EA4A-91BA-515E8808FE46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48133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three column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6858BE9B-51E6-F84A-9648-A13FF30C546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07813" y="1"/>
            <a:ext cx="5330825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9889" y="822960"/>
            <a:ext cx="2626228" cy="33855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500"/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1478" y="342900"/>
            <a:ext cx="2626227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0800" y="1234441"/>
            <a:ext cx="2626905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35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AA1E8-554F-0944-8425-FFBCE31826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-2"/>
            <a:ext cx="736601" cy="5143485"/>
          </a:xfrm>
          <a:prstGeom prst="rect">
            <a:avLst/>
          </a:prstGeom>
        </p:spPr>
      </p:pic>
      <p:pic>
        <p:nvPicPr>
          <p:cNvPr id="15" name="Image">
            <a:extLst>
              <a:ext uri="{FF2B5EF4-FFF2-40B4-BE49-F238E27FC236}">
                <a16:creationId xmlns:a16="http://schemas.microsoft.com/office/drawing/2014/main" id="{C4A3EE5B-D545-6548-BB26-FBD79FED1C0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9988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7C9DD0-FCE3-5447-B6FD-C2061D4D7543}"/>
              </a:ext>
            </a:extLst>
          </p:cNvPr>
          <p:cNvCxnSpPr>
            <a:cxnSpLocks/>
          </p:cNvCxnSpPr>
          <p:nvPr/>
        </p:nvCxnSpPr>
        <p:spPr>
          <a:xfrm>
            <a:off x="959889" y="259987"/>
            <a:ext cx="209232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1DBA1-E3BD-F846-A1B2-F4B1020066A2}"/>
              </a:ext>
            </a:extLst>
          </p:cNvPr>
          <p:cNvSpPr/>
          <p:nvPr/>
        </p:nvSpPr>
        <p:spPr>
          <a:xfrm>
            <a:off x="3109363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1E282-A999-9B46-AA88-B73664913366}"/>
              </a:ext>
            </a:extLst>
          </p:cNvPr>
          <p:cNvSpPr/>
          <p:nvPr/>
        </p:nvSpPr>
        <p:spPr>
          <a:xfrm>
            <a:off x="966952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36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three column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3D3A975-61A8-EC4B-8011-05DB72584B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-2"/>
            <a:ext cx="736601" cy="5143485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1478" y="1097281"/>
            <a:ext cx="2587295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21" name="Image">
            <a:extLst>
              <a:ext uri="{FF2B5EF4-FFF2-40B4-BE49-F238E27FC236}">
                <a16:creationId xmlns:a16="http://schemas.microsoft.com/office/drawing/2014/main" id="{923B94DB-01B6-3041-B7E4-04333DA22DE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9988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131E5258-E0D8-1547-A5C1-F359267CCE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07813" y="1"/>
            <a:ext cx="5330825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0B53735B-7F31-A344-8B99-EEA0E20E1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1478" y="548640"/>
            <a:ext cx="2587295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114D33A-0B45-984B-B04E-FF7BDA27CF2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1478" y="340220"/>
            <a:ext cx="2126167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76" algn="l"/>
              </a:tabLst>
            </a:pPr>
            <a:r>
              <a:rPr lang="en-US"/>
              <a:t>SECTION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B097F9-28E3-574B-B0E5-5746F63E5E70}"/>
              </a:ext>
            </a:extLst>
          </p:cNvPr>
          <p:cNvCxnSpPr>
            <a:cxnSpLocks/>
          </p:cNvCxnSpPr>
          <p:nvPr/>
        </p:nvCxnSpPr>
        <p:spPr>
          <a:xfrm>
            <a:off x="959889" y="259987"/>
            <a:ext cx="209232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27D53-93EB-674B-A6F2-15363FB558E0}"/>
              </a:ext>
            </a:extLst>
          </p:cNvPr>
          <p:cNvSpPr/>
          <p:nvPr/>
        </p:nvSpPr>
        <p:spPr>
          <a:xfrm>
            <a:off x="3109363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B333-C4F8-B54F-B779-579CFB804240}"/>
              </a:ext>
            </a:extLst>
          </p:cNvPr>
          <p:cNvSpPr/>
          <p:nvPr/>
        </p:nvSpPr>
        <p:spPr>
          <a:xfrm>
            <a:off x="966952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8339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Custo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7010A8C-51DA-E548-8EAF-301699457CEF}"/>
              </a:ext>
            </a:extLst>
          </p:cNvPr>
          <p:cNvSpPr/>
          <p:nvPr/>
        </p:nvSpPr>
        <p:spPr>
          <a:xfrm>
            <a:off x="492127" y="-1"/>
            <a:ext cx="4089607" cy="51435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144823-72DE-2D4F-9D8C-0C21B10A35C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855" y="711560"/>
            <a:ext cx="3324929" cy="86177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Heading</a:t>
            </a:r>
            <a:br>
              <a:rPr lang="en-US"/>
            </a:br>
            <a:r>
              <a:rPr lang="en-US"/>
              <a:t>Heading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64BE38A-6CB5-5A45-95E9-F14E6DB4F3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5809" y="1932843"/>
            <a:ext cx="3324929" cy="18466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350" b="0" i="0" kern="1200" baseline="0" dirty="0" smtClean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0565657-29C5-5D47-8C3D-E9781BFCCF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7856" y="340220"/>
            <a:ext cx="2544970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bg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76" algn="l"/>
              </a:tabLst>
            </a:pPr>
            <a:r>
              <a:rPr lang="en-US"/>
              <a:t>SECTION TITLE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F0672F0B-2D5E-E840-93AA-7ABB4A9FC4C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29385" y="-1"/>
            <a:ext cx="4313317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24F6A8-44C2-814A-8B5F-3EFB65BFD77D}"/>
              </a:ext>
            </a:extLst>
          </p:cNvPr>
          <p:cNvSpPr/>
          <p:nvPr/>
        </p:nvSpPr>
        <p:spPr>
          <a:xfrm>
            <a:off x="4583033" y="-1"/>
            <a:ext cx="246351" cy="5143501"/>
          </a:xfrm>
          <a:prstGeom prst="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2E7CB54-733E-4A4B-B5E5-2CE1120614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743001" cy="5143499"/>
          </a:xfrm>
          <a:prstGeom prst="rect">
            <a:avLst/>
          </a:prstGeom>
        </p:spPr>
      </p:pic>
      <p:pic>
        <p:nvPicPr>
          <p:cNvPr id="33" name="Image">
            <a:extLst>
              <a:ext uri="{FF2B5EF4-FFF2-40B4-BE49-F238E27FC236}">
                <a16:creationId xmlns:a16="http://schemas.microsoft.com/office/drawing/2014/main" id="{1BFA2E31-4FD1-DD41-977F-854A85DDD2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9988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3604C3-4C9B-D54A-825E-49DAA169DC65}"/>
              </a:ext>
            </a:extLst>
          </p:cNvPr>
          <p:cNvCxnSpPr>
            <a:cxnSpLocks/>
          </p:cNvCxnSpPr>
          <p:nvPr/>
        </p:nvCxnSpPr>
        <p:spPr>
          <a:xfrm>
            <a:off x="1005809" y="259987"/>
            <a:ext cx="2826363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65885-0DCF-A045-9ADA-E955330294D6}"/>
              </a:ext>
            </a:extLst>
          </p:cNvPr>
          <p:cNvSpPr/>
          <p:nvPr/>
        </p:nvSpPr>
        <p:spPr>
          <a:xfrm>
            <a:off x="3889323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2"/>
                </a:solidFill>
              </a:rPr>
              <a:t>ni.com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D56E12-6988-E74B-8D10-236367DA1C92}"/>
              </a:ext>
            </a:extLst>
          </p:cNvPr>
          <p:cNvSpPr/>
          <p:nvPr/>
        </p:nvSpPr>
        <p:spPr>
          <a:xfrm>
            <a:off x="966952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712298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Custo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5144823-72DE-2D4F-9D8C-0C21B10A35C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1231942"/>
            <a:ext cx="3322566" cy="33855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3590" y="711560"/>
            <a:ext cx="3314700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EC19153-B3A6-D045-9C5D-66D4AF5FE3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1" y="1909052"/>
            <a:ext cx="3306763" cy="18466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baseline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76" algn="l"/>
              </a:tabLst>
            </a:pPr>
            <a:r>
              <a:rPr lang="en-US"/>
              <a:t>Body Copy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75A266-A475-664F-825C-760A21AB5335}"/>
              </a:ext>
            </a:extLst>
          </p:cNvPr>
          <p:cNvSpPr/>
          <p:nvPr/>
        </p:nvSpPr>
        <p:spPr>
          <a:xfrm>
            <a:off x="4085015" y="-1"/>
            <a:ext cx="239109" cy="5143501"/>
          </a:xfrm>
          <a:prstGeom prst="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FFE2ADD0-1055-FC4D-8D0B-E03C5ED71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6602" y="-1"/>
            <a:ext cx="3348412" cy="5143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797A924-0170-9946-8ADB-D1906A8CC4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736600" cy="5143499"/>
          </a:xfrm>
          <a:prstGeom prst="rect">
            <a:avLst/>
          </a:prstGeom>
        </p:spPr>
      </p:pic>
      <p:pic>
        <p:nvPicPr>
          <p:cNvPr id="38" name="Image">
            <a:extLst>
              <a:ext uri="{FF2B5EF4-FFF2-40B4-BE49-F238E27FC236}">
                <a16:creationId xmlns:a16="http://schemas.microsoft.com/office/drawing/2014/main" id="{03453159-D837-E940-96DD-0B2E07F58E5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9988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ACD669-CC8A-0843-9ADD-C3CB11F72A81}"/>
              </a:ext>
            </a:extLst>
          </p:cNvPr>
          <p:cNvCxnSpPr>
            <a:cxnSpLocks/>
          </p:cNvCxnSpPr>
          <p:nvPr/>
        </p:nvCxnSpPr>
        <p:spPr>
          <a:xfrm>
            <a:off x="4572001" y="259987"/>
            <a:ext cx="38258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405BEA2-7FA2-6041-89A2-ECAF0BD563D3}"/>
              </a:ext>
            </a:extLst>
          </p:cNvPr>
          <p:cNvSpPr/>
          <p:nvPr/>
        </p:nvSpPr>
        <p:spPr>
          <a:xfrm>
            <a:off x="8455026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655CFA-E4A3-7D46-A62D-C6E266BE3BA5}"/>
              </a:ext>
            </a:extLst>
          </p:cNvPr>
          <p:cNvSpPr/>
          <p:nvPr/>
        </p:nvSpPr>
        <p:spPr>
          <a:xfrm>
            <a:off x="4495297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0494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s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858" y="1783081"/>
            <a:ext cx="3293442" cy="2684894"/>
          </a:xfrm>
          <a:prstGeom prst="rect">
            <a:avLst/>
          </a:prstGeom>
        </p:spPr>
        <p:txBody>
          <a:bodyPr lIns="0" tIns="0" rIns="0" anchor="t"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76" algn="l"/>
              </a:tabLst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Copy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E533EBD-56B4-EB44-850B-C79FB1998F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97301" y="1"/>
            <a:ext cx="3311525" cy="18816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87B2641-C808-1545-8430-0211D0684D8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00477" y="2127437"/>
            <a:ext cx="3308350" cy="3016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CF628120-0A24-FD4A-A7BE-C0F319077D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3432" y="0"/>
            <a:ext cx="1790570" cy="29941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C4F3BEFB-80A1-C34A-BE24-95E9E77257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54888" y="3273426"/>
            <a:ext cx="1790570" cy="1870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21" name="Image">
            <a:extLst>
              <a:ext uri="{FF2B5EF4-FFF2-40B4-BE49-F238E27FC236}">
                <a16:creationId xmlns:a16="http://schemas.microsoft.com/office/drawing/2014/main" id="{48B1FD06-0461-CD4B-BA18-DEF9E6300F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944049-D3AC-4A4A-916E-30E8CF00AD95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23296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C78E4D2-6C69-EC4C-A9F9-1BC2086CC09B}"/>
              </a:ext>
            </a:extLst>
          </p:cNvPr>
          <p:cNvSpPr/>
          <p:nvPr/>
        </p:nvSpPr>
        <p:spPr>
          <a:xfrm>
            <a:off x="3123430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3446005-27E5-DA47-B13E-5D47D8357B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6602" y="340220"/>
            <a:ext cx="2329679" cy="1693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76" algn="l"/>
              </a:tabLst>
            </a:pPr>
            <a:r>
              <a:rPr lang="en-US"/>
              <a:t>SECTION 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3BB4AA9-9C4C-2143-9E9C-3DCBEF2309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2889" y="721406"/>
            <a:ext cx="3309936" cy="85212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marR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Heading</a:t>
            </a:r>
            <a:br>
              <a:rPr lang="en-US"/>
            </a:br>
            <a:r>
              <a:rPr lang="en-US">
                <a:solidFill>
                  <a:schemeClr val="tx1"/>
                </a:solidFill>
              </a:rPr>
              <a:t>Heading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9AF7CA-2A68-3C46-93A2-A837969082F2}"/>
              </a:ext>
            </a:extLst>
          </p:cNvPr>
          <p:cNvSpPr/>
          <p:nvPr/>
        </p:nvSpPr>
        <p:spPr>
          <a:xfrm>
            <a:off x="244476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37816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s with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E533EBD-56B4-EB44-850B-C79FB1998F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75704" y="721403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CF628120-0A24-FD4A-A7BE-C0F319077D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23124" y="721403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D7635C8-85FE-924B-A1A3-F3ADFB0A44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1486" y="721403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9ED2B9A2-3748-DB45-9F2F-540D72E3086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75704" y="2824187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EC77C048-FF9C-AF4D-BAD6-DBCDB73B08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23124" y="2824187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2BE0015C-3996-AB4D-BB10-42B891124E8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486" y="2829751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8A8AEA6-884D-5F49-B1CB-95001C38FC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859" y="1714501"/>
            <a:ext cx="2263073" cy="2752868"/>
          </a:xfrm>
          <a:prstGeom prst="rect">
            <a:avLst/>
          </a:prstGeom>
        </p:spPr>
        <p:txBody>
          <a:bodyPr lIns="0" tIns="0" rIns="0" anchor="t"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76" algn="l"/>
              </a:tabLst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Copy</a:t>
            </a:r>
          </a:p>
        </p:txBody>
      </p:sp>
      <p:pic>
        <p:nvPicPr>
          <p:cNvPr id="26" name="Image">
            <a:extLst>
              <a:ext uri="{FF2B5EF4-FFF2-40B4-BE49-F238E27FC236}">
                <a16:creationId xmlns:a16="http://schemas.microsoft.com/office/drawing/2014/main" id="{39EA1AB9-512F-604E-B418-C4FABE8A6E3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8C59BA3-08AD-694C-9D90-62F73D099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2890" y="721404"/>
            <a:ext cx="2278051" cy="852130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7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  <a:br>
              <a:rPr lang="en-US"/>
            </a:br>
            <a:r>
              <a:rPr lang="en-US"/>
              <a:t>Heading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A203F7-B12A-E649-A007-637DE01EA687}"/>
              </a:ext>
            </a:extLst>
          </p:cNvPr>
          <p:cNvCxnSpPr>
            <a:cxnSpLocks/>
          </p:cNvCxnSpPr>
          <p:nvPr/>
        </p:nvCxnSpPr>
        <p:spPr>
          <a:xfrm>
            <a:off x="736601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E7D81F0-0D3B-D546-A57B-157C18289620}"/>
              </a:ext>
            </a:extLst>
          </p:cNvPr>
          <p:cNvSpPr/>
          <p:nvPr/>
        </p:nvSpPr>
        <p:spPr>
          <a:xfrm>
            <a:off x="8455026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8417AFA-FEC2-CF47-8CDA-CDBC7D6567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6601" y="340220"/>
            <a:ext cx="7661274" cy="16931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76" algn="l"/>
              </a:tabLst>
            </a:pPr>
            <a:r>
              <a:rPr lang="en-US"/>
              <a:t>SECTION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7E4DD4-EFC8-1A42-834D-815069B33D84}"/>
              </a:ext>
            </a:extLst>
          </p:cNvPr>
          <p:cNvSpPr/>
          <p:nvPr/>
        </p:nvSpPr>
        <p:spPr>
          <a:xfrm>
            <a:off x="244476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014988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Story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C5B4D97-FB58-254F-89C6-62ECB2B5F6F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97299" y="0"/>
            <a:ext cx="3308351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1300" y="711562"/>
            <a:ext cx="3325593" cy="86197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2400" dirty="0">
                <a:solidFill>
                  <a:schemeClr val="tx1"/>
                </a:solidFill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Customer Story</a:t>
            </a:r>
            <a:br>
              <a:rPr lang="en-US"/>
            </a:br>
            <a:r>
              <a:rPr lang="en-US"/>
              <a:t>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12E9C8-CB26-FD4E-99E4-04293959E7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8659811" y="-1"/>
            <a:ext cx="492126" cy="51435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8D2F38-8F39-ED47-A28C-F951932A0BFF}"/>
              </a:ext>
            </a:extLst>
          </p:cNvPr>
          <p:cNvSpPr/>
          <p:nvPr/>
        </p:nvSpPr>
        <p:spPr>
          <a:xfrm>
            <a:off x="7105651" y="-1"/>
            <a:ext cx="1546225" cy="514350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1F58D3-DE45-3449-8FB1-982D5CD9E7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9650" y="250826"/>
            <a:ext cx="1038226" cy="1389064"/>
          </a:xfrm>
          <a:prstGeom prst="rect">
            <a:avLst/>
          </a:prstGeom>
        </p:spPr>
        <p:txBody>
          <a:bodyPr lIns="0" rIns="0"/>
          <a:lstStyle>
            <a:lvl1pPr marL="171446" marR="0" indent="-17144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76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marL="91438" marR="0" lvl="0" indent="-91438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76" algn="l"/>
              </a:tabLst>
              <a:defRPr/>
            </a:pPr>
            <a:r>
              <a:rPr lang="en-US"/>
              <a:t>Bullets</a:t>
            </a:r>
          </a:p>
          <a:p>
            <a:pPr marL="91438" marR="0" lvl="0" indent="-91438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76" algn="l"/>
              </a:tabLst>
              <a:defRPr/>
            </a:pPr>
            <a:r>
              <a:rPr lang="en-US"/>
              <a:t>Bullets</a:t>
            </a:r>
          </a:p>
          <a:p>
            <a:pPr marL="91438" marR="0" lvl="0" indent="-91438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76" algn="l"/>
              </a:tabLst>
              <a:defRPr/>
            </a:pPr>
            <a:r>
              <a:rPr lang="en-US"/>
              <a:t>Bullets</a:t>
            </a:r>
          </a:p>
          <a:p>
            <a:pPr lvl="0"/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A6FD69E1-7FAE-1446-B229-E02F1904E0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9650" y="1892589"/>
            <a:ext cx="1038226" cy="1380836"/>
          </a:xfrm>
          <a:prstGeom prst="rect">
            <a:avLst/>
          </a:prstGeom>
        </p:spPr>
        <p:txBody>
          <a:bodyPr lIns="0" rIns="0"/>
          <a:lstStyle>
            <a:lvl1pPr marL="171446" marR="0" indent="-17144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76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marL="91438" marR="0" lvl="0" indent="-91438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76" algn="l"/>
              </a:tabLst>
              <a:defRPr/>
            </a:pPr>
            <a:r>
              <a:rPr lang="en-US"/>
              <a:t>Bullets</a:t>
            </a:r>
          </a:p>
          <a:p>
            <a:pPr marL="91438" marR="0" lvl="0" indent="-91438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76" algn="l"/>
              </a:tabLst>
              <a:defRPr/>
            </a:pPr>
            <a:r>
              <a:rPr lang="en-US"/>
              <a:t>Bullets</a:t>
            </a:r>
          </a:p>
          <a:p>
            <a:pPr marL="91438" marR="0" lvl="0" indent="-91438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76" algn="l"/>
              </a:tabLst>
              <a:defRPr/>
            </a:pPr>
            <a:r>
              <a:rPr lang="en-US"/>
              <a:t>Bullets</a:t>
            </a:r>
          </a:p>
          <a:p>
            <a:pPr lvl="0"/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A481285-85AF-124E-B497-1DB35DD282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59650" y="3513572"/>
            <a:ext cx="1038226" cy="1387042"/>
          </a:xfrm>
          <a:prstGeom prst="rect">
            <a:avLst/>
          </a:prstGeom>
        </p:spPr>
        <p:txBody>
          <a:bodyPr lIns="0" rIns="0"/>
          <a:lstStyle>
            <a:lvl1pPr marL="171446" marR="0" indent="-17144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76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marL="91438" marR="0" lvl="0" indent="-91438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76" algn="l"/>
              </a:tabLst>
              <a:defRPr/>
            </a:pPr>
            <a:r>
              <a:rPr lang="en-US"/>
              <a:t>Bullets</a:t>
            </a:r>
          </a:p>
          <a:p>
            <a:pPr marL="91438" marR="0" lvl="0" indent="-91438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76" algn="l"/>
              </a:tabLst>
              <a:defRPr/>
            </a:pPr>
            <a:r>
              <a:rPr lang="en-US"/>
              <a:t>Bullets</a:t>
            </a:r>
          </a:p>
          <a:p>
            <a:pPr marL="91438" marR="0" lvl="0" indent="-91438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76" algn="l"/>
              </a:tabLst>
              <a:defRPr/>
            </a:pPr>
            <a:r>
              <a:rPr lang="en-US"/>
              <a:t>Bullets</a:t>
            </a:r>
          </a:p>
          <a:p>
            <a:pPr lvl="0"/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1CC4436-7A03-CC42-9FCB-9E86D5A513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966" y="340220"/>
            <a:ext cx="2324315" cy="16219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76" algn="l"/>
              </a:tabLst>
            </a:pPr>
            <a:r>
              <a:rPr lang="en-US"/>
              <a:t>SECTION TITLE</a:t>
            </a:r>
          </a:p>
        </p:txBody>
      </p:sp>
      <p:pic>
        <p:nvPicPr>
          <p:cNvPr id="38" name="Image">
            <a:extLst>
              <a:ext uri="{FF2B5EF4-FFF2-40B4-BE49-F238E27FC236}">
                <a16:creationId xmlns:a16="http://schemas.microsoft.com/office/drawing/2014/main" id="{CAF69B79-F069-9A4B-8F7F-00E6EF245F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6D3422-C15E-E843-909B-1EC359B68168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23296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6DDFC5-C819-024A-A53F-3335E014C363}"/>
              </a:ext>
            </a:extLst>
          </p:cNvPr>
          <p:cNvSpPr/>
          <p:nvPr/>
        </p:nvSpPr>
        <p:spPr>
          <a:xfrm>
            <a:off x="3123430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64D9CB4-A4F2-A545-810E-CD823A257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858" y="1714501"/>
            <a:ext cx="3293442" cy="2684894"/>
          </a:xfrm>
          <a:prstGeom prst="rect">
            <a:avLst/>
          </a:prstGeom>
        </p:spPr>
        <p:txBody>
          <a:bodyPr lIns="0" tIns="0" rIns="0" anchor="t">
            <a:no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76" algn="l"/>
              </a:tabLst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Copy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A2D8C1-7A82-E948-A805-841C47D6A21C}"/>
              </a:ext>
            </a:extLst>
          </p:cNvPr>
          <p:cNvSpPr/>
          <p:nvPr/>
        </p:nvSpPr>
        <p:spPr>
          <a:xfrm>
            <a:off x="244476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6184574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er Story With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C5B4D97-FB58-254F-89C6-62ECB2B5F6F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97299" y="0"/>
            <a:ext cx="3308351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1300" y="711562"/>
            <a:ext cx="3325593" cy="86197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2400" dirty="0">
                <a:solidFill>
                  <a:schemeClr val="tx1"/>
                </a:solidFill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Customer Story</a:t>
            </a:r>
            <a:br>
              <a:rPr lang="en-US"/>
            </a:br>
            <a:r>
              <a:rPr lang="en-US"/>
              <a:t>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12E9C8-CB26-FD4E-99E4-04293959E7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8659811" y="-1"/>
            <a:ext cx="492126" cy="51435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8D2F38-8F39-ED47-A28C-F951932A0BFF}"/>
              </a:ext>
            </a:extLst>
          </p:cNvPr>
          <p:cNvSpPr/>
          <p:nvPr/>
        </p:nvSpPr>
        <p:spPr>
          <a:xfrm>
            <a:off x="7105651" y="-1"/>
            <a:ext cx="1546225" cy="514350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1F58D3-DE45-3449-8FB1-982D5CD9E7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9650" y="268806"/>
            <a:ext cx="1038226" cy="415864"/>
          </a:xfrm>
          <a:prstGeom prst="rect">
            <a:avLst/>
          </a:prstGeom>
        </p:spPr>
        <p:txBody>
          <a:bodyPr lIns="0" rIns="0" anchor="ctr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Tx/>
              <a:buNone/>
              <a:tabLst>
                <a:tab pos="182876" algn="l"/>
              </a:tabLst>
              <a:defRPr sz="32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1CC4436-7A03-CC42-9FCB-9E86D5A513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966" y="340220"/>
            <a:ext cx="2245781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76" algn="l"/>
              </a:tabLst>
            </a:pPr>
            <a:r>
              <a:rPr lang="en-US"/>
              <a:t>SECTION TITLE</a:t>
            </a:r>
          </a:p>
        </p:txBody>
      </p:sp>
      <p:pic>
        <p:nvPicPr>
          <p:cNvPr id="38" name="Image">
            <a:extLst>
              <a:ext uri="{FF2B5EF4-FFF2-40B4-BE49-F238E27FC236}">
                <a16:creationId xmlns:a16="http://schemas.microsoft.com/office/drawing/2014/main" id="{CAF69B79-F069-9A4B-8F7F-00E6EF245F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6D3422-C15E-E843-909B-1EC359B68168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23296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6DDFC5-C819-024A-A53F-3335E014C363}"/>
              </a:ext>
            </a:extLst>
          </p:cNvPr>
          <p:cNvSpPr/>
          <p:nvPr/>
        </p:nvSpPr>
        <p:spPr>
          <a:xfrm>
            <a:off x="3123430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marL="0" marR="0" lvl="0" indent="0" algn="r" defTabSz="309548" rtl="0" fontAlgn="auto" latinLnBrk="0" hangingPunct="0">
              <a:lnSpc>
                <a:spcPts val="11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-2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j-ea"/>
                <a:cs typeface="+mj-cs"/>
                <a:sym typeface="Founders Grotesk"/>
              </a:rPr>
              <a:t>ni.com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F83A2D-0E5F-7B40-BF1F-3D292779DAF3}"/>
              </a:ext>
            </a:extLst>
          </p:cNvPr>
          <p:cNvGrpSpPr/>
          <p:nvPr/>
        </p:nvGrpSpPr>
        <p:grpSpPr>
          <a:xfrm flipH="1">
            <a:off x="241299" y="1892590"/>
            <a:ext cx="3311525" cy="2770223"/>
            <a:chOff x="143113" y="2095349"/>
            <a:chExt cx="3487500" cy="3054682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21F0B2E-BAF6-AD4A-A455-4FE8E1153183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B675865-3560-B746-8C16-5A7A468610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383627-F26B-B34B-A423-8F78E7DA20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7BE3004C-2369-384D-9887-FA57DAAD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28725" y="4095021"/>
            <a:ext cx="2324100" cy="174304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1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7A6E3AF-75B3-BE47-899D-5ED34EA069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28725" y="4305731"/>
            <a:ext cx="2324100" cy="291907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83A2A97-1116-DF49-9F1A-0757A52C8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59650" y="697835"/>
            <a:ext cx="1038226" cy="237661"/>
          </a:xfrm>
          <a:prstGeom prst="rect">
            <a:avLst/>
          </a:prstGeom>
        </p:spPr>
        <p:txBody>
          <a:bodyPr lIns="0" rIns="0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None/>
              <a:tabLst>
                <a:tab pos="182876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C8EE8CFB-20CE-754E-83B0-6B0F4FDD17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59650" y="2216672"/>
            <a:ext cx="1038226" cy="415864"/>
          </a:xfrm>
          <a:prstGeom prst="rect">
            <a:avLst/>
          </a:prstGeom>
        </p:spPr>
        <p:txBody>
          <a:bodyPr lIns="0" rIns="0" anchor="ctr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Tx/>
              <a:buNone/>
              <a:tabLst>
                <a:tab pos="182876" algn="l"/>
              </a:tabLst>
              <a:defRPr sz="32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B4FD18C8-831F-0B4F-AAA0-D62BCC063E1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59650" y="2645701"/>
            <a:ext cx="1038226" cy="237661"/>
          </a:xfrm>
          <a:prstGeom prst="rect">
            <a:avLst/>
          </a:prstGeom>
        </p:spPr>
        <p:txBody>
          <a:bodyPr lIns="0" rIns="0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None/>
              <a:tabLst>
                <a:tab pos="182876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ABEFE6F0-BCA9-324B-B281-0ECDFFE62E7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59650" y="4246949"/>
            <a:ext cx="1038226" cy="415864"/>
          </a:xfrm>
          <a:prstGeom prst="rect">
            <a:avLst/>
          </a:prstGeom>
        </p:spPr>
        <p:txBody>
          <a:bodyPr lIns="0" rIns="0" anchor="ctr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Tx/>
              <a:buNone/>
              <a:tabLst>
                <a:tab pos="182876" algn="l"/>
              </a:tabLst>
              <a:defRPr sz="32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7A4F6431-7C8C-0D4E-9FB9-DD110EB8CC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59650" y="4675978"/>
            <a:ext cx="1038226" cy="237661"/>
          </a:xfrm>
          <a:prstGeom prst="rect">
            <a:avLst/>
          </a:prstGeom>
        </p:spPr>
        <p:txBody>
          <a:bodyPr lIns="0" rIns="0"/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None/>
              <a:tabLst>
                <a:tab pos="182876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3356B-A00E-BE47-970E-54D7E1C17F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2125" y="1832301"/>
            <a:ext cx="3074988" cy="202222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kumimoji="0" lang="en-US" sz="1500" u="none" strike="noStrike" kern="10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1800"/>
              <a:t>Place your quote here. Place your quote here. Place your quote here. Place your quote here.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157FBE-7B63-E241-ADFF-0846B465CFBA}"/>
              </a:ext>
            </a:extLst>
          </p:cNvPr>
          <p:cNvSpPr/>
          <p:nvPr/>
        </p:nvSpPr>
        <p:spPr>
          <a:xfrm>
            <a:off x="244476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9976220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er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076DD0A-2DE2-294B-A520-6268B2AE3359}"/>
              </a:ext>
            </a:extLst>
          </p:cNvPr>
          <p:cNvSpPr/>
          <p:nvPr/>
        </p:nvSpPr>
        <p:spPr>
          <a:xfrm>
            <a:off x="227414" y="4667627"/>
            <a:ext cx="736644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3841CEA-524D-334B-886F-EADBA3DB3B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6602" y="2206795"/>
            <a:ext cx="7905748" cy="1534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76" algn="l"/>
              </a:tabLst>
            </a:pPr>
            <a:r>
              <a:rPr lang="en-US"/>
              <a:t>SECTION TITLE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8AD20AE-58EE-794E-BF76-F37A9AB3F5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6602" y="2453992"/>
            <a:ext cx="7905748" cy="47970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kern="1000" spc="0" dirty="0">
                <a:latin typeface="+mj-l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Customer Story Heading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A86A67F-6951-894E-9250-E633CE00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6601" y="3040467"/>
            <a:ext cx="7905735" cy="122708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FA260E-52D6-6F44-8999-DB1C2AF2274E}"/>
              </a:ext>
            </a:extLst>
          </p:cNvPr>
          <p:cNvSpPr/>
          <p:nvPr/>
        </p:nvSpPr>
        <p:spPr>
          <a:xfrm rot="16200000" flipH="1">
            <a:off x="288650" y="3371776"/>
            <a:ext cx="1227085" cy="1315433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1"/>
              </a:solidFill>
            </a:endParaRPr>
          </a:p>
        </p:txBody>
      </p:sp>
      <p:sp>
        <p:nvSpPr>
          <p:cNvPr id="14" name="Picture Placeholder 31">
            <a:extLst>
              <a:ext uri="{FF2B5EF4-FFF2-40B4-BE49-F238E27FC236}">
                <a16:creationId xmlns:a16="http://schemas.microsoft.com/office/drawing/2014/main" id="{EF6A3635-BEB4-C946-9274-65FCAAC33CE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7492" y="1"/>
            <a:ext cx="9144001" cy="2113083"/>
          </a:xfrm>
          <a:custGeom>
            <a:avLst/>
            <a:gdLst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7493 w 9144001"/>
              <a:gd name="connsiteY2" fmla="*/ 830388 h 2571750"/>
              <a:gd name="connsiteX3" fmla="*/ 976757 w 9144001"/>
              <a:gd name="connsiteY3" fmla="*/ 83038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7493 w 9144001"/>
              <a:gd name="connsiteY2" fmla="*/ 830388 h 2571750"/>
              <a:gd name="connsiteX3" fmla="*/ 969882 w 9144001"/>
              <a:gd name="connsiteY3" fmla="*/ 103120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3120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61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295255"/>
              <a:gd name="connsiteY0" fmla="*/ 1054308 h 2571750"/>
              <a:gd name="connsiteX1" fmla="*/ 158747 w 9295255"/>
              <a:gd name="connsiteY1" fmla="*/ 0 h 2571750"/>
              <a:gd name="connsiteX2" fmla="*/ 165622 w 9295255"/>
              <a:gd name="connsiteY2" fmla="*/ 1014474 h 2571750"/>
              <a:gd name="connsiteX3" fmla="*/ 1121136 w 9295255"/>
              <a:gd name="connsiteY3" fmla="*/ 1014474 h 2571750"/>
              <a:gd name="connsiteX4" fmla="*/ 1128011 w 9295255"/>
              <a:gd name="connsiteY4" fmla="*/ 0 h 2571750"/>
              <a:gd name="connsiteX5" fmla="*/ 9295255 w 9295255"/>
              <a:gd name="connsiteY5" fmla="*/ 0 h 2571750"/>
              <a:gd name="connsiteX6" fmla="*/ 9295255 w 9295255"/>
              <a:gd name="connsiteY6" fmla="*/ 2571750 h 2571750"/>
              <a:gd name="connsiteX7" fmla="*/ 151254 w 9295255"/>
              <a:gd name="connsiteY7" fmla="*/ 2571750 h 2571750"/>
              <a:gd name="connsiteX8" fmla="*/ 0 w 9295255"/>
              <a:gd name="connsiteY8" fmla="*/ 1054308 h 2571750"/>
              <a:gd name="connsiteX0" fmla="*/ 0 w 9295255"/>
              <a:gd name="connsiteY0" fmla="*/ 1054308 h 2571750"/>
              <a:gd name="connsiteX1" fmla="*/ 289376 w 9295255"/>
              <a:gd name="connsiteY1" fmla="*/ 1891059 h 2571750"/>
              <a:gd name="connsiteX2" fmla="*/ 165622 w 9295255"/>
              <a:gd name="connsiteY2" fmla="*/ 1014474 h 2571750"/>
              <a:gd name="connsiteX3" fmla="*/ 1121136 w 9295255"/>
              <a:gd name="connsiteY3" fmla="*/ 1014474 h 2571750"/>
              <a:gd name="connsiteX4" fmla="*/ 1128011 w 9295255"/>
              <a:gd name="connsiteY4" fmla="*/ 0 h 2571750"/>
              <a:gd name="connsiteX5" fmla="*/ 9295255 w 9295255"/>
              <a:gd name="connsiteY5" fmla="*/ 0 h 2571750"/>
              <a:gd name="connsiteX6" fmla="*/ 9295255 w 9295255"/>
              <a:gd name="connsiteY6" fmla="*/ 2571750 h 2571750"/>
              <a:gd name="connsiteX7" fmla="*/ 151254 w 9295255"/>
              <a:gd name="connsiteY7" fmla="*/ 2571750 h 2571750"/>
              <a:gd name="connsiteX8" fmla="*/ 0 w 9295255"/>
              <a:gd name="connsiteY8" fmla="*/ 1054308 h 2571750"/>
              <a:gd name="connsiteX0" fmla="*/ 0 w 9144001"/>
              <a:gd name="connsiteY0" fmla="*/ 2571750 h 2571750"/>
              <a:gd name="connsiteX1" fmla="*/ 138122 w 9144001"/>
              <a:gd name="connsiteY1" fmla="*/ 1891059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1148637 w 9144001"/>
              <a:gd name="connsiteY3" fmla="*/ 1031209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976757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1" h="2571750">
                <a:moveTo>
                  <a:pt x="0" y="2571750"/>
                </a:moveTo>
                <a:lnTo>
                  <a:pt x="618" y="1891059"/>
                </a:lnTo>
                <a:cubicBezTo>
                  <a:pt x="2910" y="2229217"/>
                  <a:pt x="12076" y="676316"/>
                  <a:pt x="14368" y="1014474"/>
                </a:cubicBezTo>
                <a:lnTo>
                  <a:pt x="976757" y="1014474"/>
                </a:lnTo>
                <a:cubicBezTo>
                  <a:pt x="979049" y="670738"/>
                  <a:pt x="974465" y="343736"/>
                  <a:pt x="976757" y="0"/>
                </a:cubicBezTo>
                <a:lnTo>
                  <a:pt x="9144001" y="0"/>
                </a:lnTo>
                <a:lnTo>
                  <a:pt x="9144001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D4AA98-32E8-404F-8486-E2CC4F1EC576}"/>
              </a:ext>
            </a:extLst>
          </p:cNvPr>
          <p:cNvGrpSpPr/>
          <p:nvPr/>
        </p:nvGrpSpPr>
        <p:grpSpPr>
          <a:xfrm>
            <a:off x="0" y="0"/>
            <a:ext cx="976756" cy="830388"/>
            <a:chOff x="0" y="0"/>
            <a:chExt cx="976756" cy="83038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C1AD95-F671-1943-84DD-2E6B7D3586E7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tx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7" name="Image">
              <a:extLst>
                <a:ext uri="{FF2B5EF4-FFF2-40B4-BE49-F238E27FC236}">
                  <a16:creationId xmlns:a16="http://schemas.microsoft.com/office/drawing/2014/main" id="{B0A59DCE-C4DF-DD42-BF0A-5825E33E3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249F4E9-F009-FD48-8611-838F9005F0B8}"/>
              </a:ext>
            </a:extLst>
          </p:cNvPr>
          <p:cNvSpPr/>
          <p:nvPr/>
        </p:nvSpPr>
        <p:spPr>
          <a:xfrm>
            <a:off x="7353300" y="4900613"/>
            <a:ext cx="1289050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23189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er Story With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1">
            <a:extLst>
              <a:ext uri="{FF2B5EF4-FFF2-40B4-BE49-F238E27FC236}">
                <a16:creationId xmlns:a16="http://schemas.microsoft.com/office/drawing/2014/main" id="{E8A6A484-84E1-9C4A-BE1B-218336379D8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7492" y="1"/>
            <a:ext cx="9144001" cy="2113083"/>
          </a:xfrm>
          <a:custGeom>
            <a:avLst/>
            <a:gdLst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7493 w 9144001"/>
              <a:gd name="connsiteY2" fmla="*/ 830388 h 2571750"/>
              <a:gd name="connsiteX3" fmla="*/ 976757 w 9144001"/>
              <a:gd name="connsiteY3" fmla="*/ 83038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7493 w 9144001"/>
              <a:gd name="connsiteY2" fmla="*/ 830388 h 2571750"/>
              <a:gd name="connsiteX3" fmla="*/ 969882 w 9144001"/>
              <a:gd name="connsiteY3" fmla="*/ 103120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3120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61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295255"/>
              <a:gd name="connsiteY0" fmla="*/ 1054308 h 2571750"/>
              <a:gd name="connsiteX1" fmla="*/ 158747 w 9295255"/>
              <a:gd name="connsiteY1" fmla="*/ 0 h 2571750"/>
              <a:gd name="connsiteX2" fmla="*/ 165622 w 9295255"/>
              <a:gd name="connsiteY2" fmla="*/ 1014474 h 2571750"/>
              <a:gd name="connsiteX3" fmla="*/ 1121136 w 9295255"/>
              <a:gd name="connsiteY3" fmla="*/ 1014474 h 2571750"/>
              <a:gd name="connsiteX4" fmla="*/ 1128011 w 9295255"/>
              <a:gd name="connsiteY4" fmla="*/ 0 h 2571750"/>
              <a:gd name="connsiteX5" fmla="*/ 9295255 w 9295255"/>
              <a:gd name="connsiteY5" fmla="*/ 0 h 2571750"/>
              <a:gd name="connsiteX6" fmla="*/ 9295255 w 9295255"/>
              <a:gd name="connsiteY6" fmla="*/ 2571750 h 2571750"/>
              <a:gd name="connsiteX7" fmla="*/ 151254 w 9295255"/>
              <a:gd name="connsiteY7" fmla="*/ 2571750 h 2571750"/>
              <a:gd name="connsiteX8" fmla="*/ 0 w 9295255"/>
              <a:gd name="connsiteY8" fmla="*/ 1054308 h 2571750"/>
              <a:gd name="connsiteX0" fmla="*/ 0 w 9295255"/>
              <a:gd name="connsiteY0" fmla="*/ 1054308 h 2571750"/>
              <a:gd name="connsiteX1" fmla="*/ 289376 w 9295255"/>
              <a:gd name="connsiteY1" fmla="*/ 1891059 h 2571750"/>
              <a:gd name="connsiteX2" fmla="*/ 165622 w 9295255"/>
              <a:gd name="connsiteY2" fmla="*/ 1014474 h 2571750"/>
              <a:gd name="connsiteX3" fmla="*/ 1121136 w 9295255"/>
              <a:gd name="connsiteY3" fmla="*/ 1014474 h 2571750"/>
              <a:gd name="connsiteX4" fmla="*/ 1128011 w 9295255"/>
              <a:gd name="connsiteY4" fmla="*/ 0 h 2571750"/>
              <a:gd name="connsiteX5" fmla="*/ 9295255 w 9295255"/>
              <a:gd name="connsiteY5" fmla="*/ 0 h 2571750"/>
              <a:gd name="connsiteX6" fmla="*/ 9295255 w 9295255"/>
              <a:gd name="connsiteY6" fmla="*/ 2571750 h 2571750"/>
              <a:gd name="connsiteX7" fmla="*/ 151254 w 9295255"/>
              <a:gd name="connsiteY7" fmla="*/ 2571750 h 2571750"/>
              <a:gd name="connsiteX8" fmla="*/ 0 w 9295255"/>
              <a:gd name="connsiteY8" fmla="*/ 1054308 h 2571750"/>
              <a:gd name="connsiteX0" fmla="*/ 0 w 9144001"/>
              <a:gd name="connsiteY0" fmla="*/ 2571750 h 2571750"/>
              <a:gd name="connsiteX1" fmla="*/ 138122 w 9144001"/>
              <a:gd name="connsiteY1" fmla="*/ 1891059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1148637 w 9144001"/>
              <a:gd name="connsiteY3" fmla="*/ 1031209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976757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1" h="2571750">
                <a:moveTo>
                  <a:pt x="0" y="2571750"/>
                </a:moveTo>
                <a:lnTo>
                  <a:pt x="618" y="1891059"/>
                </a:lnTo>
                <a:cubicBezTo>
                  <a:pt x="2910" y="2229217"/>
                  <a:pt x="12076" y="676316"/>
                  <a:pt x="14368" y="1014474"/>
                </a:cubicBezTo>
                <a:lnTo>
                  <a:pt x="976757" y="1014474"/>
                </a:lnTo>
                <a:cubicBezTo>
                  <a:pt x="979049" y="670738"/>
                  <a:pt x="974465" y="343736"/>
                  <a:pt x="976757" y="0"/>
                </a:cubicBezTo>
                <a:lnTo>
                  <a:pt x="9144001" y="0"/>
                </a:lnTo>
                <a:lnTo>
                  <a:pt x="9144001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Title Placeholder 1">
            <a:extLst>
              <a:ext uri="{FF2B5EF4-FFF2-40B4-BE49-F238E27FC236}">
                <a16:creationId xmlns:a16="http://schemas.microsoft.com/office/drawing/2014/main" id="{15260148-DF88-B840-90EE-0C47D33276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6599" y="3132640"/>
            <a:ext cx="7905748" cy="103332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lang="en-US" sz="1600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Place your quote here. Place your quote here. Place your quote here.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CC6AA5-C1EF-0548-9CE8-F9BF6B1A4B1D}"/>
              </a:ext>
            </a:extLst>
          </p:cNvPr>
          <p:cNvGrpSpPr/>
          <p:nvPr/>
        </p:nvGrpSpPr>
        <p:grpSpPr>
          <a:xfrm flipV="1">
            <a:off x="244476" y="2453992"/>
            <a:ext cx="8645525" cy="2189043"/>
            <a:chOff x="253999" y="256470"/>
            <a:chExt cx="9104950" cy="247233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9378DBA-50B5-3A48-8C5E-45B29DAB382E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472337"/>
              <a:chOff x="701574" y="2423516"/>
              <a:chExt cx="2929039" cy="2472337"/>
            </a:xfrm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D989985E-5187-0949-8871-D63CF18A6327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A073211-F272-8D4B-9561-18C82AF513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23516"/>
                <a:ext cx="0" cy="1086455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E9CB451-215A-024F-9057-56EAB4F18C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78B1C9-CD78-C845-BDE3-22BDE7CDE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6175911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8471C3B6-5F99-5E48-8910-59FA055EC8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8238" y="4174746"/>
            <a:ext cx="2324100" cy="174304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1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CEE1B424-793B-AD4A-8311-9DB3016363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18238" y="4385457"/>
            <a:ext cx="2324100" cy="207664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0" i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22B831-87DD-094C-8BF6-BADFCDF3267F}"/>
              </a:ext>
            </a:extLst>
          </p:cNvPr>
          <p:cNvSpPr txBox="1"/>
          <p:nvPr/>
        </p:nvSpPr>
        <p:spPr>
          <a:xfrm>
            <a:off x="-2175029" y="-1961965"/>
            <a:ext cx="0" cy="0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l"/>
            <a:endParaRPr lang="en-US" sz="11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C31525-13D6-6647-85D8-3A22B819A073}"/>
              </a:ext>
            </a:extLst>
          </p:cNvPr>
          <p:cNvSpPr/>
          <p:nvPr/>
        </p:nvSpPr>
        <p:spPr>
          <a:xfrm>
            <a:off x="234906" y="4667627"/>
            <a:ext cx="736644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7582ED6-B11E-2840-BC16-8AA55377756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6600" y="2206795"/>
            <a:ext cx="7905739" cy="1534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76" algn="l"/>
              </a:tabLst>
            </a:pPr>
            <a:r>
              <a:rPr lang="en-US"/>
              <a:t>SECTION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DE98B-3528-A744-86A4-DCFFB94733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6601" y="2453992"/>
            <a:ext cx="7905739" cy="47970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kern="1000" spc="0" dirty="0">
                <a:latin typeface="+mj-l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Customer Story Heading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682D7F-A8E4-E647-824A-A3055BB67211}"/>
              </a:ext>
            </a:extLst>
          </p:cNvPr>
          <p:cNvGrpSpPr/>
          <p:nvPr/>
        </p:nvGrpSpPr>
        <p:grpSpPr>
          <a:xfrm>
            <a:off x="0" y="0"/>
            <a:ext cx="976756" cy="830388"/>
            <a:chOff x="0" y="0"/>
            <a:chExt cx="976756" cy="83038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EFDE17-815B-C744-AB1E-F53555C77370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tx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30" name="Image">
              <a:extLst>
                <a:ext uri="{FF2B5EF4-FFF2-40B4-BE49-F238E27FC236}">
                  <a16:creationId xmlns:a16="http://schemas.microsoft.com/office/drawing/2014/main" id="{2A4BE874-D293-184D-B0A4-EC203483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1B143D-8B50-E047-9C98-87A9D478C484}"/>
              </a:ext>
            </a:extLst>
          </p:cNvPr>
          <p:cNvSpPr/>
          <p:nvPr/>
        </p:nvSpPr>
        <p:spPr>
          <a:xfrm>
            <a:off x="7353300" y="4900613"/>
            <a:ext cx="1289050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22027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one column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72E2B3-9BF0-1042-A313-B9BB422E1A9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0776" y="0"/>
            <a:ext cx="1773238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36899" y="1231201"/>
            <a:ext cx="6159448" cy="33855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8488" y="711561"/>
            <a:ext cx="6153649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36898" y="1856140"/>
            <a:ext cx="6161037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B716C47-908D-D74F-B6CA-344420A58A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-3"/>
            <a:ext cx="736601" cy="5143485"/>
          </a:xfrm>
          <a:prstGeom prst="rect">
            <a:avLst/>
          </a:prstGeom>
        </p:spPr>
      </p:pic>
      <p:pic>
        <p:nvPicPr>
          <p:cNvPr id="32" name="Image">
            <a:extLst>
              <a:ext uri="{FF2B5EF4-FFF2-40B4-BE49-F238E27FC236}">
                <a16:creationId xmlns:a16="http://schemas.microsoft.com/office/drawing/2014/main" id="{A0349B96-D354-2E42-9CA0-0C84AB238E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05BDF0-C47A-644A-9BB3-D80DDDA7AB11}"/>
              </a:ext>
            </a:extLst>
          </p:cNvPr>
          <p:cNvCxnSpPr>
            <a:cxnSpLocks/>
          </p:cNvCxnSpPr>
          <p:nvPr/>
        </p:nvCxnSpPr>
        <p:spPr>
          <a:xfrm>
            <a:off x="2736898" y="259987"/>
            <a:ext cx="5660977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11567-DD40-5840-B632-1C6307D58DDC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544162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icture Placeholder 80">
            <a:extLst>
              <a:ext uri="{FF2B5EF4-FFF2-40B4-BE49-F238E27FC236}">
                <a16:creationId xmlns:a16="http://schemas.microsoft.com/office/drawing/2014/main" id="{AEE067B2-F4B1-2441-A56D-BD1587AB4B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05589" y="1023938"/>
            <a:ext cx="2538412" cy="3095625"/>
          </a:xfrm>
          <a:custGeom>
            <a:avLst/>
            <a:gdLst>
              <a:gd name="connsiteX0" fmla="*/ 453275 w 2538412"/>
              <a:gd name="connsiteY0" fmla="*/ 0 h 3095625"/>
              <a:gd name="connsiteX1" fmla="*/ 2538412 w 2538412"/>
              <a:gd name="connsiteY1" fmla="*/ 0 h 3095625"/>
              <a:gd name="connsiteX2" fmla="*/ 2538412 w 2538412"/>
              <a:gd name="connsiteY2" fmla="*/ 3095625 h 3095625"/>
              <a:gd name="connsiteX3" fmla="*/ 0 w 2538412"/>
              <a:gd name="connsiteY3" fmla="*/ 3095625 h 3095625"/>
              <a:gd name="connsiteX4" fmla="*/ 0 w 2538412"/>
              <a:gd name="connsiteY4" fmla="*/ 456411 h 3095625"/>
              <a:gd name="connsiteX5" fmla="*/ 453275 w 2538412"/>
              <a:gd name="connsiteY5" fmla="*/ 456411 h 309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8412" h="3095625">
                <a:moveTo>
                  <a:pt x="453275" y="0"/>
                </a:moveTo>
                <a:lnTo>
                  <a:pt x="2538412" y="0"/>
                </a:lnTo>
                <a:lnTo>
                  <a:pt x="2538412" y="3095625"/>
                </a:lnTo>
                <a:lnTo>
                  <a:pt x="0" y="3095625"/>
                </a:lnTo>
                <a:lnTo>
                  <a:pt x="0" y="456411"/>
                </a:lnTo>
                <a:lnTo>
                  <a:pt x="453275" y="4564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BA7A081F-361F-964E-B608-EEB95DB39FCD}"/>
              </a:ext>
            </a:extLst>
          </p:cNvPr>
          <p:cNvSpPr txBox="1">
            <a:spLocks/>
          </p:cNvSpPr>
          <p:nvPr/>
        </p:nvSpPr>
        <p:spPr>
          <a:xfrm>
            <a:off x="6604945" y="1024490"/>
            <a:ext cx="453919" cy="456412"/>
          </a:xfrm>
          <a:custGeom>
            <a:avLst/>
            <a:gdLst>
              <a:gd name="connsiteX0" fmla="*/ 0 w 453919"/>
              <a:gd name="connsiteY0" fmla="*/ 0 h 456412"/>
              <a:gd name="connsiteX1" fmla="*/ 453919 w 453919"/>
              <a:gd name="connsiteY1" fmla="*/ 0 h 456412"/>
              <a:gd name="connsiteX2" fmla="*/ 453919 w 453919"/>
              <a:gd name="connsiteY2" fmla="*/ 456412 h 456412"/>
              <a:gd name="connsiteX3" fmla="*/ 0 w 453919"/>
              <a:gd name="connsiteY3" fmla="*/ 456412 h 456412"/>
              <a:gd name="connsiteX4" fmla="*/ 0 w 453919"/>
              <a:gd name="connsiteY4" fmla="*/ 0 h 4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919" h="456412">
                <a:moveTo>
                  <a:pt x="0" y="0"/>
                </a:moveTo>
                <a:lnTo>
                  <a:pt x="453919" y="0"/>
                </a:lnTo>
                <a:lnTo>
                  <a:pt x="453919" y="456412"/>
                </a:lnTo>
                <a:lnTo>
                  <a:pt x="0" y="4564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lang="en-US" sz="1050" b="0" i="0" kern="120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  <a:lvl2pPr marL="274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2pPr>
            <a:lvl3pPr marL="5486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4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3pPr>
            <a:lvl4pPr marL="731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/>
          </a:p>
        </p:txBody>
      </p:sp>
      <p:sp>
        <p:nvSpPr>
          <p:cNvPr id="42" name="Title Placeholder 1">
            <a:extLst>
              <a:ext uri="{FF2B5EF4-FFF2-40B4-BE49-F238E27FC236}">
                <a16:creationId xmlns:a16="http://schemas.microsoft.com/office/drawing/2014/main" id="{15260148-DF88-B840-90EE-0C47D33276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5552" y="1024489"/>
            <a:ext cx="4357994" cy="249341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lang="en-US" sz="2800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Place your quote here. Place your quote here. Place your quote here. Place your quote here.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CC6AA5-C1EF-0548-9CE8-F9BF6B1A4B1D}"/>
              </a:ext>
            </a:extLst>
          </p:cNvPr>
          <p:cNvGrpSpPr/>
          <p:nvPr/>
        </p:nvGrpSpPr>
        <p:grpSpPr>
          <a:xfrm flipV="1">
            <a:off x="736600" y="0"/>
            <a:ext cx="4845050" cy="4656138"/>
            <a:chOff x="253999" y="256470"/>
            <a:chExt cx="5102517" cy="471840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9378DBA-50B5-3A48-8C5E-45B29DAB382E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D989985E-5187-0949-8871-D63CF18A6327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A073211-F272-8D4B-9561-18C82AF513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E9CB451-215A-024F-9057-56EAB4F18C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78B1C9-CD78-C845-BDE3-22BDE7CDE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49" name="Image">
            <a:extLst>
              <a:ext uri="{FF2B5EF4-FFF2-40B4-BE49-F238E27FC236}">
                <a16:creationId xmlns:a16="http://schemas.microsoft.com/office/drawing/2014/main" id="{7EECE47B-ED7F-EB4B-843D-632CB7B318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8471C3B6-5F99-5E48-8910-59FA055EC8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59451" y="3908301"/>
            <a:ext cx="2324100" cy="174304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1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CEE1B424-793B-AD4A-8311-9DB3016363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59451" y="4119010"/>
            <a:ext cx="2324100" cy="387937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0" i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7A4E09E-5125-B74E-B554-E933BCBEC1B7}"/>
              </a:ext>
            </a:extLst>
          </p:cNvPr>
          <p:cNvSpPr/>
          <p:nvPr/>
        </p:nvSpPr>
        <p:spPr>
          <a:xfrm>
            <a:off x="8455026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22B831-87DD-094C-8BF6-BADFCDF3267F}"/>
              </a:ext>
            </a:extLst>
          </p:cNvPr>
          <p:cNvSpPr txBox="1"/>
          <p:nvPr/>
        </p:nvSpPr>
        <p:spPr>
          <a:xfrm>
            <a:off x="-2175029" y="-1961965"/>
            <a:ext cx="0" cy="0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l"/>
            <a:endParaRPr lang="en-US" sz="11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Pie 16">
            <a:extLst>
              <a:ext uri="{FF2B5EF4-FFF2-40B4-BE49-F238E27FC236}">
                <a16:creationId xmlns:a16="http://schemas.microsoft.com/office/drawing/2014/main" id="{2383DA36-5FB2-FB43-AD10-FBA5AF15162F}"/>
              </a:ext>
            </a:extLst>
          </p:cNvPr>
          <p:cNvSpPr>
            <a:spLocks/>
          </p:cNvSpPr>
          <p:nvPr/>
        </p:nvSpPr>
        <p:spPr>
          <a:xfrm rot="10800000">
            <a:off x="6604943" y="1023937"/>
            <a:ext cx="914400" cy="914400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A637A-AE40-CE4E-8A53-2BB34CE324BF}"/>
              </a:ext>
            </a:extLst>
          </p:cNvPr>
          <p:cNvSpPr/>
          <p:nvPr/>
        </p:nvSpPr>
        <p:spPr>
          <a:xfrm>
            <a:off x="244476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28934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7A4E09E-5125-B74E-B554-E933BCBEC1B7}"/>
              </a:ext>
            </a:extLst>
          </p:cNvPr>
          <p:cNvSpPr/>
          <p:nvPr/>
        </p:nvSpPr>
        <p:spPr>
          <a:xfrm>
            <a:off x="8455026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22B831-87DD-094C-8BF6-BADFCDF3267F}"/>
              </a:ext>
            </a:extLst>
          </p:cNvPr>
          <p:cNvSpPr txBox="1"/>
          <p:nvPr/>
        </p:nvSpPr>
        <p:spPr>
          <a:xfrm>
            <a:off x="-2175029" y="-1961965"/>
            <a:ext cx="0" cy="0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l"/>
            <a:endParaRPr lang="en-US" sz="11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0E0FFF-259D-7541-B009-9ABD6BC92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0"/>
            <a:ext cx="736600" cy="5143499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391EC18B-77FD-E646-BAFF-4053ABBC37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9988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6ADDA8F-E27E-374C-BFFC-88BCD1003C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8000" y="1639889"/>
            <a:ext cx="6619875" cy="187801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lang="en-US" sz="2800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Place your quote here. Place your quote here. Place your quote here. Place your quote here.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CDCBC7D-2FD3-5E40-A27C-4980D3B6C8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3775" y="3908301"/>
            <a:ext cx="2324100" cy="174304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1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F48D7100-0AE2-3A4E-9283-6A64C2504C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73775" y="4119010"/>
            <a:ext cx="2324100" cy="387937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0" i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5" name="Pie 24">
            <a:extLst>
              <a:ext uri="{FF2B5EF4-FFF2-40B4-BE49-F238E27FC236}">
                <a16:creationId xmlns:a16="http://schemas.microsoft.com/office/drawing/2014/main" id="{DE27984F-A390-7A4D-8818-586FDFF9AD90}"/>
              </a:ext>
            </a:extLst>
          </p:cNvPr>
          <p:cNvSpPr>
            <a:spLocks/>
          </p:cNvSpPr>
          <p:nvPr/>
        </p:nvSpPr>
        <p:spPr>
          <a:xfrm rot="10800000">
            <a:off x="1257301" y="946776"/>
            <a:ext cx="1042697" cy="1037068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576A340-CC30-A548-B829-F8A76D5BC185}"/>
              </a:ext>
            </a:extLst>
          </p:cNvPr>
          <p:cNvGrpSpPr/>
          <p:nvPr/>
        </p:nvGrpSpPr>
        <p:grpSpPr>
          <a:xfrm flipV="1">
            <a:off x="1251677" y="3273426"/>
            <a:ext cx="7146198" cy="1367600"/>
            <a:chOff x="254000" y="256470"/>
            <a:chExt cx="7525947" cy="13858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D4B5FE5-4627-9C46-8C76-9982691D2CDC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51F2E91-3DE3-FD49-AA63-74BD3FD5D9B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84DFD07-A88D-F249-ACD0-DA70CA9596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02E1F04-3951-1947-AD58-51F6B352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596909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7C350AA-AAE7-874B-8081-122892D305A1}"/>
              </a:ext>
            </a:extLst>
          </p:cNvPr>
          <p:cNvSpPr/>
          <p:nvPr/>
        </p:nvSpPr>
        <p:spPr>
          <a:xfrm>
            <a:off x="966952" y="4900613"/>
            <a:ext cx="1374596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5201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AB8D11-AD3A-4141-9F5A-7748DF9C74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3794" y="1"/>
            <a:ext cx="480206" cy="5143499"/>
          </a:xfrm>
          <a:prstGeom prst="rect">
            <a:avLst/>
          </a:prstGeom>
        </p:spPr>
      </p:pic>
      <p:pic>
        <p:nvPicPr>
          <p:cNvPr id="21" name="Picture Placeholder 4">
            <a:extLst>
              <a:ext uri="{FF2B5EF4-FFF2-40B4-BE49-F238E27FC236}">
                <a16:creationId xmlns:a16="http://schemas.microsoft.com/office/drawing/2014/main" id="{A0156F60-09B0-0440-9CDD-1AB031DB41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98" y="10"/>
            <a:ext cx="3552805" cy="5143490"/>
          </a:xfrm>
          <a:custGeom>
            <a:avLst/>
            <a:gdLst>
              <a:gd name="connsiteX0" fmla="*/ 981076 w 3568700"/>
              <a:gd name="connsiteY0" fmla="*/ 0 h 5143500"/>
              <a:gd name="connsiteX1" fmla="*/ 3568700 w 3568700"/>
              <a:gd name="connsiteY1" fmla="*/ 0 h 5143500"/>
              <a:gd name="connsiteX2" fmla="*/ 3568700 w 3568700"/>
              <a:gd name="connsiteY2" fmla="*/ 5143500 h 5143500"/>
              <a:gd name="connsiteX3" fmla="*/ 0 w 3568700"/>
              <a:gd name="connsiteY3" fmla="*/ 5143500 h 5143500"/>
              <a:gd name="connsiteX4" fmla="*/ 0 w 3568700"/>
              <a:gd name="connsiteY4" fmla="*/ 828633 h 5143500"/>
              <a:gd name="connsiteX5" fmla="*/ 981076 w 3568700"/>
              <a:gd name="connsiteY5" fmla="*/ 828633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68700" h="5143500">
                <a:moveTo>
                  <a:pt x="981076" y="0"/>
                </a:moveTo>
                <a:lnTo>
                  <a:pt x="3568700" y="0"/>
                </a:lnTo>
                <a:lnTo>
                  <a:pt x="3568700" y="5143500"/>
                </a:lnTo>
                <a:lnTo>
                  <a:pt x="0" y="5143500"/>
                </a:lnTo>
                <a:lnTo>
                  <a:pt x="0" y="828633"/>
                </a:lnTo>
                <a:lnTo>
                  <a:pt x="981076" y="828633"/>
                </a:lnTo>
                <a:close/>
              </a:path>
            </a:pathLst>
          </a:cu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7ECE56-49A2-5A4A-B068-2B97BA448EFB}"/>
              </a:ext>
            </a:extLst>
          </p:cNvPr>
          <p:cNvSpPr/>
          <p:nvPr/>
        </p:nvSpPr>
        <p:spPr>
          <a:xfrm>
            <a:off x="0" y="0"/>
            <a:ext cx="1013927" cy="84597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97300" y="1904534"/>
            <a:ext cx="4600576" cy="5909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7300" y="2683279"/>
            <a:ext cx="4600575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1000"/>
              </a:spcBef>
              <a:buClrTx/>
              <a:buSzTx/>
              <a:buFont typeface="Arial"/>
              <a:tabLst/>
            </a:pPr>
            <a:r>
              <a:rPr lang="en-US"/>
              <a:t>Subhead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FAF2C5-DE31-2246-B9B9-FE60FD80BA4E}"/>
              </a:ext>
            </a:extLst>
          </p:cNvPr>
          <p:cNvCxnSpPr>
            <a:cxnSpLocks/>
          </p:cNvCxnSpPr>
          <p:nvPr/>
        </p:nvCxnSpPr>
        <p:spPr>
          <a:xfrm>
            <a:off x="5575301" y="259987"/>
            <a:ext cx="2334001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A461D489-B5A6-6845-9E0E-48291F78B396}"/>
              </a:ext>
            </a:extLst>
          </p:cNvPr>
          <p:cNvSpPr/>
          <p:nvPr/>
        </p:nvSpPr>
        <p:spPr>
          <a:xfrm flipH="1">
            <a:off x="3797300" y="259988"/>
            <a:ext cx="3033713" cy="2756933"/>
          </a:xfrm>
          <a:prstGeom prst="arc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Image">
            <a:extLst>
              <a:ext uri="{FF2B5EF4-FFF2-40B4-BE49-F238E27FC236}">
                <a16:creationId xmlns:a16="http://schemas.microsoft.com/office/drawing/2014/main" id="{D42AA959-BD3F-204E-ADBF-55F5D2FA3A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6991" y="250463"/>
            <a:ext cx="489607" cy="32763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D2953A-DC36-124D-B17E-9E5B78F05A8C}"/>
              </a:ext>
            </a:extLst>
          </p:cNvPr>
          <p:cNvSpPr/>
          <p:nvPr/>
        </p:nvSpPr>
        <p:spPr>
          <a:xfrm>
            <a:off x="7924801" y="148186"/>
            <a:ext cx="483407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460C-89AA-164B-8B2C-2C1DD561DB2D}"/>
              </a:ext>
            </a:extLst>
          </p:cNvPr>
          <p:cNvSpPr/>
          <p:nvPr/>
        </p:nvSpPr>
        <p:spPr>
          <a:xfrm>
            <a:off x="3797299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2169763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4318A853-BC17-0E4F-BD5F-6054F35EDA2B}"/>
              </a:ext>
            </a:extLst>
          </p:cNvPr>
          <p:cNvSpPr/>
          <p:nvPr/>
        </p:nvSpPr>
        <p:spPr>
          <a:xfrm>
            <a:off x="3" y="0"/>
            <a:ext cx="9143999" cy="51435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25651" y="1639889"/>
            <a:ext cx="5899150" cy="108952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</a:t>
            </a:r>
            <a:br>
              <a:rPr lang="en-US"/>
            </a:br>
            <a:r>
              <a:rPr lang="en-US"/>
              <a:t>Divider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25652" y="2913052"/>
            <a:ext cx="5899147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8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0"/>
              </a:spcBef>
              <a:buClrTx/>
              <a:buSzTx/>
              <a:buFont typeface="Arial"/>
              <a:tabLst/>
            </a:pPr>
            <a:r>
              <a:rPr lang="en-US"/>
              <a:t>Subhead</a:t>
            </a:r>
          </a:p>
        </p:txBody>
      </p:sp>
      <p:pic>
        <p:nvPicPr>
          <p:cNvPr id="8" name="Image">
            <a:extLst>
              <a:ext uri="{FF2B5EF4-FFF2-40B4-BE49-F238E27FC236}">
                <a16:creationId xmlns:a16="http://schemas.microsoft.com/office/drawing/2014/main" id="{FC4BF429-AECB-C64F-857D-520D598BC9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991" y="250463"/>
            <a:ext cx="489607" cy="32763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C59983-8944-6449-B49C-B80D3A24BE2F}"/>
              </a:ext>
            </a:extLst>
          </p:cNvPr>
          <p:cNvSpPr/>
          <p:nvPr/>
        </p:nvSpPr>
        <p:spPr>
          <a:xfrm>
            <a:off x="8455026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BB9460-3B49-1145-8F78-CC8FB2451C55}"/>
              </a:ext>
            </a:extLst>
          </p:cNvPr>
          <p:cNvSpPr/>
          <p:nvPr/>
        </p:nvSpPr>
        <p:spPr>
          <a:xfrm>
            <a:off x="2025651" y="4913022"/>
            <a:ext cx="1527175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410934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047AFD8-289C-5540-8775-BB5FCC9F90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736600" cy="5143499"/>
          </a:xfrm>
          <a:prstGeom prst="rect">
            <a:avLst/>
          </a:prstGeom>
        </p:spPr>
      </p:pic>
      <p:pic>
        <p:nvPicPr>
          <p:cNvPr id="17" name="Image">
            <a:extLst>
              <a:ext uri="{FF2B5EF4-FFF2-40B4-BE49-F238E27FC236}">
                <a16:creationId xmlns:a16="http://schemas.microsoft.com/office/drawing/2014/main" id="{42B1A14B-492A-1F40-B7F5-C353024A1AA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9988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D5B481-564C-3D4E-9AE3-B01DACF3A020}"/>
              </a:ext>
            </a:extLst>
          </p:cNvPr>
          <p:cNvSpPr/>
          <p:nvPr/>
        </p:nvSpPr>
        <p:spPr>
          <a:xfrm>
            <a:off x="8486353" y="148186"/>
            <a:ext cx="416346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bg1"/>
                </a:solidFill>
              </a:rPr>
              <a:t>ni.com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8AF5D9-45F3-364E-8D2A-1AED4F1C398B}"/>
              </a:ext>
            </a:extLst>
          </p:cNvPr>
          <p:cNvCxnSpPr>
            <a:cxnSpLocks/>
          </p:cNvCxnSpPr>
          <p:nvPr/>
        </p:nvCxnSpPr>
        <p:spPr>
          <a:xfrm>
            <a:off x="975711" y="259987"/>
            <a:ext cx="7431688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4F56FE9-9A16-9246-A70C-C51B799193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5711" y="1410871"/>
            <a:ext cx="7119665" cy="108952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</a:t>
            </a:r>
            <a:br>
              <a:rPr lang="en-US"/>
            </a:br>
            <a:r>
              <a:rPr lang="en-US"/>
              <a:t>Divider Slide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DBAD126-5E50-1C4F-92CA-FE968CF319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75712" y="2684035"/>
            <a:ext cx="7119662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8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0"/>
              </a:spcBef>
              <a:buClrTx/>
              <a:buSzTx/>
              <a:buFont typeface="Arial"/>
              <a:tabLst/>
            </a:pPr>
            <a:r>
              <a:rPr lang="en-US"/>
              <a:t>Subhead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1269606-5049-A349-A0F2-E7948820D3E3}"/>
              </a:ext>
            </a:extLst>
          </p:cNvPr>
          <p:cNvSpPr/>
          <p:nvPr/>
        </p:nvSpPr>
        <p:spPr>
          <a:xfrm flipV="1">
            <a:off x="2755014" y="-1113066"/>
            <a:ext cx="6117894" cy="5996579"/>
          </a:xfrm>
          <a:prstGeom prst="arc">
            <a:avLst/>
          </a:prstGeom>
          <a:ln w="127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643449-95D0-9A44-BA0B-1B5D728F9302}"/>
              </a:ext>
            </a:extLst>
          </p:cNvPr>
          <p:cNvSpPr/>
          <p:nvPr/>
        </p:nvSpPr>
        <p:spPr>
          <a:xfrm>
            <a:off x="975711" y="4913022"/>
            <a:ext cx="1049940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5467698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for Bar Grap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21F88F-7476-BB48-935A-A515D14D8D6A}"/>
              </a:ext>
            </a:extLst>
          </p:cNvPr>
          <p:cNvCxnSpPr>
            <a:cxnSpLocks/>
          </p:cNvCxnSpPr>
          <p:nvPr/>
        </p:nvCxnSpPr>
        <p:spPr>
          <a:xfrm>
            <a:off x="736601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0979B2-3789-3043-8C2E-7A66B16CA9DF}"/>
              </a:ext>
            </a:extLst>
          </p:cNvPr>
          <p:cNvSpPr/>
          <p:nvPr/>
        </p:nvSpPr>
        <p:spPr>
          <a:xfrm>
            <a:off x="8455026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A2406B-2DC1-464A-8729-FD120EDE4F24}"/>
              </a:ext>
            </a:extLst>
          </p:cNvPr>
          <p:cNvSpPr/>
          <p:nvPr/>
        </p:nvSpPr>
        <p:spPr>
          <a:xfrm>
            <a:off x="244476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301201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F2E9-7396-4FB6-8969-90DBD02B6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906AF-CA76-424B-BD58-E2F42DEC2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865CC-9AA9-4BDE-9087-055C84F7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609D-5E7F-4A2C-8416-BA51F0AD204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E83A7-964D-4014-BD0F-2F5B95DF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AD742-1271-4E9A-96CD-615BD131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893F6-A291-408D-83A5-0B5BCAE19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1727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744784" cy="5143494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6460" y="244078"/>
            <a:ext cx="246459" cy="164924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1258" y="521419"/>
            <a:ext cx="7906598" cy="443198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1248" y="1405923"/>
            <a:ext cx="7906292" cy="3493234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962" y="245366"/>
            <a:ext cx="7906597" cy="193899"/>
          </a:xfrm>
        </p:spPr>
        <p:txBody>
          <a:bodyPr wrap="square" anchor="ctr">
            <a:spAutoFit/>
          </a:bodyPr>
          <a:lstStyle>
            <a:lvl1pPr marL="0" indent="0">
              <a:buNone/>
              <a:defRPr sz="9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1159" y="1046771"/>
            <a:ext cx="7906598" cy="276999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 userDrawn="1"/>
        </p:nvSpPr>
        <p:spPr>
          <a:xfrm>
            <a:off x="207036" y="4775597"/>
            <a:ext cx="323454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900" spc="-20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597419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1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3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one column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25091" y="1506507"/>
            <a:ext cx="6167046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FC48D4-4D70-7549-A6A0-74D47EA8F98F}"/>
              </a:ext>
            </a:extLst>
          </p:cNvPr>
          <p:cNvSpPr/>
          <p:nvPr/>
        </p:nvSpPr>
        <p:spPr>
          <a:xfrm>
            <a:off x="2033587" y="4660752"/>
            <a:ext cx="490537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/>
              <a:t>ni.com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4EDBC35-5703-ED48-A5D1-6FEB9AEA98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38489" y="340219"/>
            <a:ext cx="5659386" cy="1538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1445D0A4-2B94-C04A-B04A-9932C5E619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5650" y="252729"/>
            <a:ext cx="254000" cy="169312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1FE6EF93-46C8-6A42-97B8-BE70A204E6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0776" y="0"/>
            <a:ext cx="1773238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3B079713-D13B-DB4D-A0A3-4B69555ACF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8489" y="711561"/>
            <a:ext cx="6151512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FAB066-B8F6-DD4C-823D-95ADE8C5DE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-3"/>
            <a:ext cx="736601" cy="5143485"/>
          </a:xfrm>
          <a:prstGeom prst="rect">
            <a:avLst/>
          </a:prstGeom>
        </p:spPr>
      </p:pic>
      <p:pic>
        <p:nvPicPr>
          <p:cNvPr id="24" name="Image">
            <a:extLst>
              <a:ext uri="{FF2B5EF4-FFF2-40B4-BE49-F238E27FC236}">
                <a16:creationId xmlns:a16="http://schemas.microsoft.com/office/drawing/2014/main" id="{7FB7B301-4A9A-314A-BBF5-D6A29791967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2FBDDF-A14B-BF45-B2E0-D8A4671E5CBF}"/>
              </a:ext>
            </a:extLst>
          </p:cNvPr>
          <p:cNvCxnSpPr>
            <a:cxnSpLocks/>
          </p:cNvCxnSpPr>
          <p:nvPr/>
        </p:nvCxnSpPr>
        <p:spPr>
          <a:xfrm>
            <a:off x="2736898" y="259987"/>
            <a:ext cx="5660977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DCA2B-60DA-4949-A417-120A7E39D605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572622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two column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5297" y="1231201"/>
            <a:ext cx="4401050" cy="33855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886" y="711561"/>
            <a:ext cx="4401049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5750" y="1856140"/>
            <a:ext cx="4402185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899578E7-23DD-0B4C-93DA-0D4051412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0776" y="0"/>
            <a:ext cx="3552825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B0B760-6A25-6A48-BBB2-1773C040F9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-3"/>
            <a:ext cx="736601" cy="5143485"/>
          </a:xfrm>
          <a:prstGeom prst="rect">
            <a:avLst/>
          </a:prstGeom>
        </p:spPr>
      </p:pic>
      <p:pic>
        <p:nvPicPr>
          <p:cNvPr id="17" name="Image">
            <a:extLst>
              <a:ext uri="{FF2B5EF4-FFF2-40B4-BE49-F238E27FC236}">
                <a16:creationId xmlns:a16="http://schemas.microsoft.com/office/drawing/2014/main" id="{456291A7-B6F5-E24B-838D-1A2D7953BBD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006D29-95ED-4C42-8356-98F21AE383A0}"/>
              </a:ext>
            </a:extLst>
          </p:cNvPr>
          <p:cNvCxnSpPr>
            <a:cxnSpLocks/>
          </p:cNvCxnSpPr>
          <p:nvPr/>
        </p:nvCxnSpPr>
        <p:spPr>
          <a:xfrm>
            <a:off x="4495297" y="259987"/>
            <a:ext cx="3902578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D787143-B02B-2146-AE4A-B771C891E236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176703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two column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886" y="711561"/>
            <a:ext cx="4401049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5297" y="1502540"/>
            <a:ext cx="4402185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899578E7-23DD-0B4C-93DA-0D4051412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0776" y="0"/>
            <a:ext cx="3552825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229DA8-0F6C-BB4E-B391-BB921034B5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-3"/>
            <a:ext cx="736601" cy="5143485"/>
          </a:xfrm>
          <a:prstGeom prst="rect">
            <a:avLst/>
          </a:prstGeom>
        </p:spPr>
      </p:pic>
      <p:pic>
        <p:nvPicPr>
          <p:cNvPr id="16" name="Image">
            <a:extLst>
              <a:ext uri="{FF2B5EF4-FFF2-40B4-BE49-F238E27FC236}">
                <a16:creationId xmlns:a16="http://schemas.microsoft.com/office/drawing/2014/main" id="{4A1E96AB-85B9-524C-AFCB-34983C4BCD1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137542F-7CFD-7D46-923C-FBFA81939E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5298" y="340219"/>
            <a:ext cx="3902578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6C6164-0C4F-BE45-A870-E93D69E7144E}"/>
              </a:ext>
            </a:extLst>
          </p:cNvPr>
          <p:cNvCxnSpPr>
            <a:cxnSpLocks/>
          </p:cNvCxnSpPr>
          <p:nvPr/>
        </p:nvCxnSpPr>
        <p:spPr>
          <a:xfrm>
            <a:off x="4495297" y="259987"/>
            <a:ext cx="3902578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5AE6FDA-4B6A-C84A-B72E-E9DB4B5E5DFE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823476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three column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6858BE9B-51E6-F84A-9648-A13FF30C546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07812" y="0"/>
            <a:ext cx="5330825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9888" y="1231201"/>
            <a:ext cx="2626228" cy="33855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1477" y="711561"/>
            <a:ext cx="2626227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0799" y="1856140"/>
            <a:ext cx="2626905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AA1E8-554F-0944-8425-FFBCE31826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-3"/>
            <a:ext cx="736601" cy="5143485"/>
          </a:xfrm>
          <a:prstGeom prst="rect">
            <a:avLst/>
          </a:prstGeom>
        </p:spPr>
      </p:pic>
      <p:pic>
        <p:nvPicPr>
          <p:cNvPr id="15" name="Image">
            <a:extLst>
              <a:ext uri="{FF2B5EF4-FFF2-40B4-BE49-F238E27FC236}">
                <a16:creationId xmlns:a16="http://schemas.microsoft.com/office/drawing/2014/main" id="{C4A3EE5B-D545-6548-BB26-FBD79FED1C0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7C9DD0-FCE3-5447-B6FD-C2061D4D7543}"/>
              </a:ext>
            </a:extLst>
          </p:cNvPr>
          <p:cNvCxnSpPr>
            <a:cxnSpLocks/>
          </p:cNvCxnSpPr>
          <p:nvPr/>
        </p:nvCxnSpPr>
        <p:spPr>
          <a:xfrm>
            <a:off x="959888" y="259987"/>
            <a:ext cx="209232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1DBA1-E3BD-F846-A1B2-F4B1020066A2}"/>
              </a:ext>
            </a:extLst>
          </p:cNvPr>
          <p:cNvSpPr/>
          <p:nvPr/>
        </p:nvSpPr>
        <p:spPr>
          <a:xfrm>
            <a:off x="3109363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818657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three column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3D3A975-61A8-EC4B-8011-05DB72584B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-3"/>
            <a:ext cx="736601" cy="5143485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1477" y="1498582"/>
            <a:ext cx="2587295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21" name="Image">
            <a:extLst>
              <a:ext uri="{FF2B5EF4-FFF2-40B4-BE49-F238E27FC236}">
                <a16:creationId xmlns:a16="http://schemas.microsoft.com/office/drawing/2014/main" id="{923B94DB-01B6-3041-B7E4-04333DA22DE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131E5258-E0D8-1547-A5C1-F359267CCE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07812" y="0"/>
            <a:ext cx="5330825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0B53735B-7F31-A344-8B99-EEA0E20E1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1477" y="711561"/>
            <a:ext cx="2587295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114D33A-0B45-984B-B04E-FF7BDA27CF2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1477" y="340219"/>
            <a:ext cx="2126167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B097F9-28E3-574B-B0E5-5746F63E5E70}"/>
              </a:ext>
            </a:extLst>
          </p:cNvPr>
          <p:cNvCxnSpPr>
            <a:cxnSpLocks/>
          </p:cNvCxnSpPr>
          <p:nvPr/>
        </p:nvCxnSpPr>
        <p:spPr>
          <a:xfrm>
            <a:off x="959888" y="259987"/>
            <a:ext cx="209232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27D53-93EB-674B-A6F2-15363FB558E0}"/>
              </a:ext>
            </a:extLst>
          </p:cNvPr>
          <p:cNvSpPr/>
          <p:nvPr/>
        </p:nvSpPr>
        <p:spPr>
          <a:xfrm>
            <a:off x="3109363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7791981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Custo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7010A8C-51DA-E548-8EAF-301699457CEF}"/>
              </a:ext>
            </a:extLst>
          </p:cNvPr>
          <p:cNvSpPr/>
          <p:nvPr/>
        </p:nvSpPr>
        <p:spPr>
          <a:xfrm>
            <a:off x="492126" y="-1"/>
            <a:ext cx="4089607" cy="51435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144823-72DE-2D4F-9D8C-0C21B10A35C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854" y="711560"/>
            <a:ext cx="3324929" cy="86177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Heading</a:t>
            </a:r>
            <a:br>
              <a:rPr lang="en-US"/>
            </a:br>
            <a:r>
              <a:rPr lang="en-US"/>
              <a:t>Heading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64BE38A-6CB5-5A45-95E9-F14E6DB4F3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5808" y="1932842"/>
            <a:ext cx="3324929" cy="18466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baseline="0" dirty="0" smtClean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0565657-29C5-5D47-8C3D-E9781BFCCF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7855" y="340219"/>
            <a:ext cx="2544970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bg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F0672F0B-2D5E-E840-93AA-7ABB4A9FC4C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29384" y="-2"/>
            <a:ext cx="4313317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24F6A8-44C2-814A-8B5F-3EFB65BFD77D}"/>
              </a:ext>
            </a:extLst>
          </p:cNvPr>
          <p:cNvSpPr/>
          <p:nvPr/>
        </p:nvSpPr>
        <p:spPr>
          <a:xfrm>
            <a:off x="4583033" y="-1"/>
            <a:ext cx="246351" cy="5143501"/>
          </a:xfrm>
          <a:prstGeom prst="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2E7CB54-733E-4A4B-B5E5-2CE1120614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743001" cy="5143499"/>
          </a:xfrm>
          <a:prstGeom prst="rect">
            <a:avLst/>
          </a:prstGeom>
        </p:spPr>
      </p:pic>
      <p:pic>
        <p:nvPicPr>
          <p:cNvPr id="33" name="Image">
            <a:extLst>
              <a:ext uri="{FF2B5EF4-FFF2-40B4-BE49-F238E27FC236}">
                <a16:creationId xmlns:a16="http://schemas.microsoft.com/office/drawing/2014/main" id="{1BFA2E31-4FD1-DD41-977F-854A85DDD2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3604C3-4C9B-D54A-825E-49DAA169DC65}"/>
              </a:ext>
            </a:extLst>
          </p:cNvPr>
          <p:cNvCxnSpPr>
            <a:cxnSpLocks/>
          </p:cNvCxnSpPr>
          <p:nvPr/>
        </p:nvCxnSpPr>
        <p:spPr>
          <a:xfrm>
            <a:off x="1005809" y="259987"/>
            <a:ext cx="2826363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65885-0DCF-A045-9ADA-E955330294D6}"/>
              </a:ext>
            </a:extLst>
          </p:cNvPr>
          <p:cNvSpPr/>
          <p:nvPr/>
        </p:nvSpPr>
        <p:spPr>
          <a:xfrm>
            <a:off x="3889322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2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969155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840FFF-DD96-CD41-9535-061F84724A0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77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7E1DDE6A-90EE-CE48-B093-206401E78C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990" y="250462"/>
            <a:ext cx="489607" cy="32763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36EDF4-DDBD-BB4C-A8E6-A0BC84894B55}"/>
              </a:ext>
            </a:extLst>
          </p:cNvPr>
          <p:cNvCxnSpPr/>
          <p:nvPr/>
        </p:nvCxnSpPr>
        <p:spPr>
          <a:xfrm flipV="1">
            <a:off x="8642350" y="0"/>
            <a:ext cx="0" cy="514350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96676-C70D-E54F-B809-B61D0D69A8E2}"/>
              </a:ext>
            </a:extLst>
          </p:cNvPr>
          <p:cNvCxnSpPr/>
          <p:nvPr/>
        </p:nvCxnSpPr>
        <p:spPr>
          <a:xfrm flipV="1">
            <a:off x="1773238" y="0"/>
            <a:ext cx="0" cy="514350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5175" y="2202418"/>
            <a:ext cx="6362700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i="0" kern="1200" baseline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43170" y="1020049"/>
            <a:ext cx="6355274" cy="99719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Presentation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930DE-DBFB-A84F-B61F-6BF579E13D9F}"/>
              </a:ext>
            </a:extLst>
          </p:cNvPr>
          <p:cNvSpPr/>
          <p:nvPr/>
        </p:nvSpPr>
        <p:spPr>
          <a:xfrm>
            <a:off x="246990" y="4667627"/>
            <a:ext cx="978557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764C512-F49B-A940-990A-98C924617D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43170" y="3422512"/>
            <a:ext cx="2940310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D660CF1-76A2-2D47-8E68-BDF20FA493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43170" y="3757999"/>
            <a:ext cx="2940310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62988D4-D1C1-1A41-8427-2DC3A0F252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80730" y="3422512"/>
            <a:ext cx="2940310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CF940C5-CE1A-6A44-BDAA-6603B2A849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80730" y="3757999"/>
            <a:ext cx="2940310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03199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Custo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5144823-72DE-2D4F-9D8C-0C21B10A35C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1231942"/>
            <a:ext cx="3322566" cy="33855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3590" y="711560"/>
            <a:ext cx="3314700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EC19153-B3A6-D045-9C5D-66D4AF5FE3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0" y="1909051"/>
            <a:ext cx="3306763" cy="18466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baseline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Body Copy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75A266-A475-664F-825C-760A21AB5335}"/>
              </a:ext>
            </a:extLst>
          </p:cNvPr>
          <p:cNvSpPr/>
          <p:nvPr/>
        </p:nvSpPr>
        <p:spPr>
          <a:xfrm>
            <a:off x="4085014" y="-1"/>
            <a:ext cx="239109" cy="5143501"/>
          </a:xfrm>
          <a:prstGeom prst="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FFE2ADD0-1055-FC4D-8D0B-E03C5ED71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6601" y="-1"/>
            <a:ext cx="3348412" cy="5143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797A924-0170-9946-8ADB-D1906A8CC4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1"/>
            <a:ext cx="736600" cy="5143499"/>
          </a:xfrm>
          <a:prstGeom prst="rect">
            <a:avLst/>
          </a:prstGeom>
        </p:spPr>
      </p:pic>
      <p:pic>
        <p:nvPicPr>
          <p:cNvPr id="38" name="Image">
            <a:extLst>
              <a:ext uri="{FF2B5EF4-FFF2-40B4-BE49-F238E27FC236}">
                <a16:creationId xmlns:a16="http://schemas.microsoft.com/office/drawing/2014/main" id="{03453159-D837-E940-96DD-0B2E07F58E5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ACD669-CC8A-0843-9ADD-C3CB11F72A81}"/>
              </a:ext>
            </a:extLst>
          </p:cNvPr>
          <p:cNvCxnSpPr>
            <a:cxnSpLocks/>
          </p:cNvCxnSpPr>
          <p:nvPr/>
        </p:nvCxnSpPr>
        <p:spPr>
          <a:xfrm>
            <a:off x="4572000" y="259987"/>
            <a:ext cx="38258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405BEA2-7FA2-6041-89A2-ECAF0BD563D3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540211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s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858" y="1892136"/>
            <a:ext cx="3293442" cy="2684894"/>
          </a:xfrm>
          <a:prstGeom prst="rect">
            <a:avLst/>
          </a:prstGeom>
        </p:spPr>
        <p:txBody>
          <a:bodyPr lIns="0" t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Copy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E533EBD-56B4-EB44-850B-C79FB1998F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97300" y="0"/>
            <a:ext cx="3311525" cy="18816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87B2641-C808-1545-8430-0211D0684D8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00476" y="2127436"/>
            <a:ext cx="3308350" cy="3016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CF628120-0A24-FD4A-A7BE-C0F319077D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3431" y="-1"/>
            <a:ext cx="1790570" cy="29941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C4F3BEFB-80A1-C34A-BE24-95E9E77257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54888" y="3273425"/>
            <a:ext cx="1790570" cy="1870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21" name="Image">
            <a:extLst>
              <a:ext uri="{FF2B5EF4-FFF2-40B4-BE49-F238E27FC236}">
                <a16:creationId xmlns:a16="http://schemas.microsoft.com/office/drawing/2014/main" id="{48B1FD06-0461-CD4B-BA18-DEF9E6300F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944049-D3AC-4A4A-916E-30E8CF00AD95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23296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C78E4D2-6C69-EC4C-A9F9-1BC2086CC09B}"/>
              </a:ext>
            </a:extLst>
          </p:cNvPr>
          <p:cNvSpPr/>
          <p:nvPr/>
        </p:nvSpPr>
        <p:spPr>
          <a:xfrm>
            <a:off x="3123430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3446005-27E5-DA47-B13E-5D47D8357B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6601" y="340219"/>
            <a:ext cx="2329679" cy="1693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3BB4AA9-9C4C-2143-9E9C-3DCBEF2309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2889" y="721405"/>
            <a:ext cx="3309936" cy="85212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Heading</a:t>
            </a:r>
            <a:br>
              <a:rPr lang="en-US"/>
            </a:br>
            <a:r>
              <a:rPr lang="en-US">
                <a:solidFill>
                  <a:schemeClr val="tx1"/>
                </a:solidFill>
              </a:rPr>
              <a:t>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7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s with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E533EBD-56B4-EB44-850B-C79FB1998F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75703" y="721403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CF628120-0A24-FD4A-A7BE-C0F319077D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23123" y="721403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D7635C8-85FE-924B-A1A3-F3ADFB0A44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1485" y="721403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9ED2B9A2-3748-DB45-9F2F-540D72E3086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75704" y="2824187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EC77C048-FF9C-AF4D-BAD6-DBCDB73B08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23123" y="2824187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2BE0015C-3996-AB4D-BB10-42B891124E8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485" y="2829751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8A8AEA6-884D-5F49-B1CB-95001C38FC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858" y="1892136"/>
            <a:ext cx="2263073" cy="2769660"/>
          </a:xfrm>
          <a:prstGeom prst="rect">
            <a:avLst/>
          </a:prstGeom>
        </p:spPr>
        <p:txBody>
          <a:bodyPr lIns="0" t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Copy</a:t>
            </a:r>
          </a:p>
        </p:txBody>
      </p:sp>
      <p:pic>
        <p:nvPicPr>
          <p:cNvPr id="26" name="Image">
            <a:extLst>
              <a:ext uri="{FF2B5EF4-FFF2-40B4-BE49-F238E27FC236}">
                <a16:creationId xmlns:a16="http://schemas.microsoft.com/office/drawing/2014/main" id="{39EA1AB9-512F-604E-B418-C4FABE8A6E3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8C59BA3-08AD-694C-9D90-62F73D099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2889" y="721404"/>
            <a:ext cx="2278051" cy="852130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  <a:br>
              <a:rPr lang="en-US"/>
            </a:br>
            <a:r>
              <a:rPr lang="en-US"/>
              <a:t>Heading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A203F7-B12A-E649-A007-637DE01EA687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E7D81F0-0D3B-D546-A57B-157C18289620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8417AFA-FEC2-CF47-8CDA-CDBC7D6567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6601" y="340219"/>
            <a:ext cx="7661274" cy="16931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86625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Story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C5B4D97-FB58-254F-89C6-62ECB2B5F6F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97298" y="0"/>
            <a:ext cx="3308351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1299" y="711562"/>
            <a:ext cx="3325593" cy="86197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Customer Story</a:t>
            </a:r>
            <a:br>
              <a:rPr lang="en-US"/>
            </a:br>
            <a:r>
              <a:rPr lang="en-US"/>
              <a:t>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12E9C8-CB26-FD4E-99E4-04293959E7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8659811" y="-1"/>
            <a:ext cx="492126" cy="51435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8D2F38-8F39-ED47-A28C-F951932A0BFF}"/>
              </a:ext>
            </a:extLst>
          </p:cNvPr>
          <p:cNvSpPr/>
          <p:nvPr/>
        </p:nvSpPr>
        <p:spPr>
          <a:xfrm>
            <a:off x="7105650" y="-1"/>
            <a:ext cx="1546225" cy="514350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1F58D3-DE45-3449-8FB1-982D5CD9E7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9649" y="250825"/>
            <a:ext cx="1038226" cy="1389064"/>
          </a:xfrm>
          <a:prstGeom prst="rect">
            <a:avLst/>
          </a:prstGeom>
        </p:spPr>
        <p:txBody>
          <a:bodyPr lIns="0" rIns="0"/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lvl="0"/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A6FD69E1-7FAE-1446-B229-E02F1904E0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9649" y="1892589"/>
            <a:ext cx="1038226" cy="1380836"/>
          </a:xfrm>
          <a:prstGeom prst="rect">
            <a:avLst/>
          </a:prstGeom>
        </p:spPr>
        <p:txBody>
          <a:bodyPr lIns="0" rIns="0"/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lvl="0"/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A481285-85AF-124E-B497-1DB35DD282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59649" y="3513571"/>
            <a:ext cx="1038226" cy="1387042"/>
          </a:xfrm>
          <a:prstGeom prst="rect">
            <a:avLst/>
          </a:prstGeom>
        </p:spPr>
        <p:txBody>
          <a:bodyPr lIns="0" rIns="0"/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lvl="0"/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1CC4436-7A03-CC42-9FCB-9E86D5A513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965" y="340219"/>
            <a:ext cx="2324315" cy="16219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pic>
        <p:nvPicPr>
          <p:cNvPr id="38" name="Image">
            <a:extLst>
              <a:ext uri="{FF2B5EF4-FFF2-40B4-BE49-F238E27FC236}">
                <a16:creationId xmlns:a16="http://schemas.microsoft.com/office/drawing/2014/main" id="{CAF69B79-F069-9A4B-8F7F-00E6EF245F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6D3422-C15E-E843-909B-1EC359B68168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23296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6DDFC5-C819-024A-A53F-3335E014C363}"/>
              </a:ext>
            </a:extLst>
          </p:cNvPr>
          <p:cNvSpPr/>
          <p:nvPr/>
        </p:nvSpPr>
        <p:spPr>
          <a:xfrm>
            <a:off x="3123430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64D9CB4-A4F2-A545-810E-CD823A257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858" y="1892136"/>
            <a:ext cx="3293442" cy="2684894"/>
          </a:xfrm>
          <a:prstGeom prst="rect">
            <a:avLst/>
          </a:prstGeom>
        </p:spPr>
        <p:txBody>
          <a:bodyPr lIns="0" t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Copy</a:t>
            </a:r>
          </a:p>
        </p:txBody>
      </p:sp>
    </p:spTree>
    <p:extLst>
      <p:ext uri="{BB962C8B-B14F-4D97-AF65-F5344CB8AC3E}">
        <p14:creationId xmlns:p14="http://schemas.microsoft.com/office/powerpoint/2010/main" val="3625613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er Story With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C5B4D97-FB58-254F-89C6-62ECB2B5F6F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97298" y="0"/>
            <a:ext cx="3308351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1299" y="711562"/>
            <a:ext cx="3325593" cy="86197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Customer Story</a:t>
            </a:r>
            <a:br>
              <a:rPr lang="en-US"/>
            </a:br>
            <a:r>
              <a:rPr lang="en-US"/>
              <a:t>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12E9C8-CB26-FD4E-99E4-04293959E7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8659811" y="-1"/>
            <a:ext cx="492126" cy="51435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8D2F38-8F39-ED47-A28C-F951932A0BFF}"/>
              </a:ext>
            </a:extLst>
          </p:cNvPr>
          <p:cNvSpPr/>
          <p:nvPr/>
        </p:nvSpPr>
        <p:spPr>
          <a:xfrm>
            <a:off x="7105650" y="-1"/>
            <a:ext cx="1546225" cy="514350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1F58D3-DE45-3449-8FB1-982D5CD9E7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9649" y="268805"/>
            <a:ext cx="1038226" cy="415864"/>
          </a:xfrm>
          <a:prstGeom prst="rect">
            <a:avLst/>
          </a:prstGeom>
        </p:spPr>
        <p:txBody>
          <a:bodyPr lIns="0" rIns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Tx/>
              <a:buNone/>
              <a:tabLst>
                <a:tab pos="182880" algn="l"/>
              </a:tabLst>
              <a:defRPr sz="32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1CC4436-7A03-CC42-9FCB-9E86D5A513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965" y="340219"/>
            <a:ext cx="2245781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pic>
        <p:nvPicPr>
          <p:cNvPr id="38" name="Image">
            <a:extLst>
              <a:ext uri="{FF2B5EF4-FFF2-40B4-BE49-F238E27FC236}">
                <a16:creationId xmlns:a16="http://schemas.microsoft.com/office/drawing/2014/main" id="{CAF69B79-F069-9A4B-8F7F-00E6EF245F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6D3422-C15E-E843-909B-1EC359B68168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23296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6DDFC5-C819-024A-A53F-3335E014C363}"/>
              </a:ext>
            </a:extLst>
          </p:cNvPr>
          <p:cNvSpPr/>
          <p:nvPr/>
        </p:nvSpPr>
        <p:spPr>
          <a:xfrm>
            <a:off x="3123430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marL="0" marR="0" lvl="0" indent="0" algn="r" defTabSz="309555" rtl="0" fontAlgn="auto" latinLnBrk="0" hangingPunct="0">
              <a:lnSpc>
                <a:spcPts val="11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-2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j-ea"/>
                <a:cs typeface="+mj-cs"/>
                <a:sym typeface="Founders Grotesk"/>
              </a:rPr>
              <a:t>ni.com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F83A2D-0E5F-7B40-BF1F-3D292779DAF3}"/>
              </a:ext>
            </a:extLst>
          </p:cNvPr>
          <p:cNvGrpSpPr/>
          <p:nvPr/>
        </p:nvGrpSpPr>
        <p:grpSpPr>
          <a:xfrm flipH="1">
            <a:off x="241298" y="1892589"/>
            <a:ext cx="3311525" cy="2770223"/>
            <a:chOff x="143113" y="2095349"/>
            <a:chExt cx="3487500" cy="3054682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21F0B2E-BAF6-AD4A-A455-4FE8E1153183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B675865-3560-B746-8C16-5A7A468610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383627-F26B-B34B-A423-8F78E7DA20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7BE3004C-2369-384D-9887-FA57DAAD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28725" y="4095020"/>
            <a:ext cx="2324100" cy="174304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1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7A6E3AF-75B3-BE47-899D-5ED34EA069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28725" y="4305730"/>
            <a:ext cx="2324100" cy="291907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83A2A97-1116-DF49-9F1A-0757A52C8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59649" y="697834"/>
            <a:ext cx="1038226" cy="237661"/>
          </a:xfrm>
          <a:prstGeom prst="rect">
            <a:avLst/>
          </a:prstGeom>
        </p:spPr>
        <p:txBody>
          <a:bodyPr lIns="0" rIns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C8EE8CFB-20CE-754E-83B0-6B0F4FDD17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59649" y="2216671"/>
            <a:ext cx="1038226" cy="415864"/>
          </a:xfrm>
          <a:prstGeom prst="rect">
            <a:avLst/>
          </a:prstGeom>
        </p:spPr>
        <p:txBody>
          <a:bodyPr lIns="0" rIns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Tx/>
              <a:buNone/>
              <a:tabLst>
                <a:tab pos="182880" algn="l"/>
              </a:tabLst>
              <a:defRPr sz="32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B4FD18C8-831F-0B4F-AAA0-D62BCC063E1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59649" y="2645700"/>
            <a:ext cx="1038226" cy="237661"/>
          </a:xfrm>
          <a:prstGeom prst="rect">
            <a:avLst/>
          </a:prstGeom>
        </p:spPr>
        <p:txBody>
          <a:bodyPr lIns="0" rIns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ABEFE6F0-BCA9-324B-B281-0ECDFFE62E7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59649" y="4246948"/>
            <a:ext cx="1038226" cy="415864"/>
          </a:xfrm>
          <a:prstGeom prst="rect">
            <a:avLst/>
          </a:prstGeom>
        </p:spPr>
        <p:txBody>
          <a:bodyPr lIns="0" rIns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Tx/>
              <a:buNone/>
              <a:tabLst>
                <a:tab pos="182880" algn="l"/>
              </a:tabLst>
              <a:defRPr sz="32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7A4F6431-7C8C-0D4E-9FB9-DD110EB8CC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59649" y="4675977"/>
            <a:ext cx="1038226" cy="237661"/>
          </a:xfrm>
          <a:prstGeom prst="rect">
            <a:avLst/>
          </a:prstGeom>
        </p:spPr>
        <p:txBody>
          <a:bodyPr lIns="0" rIns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3356B-A00E-BE47-970E-54D7E1C17F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2125" y="1832300"/>
            <a:ext cx="3074988" cy="202222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kumimoji="0" lang="en-US" sz="1600" u="none" strike="noStrike" kern="10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1800"/>
              <a:t>Place your quote here. Place your quote here. Place your quote here. Place your quote here.</a:t>
            </a:r>
          </a:p>
        </p:txBody>
      </p:sp>
    </p:spTree>
    <p:extLst>
      <p:ext uri="{BB962C8B-B14F-4D97-AF65-F5344CB8AC3E}">
        <p14:creationId xmlns:p14="http://schemas.microsoft.com/office/powerpoint/2010/main" val="420727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er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076DD0A-2DE2-294B-A520-6268B2AE3359}"/>
              </a:ext>
            </a:extLst>
          </p:cNvPr>
          <p:cNvSpPr/>
          <p:nvPr/>
        </p:nvSpPr>
        <p:spPr>
          <a:xfrm>
            <a:off x="227414" y="4667627"/>
            <a:ext cx="736644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3841CEA-524D-334B-886F-EADBA3DB3B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6601" y="2206794"/>
            <a:ext cx="7905748" cy="1534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8AD20AE-58EE-794E-BF76-F37A9AB3F5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6602" y="2453991"/>
            <a:ext cx="7905748" cy="47970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kern="1000" spc="0" dirty="0">
                <a:latin typeface="+mj-l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Customer Story Heading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A86A67F-6951-894E-9250-E633CE00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6600" y="3040466"/>
            <a:ext cx="7905735" cy="122708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FA260E-52D6-6F44-8999-DB1C2AF2274E}"/>
              </a:ext>
            </a:extLst>
          </p:cNvPr>
          <p:cNvSpPr/>
          <p:nvPr/>
        </p:nvSpPr>
        <p:spPr>
          <a:xfrm rot="16200000" flipH="1">
            <a:off x="288649" y="3371775"/>
            <a:ext cx="1227085" cy="1315433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1"/>
              </a:solidFill>
            </a:endParaRPr>
          </a:p>
        </p:txBody>
      </p:sp>
      <p:sp>
        <p:nvSpPr>
          <p:cNvPr id="14" name="Picture Placeholder 31">
            <a:extLst>
              <a:ext uri="{FF2B5EF4-FFF2-40B4-BE49-F238E27FC236}">
                <a16:creationId xmlns:a16="http://schemas.microsoft.com/office/drawing/2014/main" id="{EF6A3635-BEB4-C946-9274-65FCAAC33CE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7493" y="0"/>
            <a:ext cx="9144001" cy="2113083"/>
          </a:xfrm>
          <a:custGeom>
            <a:avLst/>
            <a:gdLst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7493 w 9144001"/>
              <a:gd name="connsiteY2" fmla="*/ 830388 h 2571750"/>
              <a:gd name="connsiteX3" fmla="*/ 976757 w 9144001"/>
              <a:gd name="connsiteY3" fmla="*/ 83038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7493 w 9144001"/>
              <a:gd name="connsiteY2" fmla="*/ 830388 h 2571750"/>
              <a:gd name="connsiteX3" fmla="*/ 969882 w 9144001"/>
              <a:gd name="connsiteY3" fmla="*/ 103120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3120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61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295255"/>
              <a:gd name="connsiteY0" fmla="*/ 1054308 h 2571750"/>
              <a:gd name="connsiteX1" fmla="*/ 158747 w 9295255"/>
              <a:gd name="connsiteY1" fmla="*/ 0 h 2571750"/>
              <a:gd name="connsiteX2" fmla="*/ 165622 w 9295255"/>
              <a:gd name="connsiteY2" fmla="*/ 1014474 h 2571750"/>
              <a:gd name="connsiteX3" fmla="*/ 1121136 w 9295255"/>
              <a:gd name="connsiteY3" fmla="*/ 1014474 h 2571750"/>
              <a:gd name="connsiteX4" fmla="*/ 1128011 w 9295255"/>
              <a:gd name="connsiteY4" fmla="*/ 0 h 2571750"/>
              <a:gd name="connsiteX5" fmla="*/ 9295255 w 9295255"/>
              <a:gd name="connsiteY5" fmla="*/ 0 h 2571750"/>
              <a:gd name="connsiteX6" fmla="*/ 9295255 w 9295255"/>
              <a:gd name="connsiteY6" fmla="*/ 2571750 h 2571750"/>
              <a:gd name="connsiteX7" fmla="*/ 151254 w 9295255"/>
              <a:gd name="connsiteY7" fmla="*/ 2571750 h 2571750"/>
              <a:gd name="connsiteX8" fmla="*/ 0 w 9295255"/>
              <a:gd name="connsiteY8" fmla="*/ 1054308 h 2571750"/>
              <a:gd name="connsiteX0" fmla="*/ 0 w 9295255"/>
              <a:gd name="connsiteY0" fmla="*/ 1054308 h 2571750"/>
              <a:gd name="connsiteX1" fmla="*/ 289376 w 9295255"/>
              <a:gd name="connsiteY1" fmla="*/ 1891059 h 2571750"/>
              <a:gd name="connsiteX2" fmla="*/ 165622 w 9295255"/>
              <a:gd name="connsiteY2" fmla="*/ 1014474 h 2571750"/>
              <a:gd name="connsiteX3" fmla="*/ 1121136 w 9295255"/>
              <a:gd name="connsiteY3" fmla="*/ 1014474 h 2571750"/>
              <a:gd name="connsiteX4" fmla="*/ 1128011 w 9295255"/>
              <a:gd name="connsiteY4" fmla="*/ 0 h 2571750"/>
              <a:gd name="connsiteX5" fmla="*/ 9295255 w 9295255"/>
              <a:gd name="connsiteY5" fmla="*/ 0 h 2571750"/>
              <a:gd name="connsiteX6" fmla="*/ 9295255 w 9295255"/>
              <a:gd name="connsiteY6" fmla="*/ 2571750 h 2571750"/>
              <a:gd name="connsiteX7" fmla="*/ 151254 w 9295255"/>
              <a:gd name="connsiteY7" fmla="*/ 2571750 h 2571750"/>
              <a:gd name="connsiteX8" fmla="*/ 0 w 9295255"/>
              <a:gd name="connsiteY8" fmla="*/ 1054308 h 2571750"/>
              <a:gd name="connsiteX0" fmla="*/ 0 w 9144001"/>
              <a:gd name="connsiteY0" fmla="*/ 2571750 h 2571750"/>
              <a:gd name="connsiteX1" fmla="*/ 138122 w 9144001"/>
              <a:gd name="connsiteY1" fmla="*/ 1891059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1148637 w 9144001"/>
              <a:gd name="connsiteY3" fmla="*/ 1031209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976757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1" h="2571750">
                <a:moveTo>
                  <a:pt x="0" y="2571750"/>
                </a:moveTo>
                <a:lnTo>
                  <a:pt x="618" y="1891059"/>
                </a:lnTo>
                <a:cubicBezTo>
                  <a:pt x="2910" y="2229217"/>
                  <a:pt x="12076" y="676316"/>
                  <a:pt x="14368" y="1014474"/>
                </a:cubicBezTo>
                <a:lnTo>
                  <a:pt x="976757" y="1014474"/>
                </a:lnTo>
                <a:cubicBezTo>
                  <a:pt x="979049" y="670738"/>
                  <a:pt x="974465" y="343736"/>
                  <a:pt x="976757" y="0"/>
                </a:cubicBezTo>
                <a:lnTo>
                  <a:pt x="9144001" y="0"/>
                </a:lnTo>
                <a:lnTo>
                  <a:pt x="9144001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D4AA98-32E8-404F-8486-E2CC4F1EC576}"/>
              </a:ext>
            </a:extLst>
          </p:cNvPr>
          <p:cNvGrpSpPr/>
          <p:nvPr/>
        </p:nvGrpSpPr>
        <p:grpSpPr>
          <a:xfrm>
            <a:off x="0" y="0"/>
            <a:ext cx="976756" cy="830388"/>
            <a:chOff x="0" y="0"/>
            <a:chExt cx="976756" cy="83038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C1AD95-F671-1943-84DD-2E6B7D3586E7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tx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7" name="Image">
              <a:extLst>
                <a:ext uri="{FF2B5EF4-FFF2-40B4-BE49-F238E27FC236}">
                  <a16:creationId xmlns:a16="http://schemas.microsoft.com/office/drawing/2014/main" id="{B0A59DCE-C4DF-DD42-BF0A-5825E33E3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841981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er Story With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1">
            <a:extLst>
              <a:ext uri="{FF2B5EF4-FFF2-40B4-BE49-F238E27FC236}">
                <a16:creationId xmlns:a16="http://schemas.microsoft.com/office/drawing/2014/main" id="{E8A6A484-84E1-9C4A-BE1B-218336379D8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7493" y="0"/>
            <a:ext cx="9144001" cy="2113083"/>
          </a:xfrm>
          <a:custGeom>
            <a:avLst/>
            <a:gdLst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7493 w 9144001"/>
              <a:gd name="connsiteY2" fmla="*/ 830388 h 2571750"/>
              <a:gd name="connsiteX3" fmla="*/ 976757 w 9144001"/>
              <a:gd name="connsiteY3" fmla="*/ 83038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7493 w 9144001"/>
              <a:gd name="connsiteY2" fmla="*/ 830388 h 2571750"/>
              <a:gd name="connsiteX3" fmla="*/ 969882 w 9144001"/>
              <a:gd name="connsiteY3" fmla="*/ 103120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3120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61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295255"/>
              <a:gd name="connsiteY0" fmla="*/ 1054308 h 2571750"/>
              <a:gd name="connsiteX1" fmla="*/ 158747 w 9295255"/>
              <a:gd name="connsiteY1" fmla="*/ 0 h 2571750"/>
              <a:gd name="connsiteX2" fmla="*/ 165622 w 9295255"/>
              <a:gd name="connsiteY2" fmla="*/ 1014474 h 2571750"/>
              <a:gd name="connsiteX3" fmla="*/ 1121136 w 9295255"/>
              <a:gd name="connsiteY3" fmla="*/ 1014474 h 2571750"/>
              <a:gd name="connsiteX4" fmla="*/ 1128011 w 9295255"/>
              <a:gd name="connsiteY4" fmla="*/ 0 h 2571750"/>
              <a:gd name="connsiteX5" fmla="*/ 9295255 w 9295255"/>
              <a:gd name="connsiteY5" fmla="*/ 0 h 2571750"/>
              <a:gd name="connsiteX6" fmla="*/ 9295255 w 9295255"/>
              <a:gd name="connsiteY6" fmla="*/ 2571750 h 2571750"/>
              <a:gd name="connsiteX7" fmla="*/ 151254 w 9295255"/>
              <a:gd name="connsiteY7" fmla="*/ 2571750 h 2571750"/>
              <a:gd name="connsiteX8" fmla="*/ 0 w 9295255"/>
              <a:gd name="connsiteY8" fmla="*/ 1054308 h 2571750"/>
              <a:gd name="connsiteX0" fmla="*/ 0 w 9295255"/>
              <a:gd name="connsiteY0" fmla="*/ 1054308 h 2571750"/>
              <a:gd name="connsiteX1" fmla="*/ 289376 w 9295255"/>
              <a:gd name="connsiteY1" fmla="*/ 1891059 h 2571750"/>
              <a:gd name="connsiteX2" fmla="*/ 165622 w 9295255"/>
              <a:gd name="connsiteY2" fmla="*/ 1014474 h 2571750"/>
              <a:gd name="connsiteX3" fmla="*/ 1121136 w 9295255"/>
              <a:gd name="connsiteY3" fmla="*/ 1014474 h 2571750"/>
              <a:gd name="connsiteX4" fmla="*/ 1128011 w 9295255"/>
              <a:gd name="connsiteY4" fmla="*/ 0 h 2571750"/>
              <a:gd name="connsiteX5" fmla="*/ 9295255 w 9295255"/>
              <a:gd name="connsiteY5" fmla="*/ 0 h 2571750"/>
              <a:gd name="connsiteX6" fmla="*/ 9295255 w 9295255"/>
              <a:gd name="connsiteY6" fmla="*/ 2571750 h 2571750"/>
              <a:gd name="connsiteX7" fmla="*/ 151254 w 9295255"/>
              <a:gd name="connsiteY7" fmla="*/ 2571750 h 2571750"/>
              <a:gd name="connsiteX8" fmla="*/ 0 w 9295255"/>
              <a:gd name="connsiteY8" fmla="*/ 1054308 h 2571750"/>
              <a:gd name="connsiteX0" fmla="*/ 0 w 9144001"/>
              <a:gd name="connsiteY0" fmla="*/ 2571750 h 2571750"/>
              <a:gd name="connsiteX1" fmla="*/ 138122 w 9144001"/>
              <a:gd name="connsiteY1" fmla="*/ 1891059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1148637 w 9144001"/>
              <a:gd name="connsiteY3" fmla="*/ 1031209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976757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1" h="2571750">
                <a:moveTo>
                  <a:pt x="0" y="2571750"/>
                </a:moveTo>
                <a:lnTo>
                  <a:pt x="618" y="1891059"/>
                </a:lnTo>
                <a:cubicBezTo>
                  <a:pt x="2910" y="2229217"/>
                  <a:pt x="12076" y="676316"/>
                  <a:pt x="14368" y="1014474"/>
                </a:cubicBezTo>
                <a:lnTo>
                  <a:pt x="976757" y="1014474"/>
                </a:lnTo>
                <a:cubicBezTo>
                  <a:pt x="979049" y="670738"/>
                  <a:pt x="974465" y="343736"/>
                  <a:pt x="976757" y="0"/>
                </a:cubicBezTo>
                <a:lnTo>
                  <a:pt x="9144001" y="0"/>
                </a:lnTo>
                <a:lnTo>
                  <a:pt x="9144001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Title Placeholder 1">
            <a:extLst>
              <a:ext uri="{FF2B5EF4-FFF2-40B4-BE49-F238E27FC236}">
                <a16:creationId xmlns:a16="http://schemas.microsoft.com/office/drawing/2014/main" id="{15260148-DF88-B840-90EE-0C47D33276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6599" y="3132639"/>
            <a:ext cx="7905748" cy="103332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lang="en-US" sz="1600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Place your quote here. Place your quote here. Place your quote here.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CC6AA5-C1EF-0548-9CE8-F9BF6B1A4B1D}"/>
              </a:ext>
            </a:extLst>
          </p:cNvPr>
          <p:cNvGrpSpPr/>
          <p:nvPr/>
        </p:nvGrpSpPr>
        <p:grpSpPr>
          <a:xfrm flipV="1">
            <a:off x="244475" y="2453991"/>
            <a:ext cx="8645525" cy="2189043"/>
            <a:chOff x="253999" y="256470"/>
            <a:chExt cx="9104950" cy="247233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9378DBA-50B5-3A48-8C5E-45B29DAB382E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472337"/>
              <a:chOff x="701574" y="2423516"/>
              <a:chExt cx="2929039" cy="2472337"/>
            </a:xfrm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D989985E-5187-0949-8871-D63CF18A6327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A073211-F272-8D4B-9561-18C82AF513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23516"/>
                <a:ext cx="0" cy="1086455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E9CB451-215A-024F-9057-56EAB4F18C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78B1C9-CD78-C845-BDE3-22BDE7CDE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6175911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8471C3B6-5F99-5E48-8910-59FA055EC8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8238" y="4174746"/>
            <a:ext cx="2324100" cy="174304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1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CEE1B424-793B-AD4A-8311-9DB3016363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18238" y="4385456"/>
            <a:ext cx="2324100" cy="207664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0" i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22B831-87DD-094C-8BF6-BADFCDF3267F}"/>
              </a:ext>
            </a:extLst>
          </p:cNvPr>
          <p:cNvSpPr txBox="1"/>
          <p:nvPr/>
        </p:nvSpPr>
        <p:spPr>
          <a:xfrm>
            <a:off x="-2175029" y="-1961965"/>
            <a:ext cx="0" cy="0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l"/>
            <a:endParaRPr lang="en-US" sz="11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C31525-13D6-6647-85D8-3A22B819A073}"/>
              </a:ext>
            </a:extLst>
          </p:cNvPr>
          <p:cNvSpPr/>
          <p:nvPr/>
        </p:nvSpPr>
        <p:spPr>
          <a:xfrm>
            <a:off x="234906" y="4667627"/>
            <a:ext cx="736644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7582ED6-B11E-2840-BC16-8AA55377756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6599" y="2206794"/>
            <a:ext cx="7905739" cy="1534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DE98B-3528-A744-86A4-DCFFB94733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6600" y="2453991"/>
            <a:ext cx="7905739" cy="47970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kern="1000" spc="0" dirty="0">
                <a:latin typeface="+mj-l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Customer Story Heading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682D7F-A8E4-E647-824A-A3055BB67211}"/>
              </a:ext>
            </a:extLst>
          </p:cNvPr>
          <p:cNvGrpSpPr/>
          <p:nvPr/>
        </p:nvGrpSpPr>
        <p:grpSpPr>
          <a:xfrm>
            <a:off x="0" y="0"/>
            <a:ext cx="976756" cy="830388"/>
            <a:chOff x="0" y="0"/>
            <a:chExt cx="976756" cy="83038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EFDE17-815B-C744-AB1E-F53555C77370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tx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30" name="Image">
              <a:extLst>
                <a:ext uri="{FF2B5EF4-FFF2-40B4-BE49-F238E27FC236}">
                  <a16:creationId xmlns:a16="http://schemas.microsoft.com/office/drawing/2014/main" id="{2A4BE874-D293-184D-B0A4-EC203483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107879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icture Placeholder 80">
            <a:extLst>
              <a:ext uri="{FF2B5EF4-FFF2-40B4-BE49-F238E27FC236}">
                <a16:creationId xmlns:a16="http://schemas.microsoft.com/office/drawing/2014/main" id="{AEE067B2-F4B1-2441-A56D-BD1587AB4B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05588" y="1023938"/>
            <a:ext cx="2538412" cy="3095625"/>
          </a:xfrm>
          <a:custGeom>
            <a:avLst/>
            <a:gdLst>
              <a:gd name="connsiteX0" fmla="*/ 453275 w 2538412"/>
              <a:gd name="connsiteY0" fmla="*/ 0 h 3095625"/>
              <a:gd name="connsiteX1" fmla="*/ 2538412 w 2538412"/>
              <a:gd name="connsiteY1" fmla="*/ 0 h 3095625"/>
              <a:gd name="connsiteX2" fmla="*/ 2538412 w 2538412"/>
              <a:gd name="connsiteY2" fmla="*/ 3095625 h 3095625"/>
              <a:gd name="connsiteX3" fmla="*/ 0 w 2538412"/>
              <a:gd name="connsiteY3" fmla="*/ 3095625 h 3095625"/>
              <a:gd name="connsiteX4" fmla="*/ 0 w 2538412"/>
              <a:gd name="connsiteY4" fmla="*/ 456411 h 3095625"/>
              <a:gd name="connsiteX5" fmla="*/ 453275 w 2538412"/>
              <a:gd name="connsiteY5" fmla="*/ 456411 h 309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8412" h="3095625">
                <a:moveTo>
                  <a:pt x="453275" y="0"/>
                </a:moveTo>
                <a:lnTo>
                  <a:pt x="2538412" y="0"/>
                </a:lnTo>
                <a:lnTo>
                  <a:pt x="2538412" y="3095625"/>
                </a:lnTo>
                <a:lnTo>
                  <a:pt x="0" y="3095625"/>
                </a:lnTo>
                <a:lnTo>
                  <a:pt x="0" y="456411"/>
                </a:lnTo>
                <a:lnTo>
                  <a:pt x="453275" y="4564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BA7A081F-361F-964E-B608-EEB95DB39FCD}"/>
              </a:ext>
            </a:extLst>
          </p:cNvPr>
          <p:cNvSpPr txBox="1">
            <a:spLocks/>
          </p:cNvSpPr>
          <p:nvPr/>
        </p:nvSpPr>
        <p:spPr>
          <a:xfrm>
            <a:off x="6604944" y="1024489"/>
            <a:ext cx="453919" cy="456412"/>
          </a:xfrm>
          <a:custGeom>
            <a:avLst/>
            <a:gdLst>
              <a:gd name="connsiteX0" fmla="*/ 0 w 453919"/>
              <a:gd name="connsiteY0" fmla="*/ 0 h 456412"/>
              <a:gd name="connsiteX1" fmla="*/ 453919 w 453919"/>
              <a:gd name="connsiteY1" fmla="*/ 0 h 456412"/>
              <a:gd name="connsiteX2" fmla="*/ 453919 w 453919"/>
              <a:gd name="connsiteY2" fmla="*/ 456412 h 456412"/>
              <a:gd name="connsiteX3" fmla="*/ 0 w 453919"/>
              <a:gd name="connsiteY3" fmla="*/ 456412 h 456412"/>
              <a:gd name="connsiteX4" fmla="*/ 0 w 453919"/>
              <a:gd name="connsiteY4" fmla="*/ 0 h 4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919" h="456412">
                <a:moveTo>
                  <a:pt x="0" y="0"/>
                </a:moveTo>
                <a:lnTo>
                  <a:pt x="453919" y="0"/>
                </a:lnTo>
                <a:lnTo>
                  <a:pt x="453919" y="456412"/>
                </a:lnTo>
                <a:lnTo>
                  <a:pt x="0" y="4564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lang="en-US" sz="1050" b="0" i="0" kern="120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  <a:lvl2pPr marL="274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2pPr>
            <a:lvl3pPr marL="5486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4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3pPr>
            <a:lvl4pPr marL="731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Title Placeholder 1">
            <a:extLst>
              <a:ext uri="{FF2B5EF4-FFF2-40B4-BE49-F238E27FC236}">
                <a16:creationId xmlns:a16="http://schemas.microsoft.com/office/drawing/2014/main" id="{15260148-DF88-B840-90EE-0C47D33276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5552" y="1024488"/>
            <a:ext cx="4357994" cy="249341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lang="en-US" sz="2800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Place your quote here. Place your quote here. Place your quote here. Place your quote here.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CC6AA5-C1EF-0548-9CE8-F9BF6B1A4B1D}"/>
              </a:ext>
            </a:extLst>
          </p:cNvPr>
          <p:cNvGrpSpPr/>
          <p:nvPr/>
        </p:nvGrpSpPr>
        <p:grpSpPr>
          <a:xfrm flipV="1">
            <a:off x="736600" y="0"/>
            <a:ext cx="4845050" cy="4656138"/>
            <a:chOff x="253999" y="256470"/>
            <a:chExt cx="5102517" cy="471840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9378DBA-50B5-3A48-8C5E-45B29DAB382E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D989985E-5187-0949-8871-D63CF18A6327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A073211-F272-8D4B-9561-18C82AF513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E9CB451-215A-024F-9057-56EAB4F18C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78B1C9-CD78-C845-BDE3-22BDE7CDE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49" name="Image">
            <a:extLst>
              <a:ext uri="{FF2B5EF4-FFF2-40B4-BE49-F238E27FC236}">
                <a16:creationId xmlns:a16="http://schemas.microsoft.com/office/drawing/2014/main" id="{7EECE47B-ED7F-EB4B-843D-632CB7B318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8471C3B6-5F99-5E48-8910-59FA055EC8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59451" y="3908300"/>
            <a:ext cx="2324100" cy="174304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1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CEE1B424-793B-AD4A-8311-9DB3016363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59451" y="4119009"/>
            <a:ext cx="2324100" cy="387937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0" i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7A4E09E-5125-B74E-B554-E933BCBEC1B7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22B831-87DD-094C-8BF6-BADFCDF3267F}"/>
              </a:ext>
            </a:extLst>
          </p:cNvPr>
          <p:cNvSpPr txBox="1"/>
          <p:nvPr/>
        </p:nvSpPr>
        <p:spPr>
          <a:xfrm>
            <a:off x="-2175029" y="-1961965"/>
            <a:ext cx="0" cy="0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l"/>
            <a:endParaRPr lang="en-US" sz="11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Pie 16">
            <a:extLst>
              <a:ext uri="{FF2B5EF4-FFF2-40B4-BE49-F238E27FC236}">
                <a16:creationId xmlns:a16="http://schemas.microsoft.com/office/drawing/2014/main" id="{2383DA36-5FB2-FB43-AD10-FBA5AF15162F}"/>
              </a:ext>
            </a:extLst>
          </p:cNvPr>
          <p:cNvSpPr>
            <a:spLocks/>
          </p:cNvSpPr>
          <p:nvPr/>
        </p:nvSpPr>
        <p:spPr>
          <a:xfrm rot="10800000">
            <a:off x="6604943" y="1023937"/>
            <a:ext cx="914400" cy="914400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25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7A4E09E-5125-B74E-B554-E933BCBEC1B7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22B831-87DD-094C-8BF6-BADFCDF3267F}"/>
              </a:ext>
            </a:extLst>
          </p:cNvPr>
          <p:cNvSpPr txBox="1"/>
          <p:nvPr/>
        </p:nvSpPr>
        <p:spPr>
          <a:xfrm>
            <a:off x="-2175029" y="-1961965"/>
            <a:ext cx="0" cy="0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l"/>
            <a:endParaRPr lang="en-US" sz="11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0E0FFF-259D-7541-B009-9ABD6BC92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-1"/>
            <a:ext cx="736600" cy="5143499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391EC18B-77FD-E646-BAFF-4053ABBC37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6ADDA8F-E27E-374C-BFFC-88BCD1003C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8000" y="1639888"/>
            <a:ext cx="6619875" cy="187801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lang="en-US" sz="2800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Place your quote here. Place your quote here. Place your quote here. Place your quote here.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CDCBC7D-2FD3-5E40-A27C-4980D3B6C8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3775" y="3908300"/>
            <a:ext cx="2324100" cy="174304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1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F48D7100-0AE2-3A4E-9283-6A64C2504C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73775" y="4119009"/>
            <a:ext cx="2324100" cy="387937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0" i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5" name="Pie 24">
            <a:extLst>
              <a:ext uri="{FF2B5EF4-FFF2-40B4-BE49-F238E27FC236}">
                <a16:creationId xmlns:a16="http://schemas.microsoft.com/office/drawing/2014/main" id="{DE27984F-A390-7A4D-8818-586FDFF9AD90}"/>
              </a:ext>
            </a:extLst>
          </p:cNvPr>
          <p:cNvSpPr>
            <a:spLocks/>
          </p:cNvSpPr>
          <p:nvPr/>
        </p:nvSpPr>
        <p:spPr>
          <a:xfrm rot="10800000">
            <a:off x="1257300" y="946775"/>
            <a:ext cx="1042697" cy="1037068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576A340-CC30-A548-B829-F8A76D5BC185}"/>
              </a:ext>
            </a:extLst>
          </p:cNvPr>
          <p:cNvGrpSpPr/>
          <p:nvPr/>
        </p:nvGrpSpPr>
        <p:grpSpPr>
          <a:xfrm flipV="1">
            <a:off x="1251677" y="3273425"/>
            <a:ext cx="7146198" cy="1367600"/>
            <a:chOff x="254000" y="256470"/>
            <a:chExt cx="7525947" cy="13858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D4B5FE5-4627-9C46-8C76-9982691D2CDC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51F2E91-3DE3-FD49-AA63-74BD3FD5D9B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84DFD07-A88D-F249-ACD0-DA70CA9596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02E1F04-3951-1947-AD58-51F6B352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596909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259550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AB8D11-AD3A-4141-9F5A-7748DF9C74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3794" y="0"/>
            <a:ext cx="480206" cy="5143499"/>
          </a:xfrm>
          <a:prstGeom prst="rect">
            <a:avLst/>
          </a:prstGeom>
        </p:spPr>
      </p:pic>
      <p:pic>
        <p:nvPicPr>
          <p:cNvPr id="21" name="Picture Placeholder 4">
            <a:extLst>
              <a:ext uri="{FF2B5EF4-FFF2-40B4-BE49-F238E27FC236}">
                <a16:creationId xmlns:a16="http://schemas.microsoft.com/office/drawing/2014/main" id="{A0156F60-09B0-0440-9CDD-1AB031DB41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97" y="10"/>
            <a:ext cx="3552805" cy="5143490"/>
          </a:xfrm>
          <a:custGeom>
            <a:avLst/>
            <a:gdLst>
              <a:gd name="connsiteX0" fmla="*/ 981076 w 3568700"/>
              <a:gd name="connsiteY0" fmla="*/ 0 h 5143500"/>
              <a:gd name="connsiteX1" fmla="*/ 3568700 w 3568700"/>
              <a:gd name="connsiteY1" fmla="*/ 0 h 5143500"/>
              <a:gd name="connsiteX2" fmla="*/ 3568700 w 3568700"/>
              <a:gd name="connsiteY2" fmla="*/ 5143500 h 5143500"/>
              <a:gd name="connsiteX3" fmla="*/ 0 w 3568700"/>
              <a:gd name="connsiteY3" fmla="*/ 5143500 h 5143500"/>
              <a:gd name="connsiteX4" fmla="*/ 0 w 3568700"/>
              <a:gd name="connsiteY4" fmla="*/ 828633 h 5143500"/>
              <a:gd name="connsiteX5" fmla="*/ 981076 w 3568700"/>
              <a:gd name="connsiteY5" fmla="*/ 828633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68700" h="5143500">
                <a:moveTo>
                  <a:pt x="981076" y="0"/>
                </a:moveTo>
                <a:lnTo>
                  <a:pt x="3568700" y="0"/>
                </a:lnTo>
                <a:lnTo>
                  <a:pt x="3568700" y="5143500"/>
                </a:lnTo>
                <a:lnTo>
                  <a:pt x="0" y="5143500"/>
                </a:lnTo>
                <a:lnTo>
                  <a:pt x="0" y="828633"/>
                </a:lnTo>
                <a:lnTo>
                  <a:pt x="981076" y="828633"/>
                </a:lnTo>
                <a:close/>
              </a:path>
            </a:pathLst>
          </a:cu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7ECE56-49A2-5A4A-B068-2B97BA448EFB}"/>
              </a:ext>
            </a:extLst>
          </p:cNvPr>
          <p:cNvSpPr/>
          <p:nvPr/>
        </p:nvSpPr>
        <p:spPr>
          <a:xfrm>
            <a:off x="-1" y="0"/>
            <a:ext cx="1013927" cy="84597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97299" y="1904533"/>
            <a:ext cx="4600576" cy="5909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7300" y="2683279"/>
            <a:ext cx="4600575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1000"/>
              </a:spcBef>
              <a:buClrTx/>
              <a:buSzTx/>
              <a:buFont typeface="Arial"/>
              <a:tabLst/>
            </a:pPr>
            <a:r>
              <a:rPr lang="en-US"/>
              <a:t>Subhead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FAF2C5-DE31-2246-B9B9-FE60FD80BA4E}"/>
              </a:ext>
            </a:extLst>
          </p:cNvPr>
          <p:cNvCxnSpPr>
            <a:cxnSpLocks/>
          </p:cNvCxnSpPr>
          <p:nvPr/>
        </p:nvCxnSpPr>
        <p:spPr>
          <a:xfrm>
            <a:off x="5575300" y="259987"/>
            <a:ext cx="2334001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A461D489-B5A6-6845-9E0E-48291F78B396}"/>
              </a:ext>
            </a:extLst>
          </p:cNvPr>
          <p:cNvSpPr/>
          <p:nvPr/>
        </p:nvSpPr>
        <p:spPr>
          <a:xfrm flipH="1">
            <a:off x="3797299" y="259987"/>
            <a:ext cx="3033713" cy="2756933"/>
          </a:xfrm>
          <a:prstGeom prst="arc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">
            <a:extLst>
              <a:ext uri="{FF2B5EF4-FFF2-40B4-BE49-F238E27FC236}">
                <a16:creationId xmlns:a16="http://schemas.microsoft.com/office/drawing/2014/main" id="{D42AA959-BD3F-204E-ADBF-55F5D2FA3A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6990" y="250462"/>
            <a:ext cx="489607" cy="32763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D2953A-DC36-124D-B17E-9E5B78F05A8C}"/>
              </a:ext>
            </a:extLst>
          </p:cNvPr>
          <p:cNvSpPr/>
          <p:nvPr/>
        </p:nvSpPr>
        <p:spPr>
          <a:xfrm>
            <a:off x="7924800" y="148185"/>
            <a:ext cx="483407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95227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840FFF-DD96-CD41-9535-061F84724A0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656CE9-0040-A34F-8C4D-2091C9CAA7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550" y="0"/>
            <a:ext cx="2825750" cy="51435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2740" y="2415441"/>
            <a:ext cx="4824896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i="0" kern="1200" baseline="0" dirty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0735" y="1235365"/>
            <a:ext cx="4819265" cy="99719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Presentation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B56DA04-C94C-7D4C-850E-73A6ADC441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62741" y="3422512"/>
            <a:ext cx="4824894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bg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2" name="Image">
            <a:extLst>
              <a:ext uri="{FF2B5EF4-FFF2-40B4-BE49-F238E27FC236}">
                <a16:creationId xmlns:a16="http://schemas.microsoft.com/office/drawing/2014/main" id="{7427F21E-3609-7943-AE05-8CAE39A3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6990" y="250462"/>
            <a:ext cx="489607" cy="32763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D660A3-5027-7045-8F6D-B7A3E56EEF1E}"/>
              </a:ext>
            </a:extLst>
          </p:cNvPr>
          <p:cNvSpPr/>
          <p:nvPr/>
        </p:nvSpPr>
        <p:spPr>
          <a:xfrm>
            <a:off x="246991" y="4667627"/>
            <a:ext cx="724560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tx2"/>
                </a:solidFill>
              </a:rPr>
              <a:t>ni.com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8899CD4-D773-0A4B-A456-E6BBF46A3C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62740" y="3757999"/>
            <a:ext cx="4824896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626508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4318A853-BC17-0E4F-BD5F-6054F35EDA2B}"/>
              </a:ext>
            </a:extLst>
          </p:cNvPr>
          <p:cNvSpPr/>
          <p:nvPr/>
        </p:nvSpPr>
        <p:spPr>
          <a:xfrm>
            <a:off x="2" y="0"/>
            <a:ext cx="9143999" cy="51435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25650" y="1639888"/>
            <a:ext cx="5899150" cy="108952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</a:t>
            </a:r>
            <a:br>
              <a:rPr lang="en-US"/>
            </a:br>
            <a:r>
              <a:rPr lang="en-US"/>
              <a:t>Divider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25651" y="2913052"/>
            <a:ext cx="5899147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8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0"/>
              </a:spcBef>
              <a:buClrTx/>
              <a:buSzTx/>
              <a:buFont typeface="Arial"/>
              <a:tabLst/>
            </a:pPr>
            <a:r>
              <a:rPr lang="en-US"/>
              <a:t>Subhead</a:t>
            </a:r>
          </a:p>
        </p:txBody>
      </p:sp>
      <p:pic>
        <p:nvPicPr>
          <p:cNvPr id="8" name="Image">
            <a:extLst>
              <a:ext uri="{FF2B5EF4-FFF2-40B4-BE49-F238E27FC236}">
                <a16:creationId xmlns:a16="http://schemas.microsoft.com/office/drawing/2014/main" id="{FC4BF429-AECB-C64F-857D-520D598BC9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990" y="250462"/>
            <a:ext cx="489607" cy="32763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C59983-8944-6449-B49C-B80D3A24BE2F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314867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047AFD8-289C-5540-8775-BB5FCC9F90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1"/>
            <a:ext cx="736600" cy="5143499"/>
          </a:xfrm>
          <a:prstGeom prst="rect">
            <a:avLst/>
          </a:prstGeom>
        </p:spPr>
      </p:pic>
      <p:pic>
        <p:nvPicPr>
          <p:cNvPr id="17" name="Image">
            <a:extLst>
              <a:ext uri="{FF2B5EF4-FFF2-40B4-BE49-F238E27FC236}">
                <a16:creationId xmlns:a16="http://schemas.microsoft.com/office/drawing/2014/main" id="{42B1A14B-492A-1F40-B7F5-C353024A1AA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D5B481-564C-3D4E-9AE3-B01DACF3A020}"/>
              </a:ext>
            </a:extLst>
          </p:cNvPr>
          <p:cNvSpPr/>
          <p:nvPr/>
        </p:nvSpPr>
        <p:spPr>
          <a:xfrm>
            <a:off x="8486353" y="148185"/>
            <a:ext cx="416346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bg1"/>
                </a:solidFill>
              </a:rPr>
              <a:t>ni.com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8AF5D9-45F3-364E-8D2A-1AED4F1C398B}"/>
              </a:ext>
            </a:extLst>
          </p:cNvPr>
          <p:cNvCxnSpPr>
            <a:cxnSpLocks/>
          </p:cNvCxnSpPr>
          <p:nvPr/>
        </p:nvCxnSpPr>
        <p:spPr>
          <a:xfrm>
            <a:off x="975711" y="259987"/>
            <a:ext cx="7431688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4F56FE9-9A16-9246-A70C-C51B799193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5710" y="1410870"/>
            <a:ext cx="7119665" cy="108952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</a:t>
            </a:r>
            <a:br>
              <a:rPr lang="en-US"/>
            </a:br>
            <a:r>
              <a:rPr lang="en-US"/>
              <a:t>Divider Slide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DBAD126-5E50-1C4F-92CA-FE968CF319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75711" y="2684034"/>
            <a:ext cx="7119662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8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0"/>
              </a:spcBef>
              <a:buClrTx/>
              <a:buSzTx/>
              <a:buFont typeface="Arial"/>
              <a:tabLst/>
            </a:pPr>
            <a:r>
              <a:rPr lang="en-US"/>
              <a:t>Subhead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1269606-5049-A349-A0F2-E7948820D3E3}"/>
              </a:ext>
            </a:extLst>
          </p:cNvPr>
          <p:cNvSpPr/>
          <p:nvPr/>
        </p:nvSpPr>
        <p:spPr>
          <a:xfrm flipV="1">
            <a:off x="2755014" y="-1113066"/>
            <a:ext cx="6117894" cy="5996579"/>
          </a:xfrm>
          <a:prstGeom prst="arc">
            <a:avLst/>
          </a:prstGeom>
          <a:ln w="127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3023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for Bar Grap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21F88F-7476-BB48-935A-A515D14D8D6A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0979B2-3789-3043-8C2E-7A66B16CA9DF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8828290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g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34C00EEC-9365-B34A-AFA4-37781D3407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19416" y="2268580"/>
            <a:ext cx="554979" cy="740664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Round Single Corner Rectangle 42">
            <a:extLst>
              <a:ext uri="{FF2B5EF4-FFF2-40B4-BE49-F238E27FC236}">
                <a16:creationId xmlns:a16="http://schemas.microsoft.com/office/drawing/2014/main" id="{C935EA80-6666-174E-8F4D-5FE0C794C6FF}"/>
              </a:ext>
            </a:extLst>
          </p:cNvPr>
          <p:cNvSpPr/>
          <p:nvPr/>
        </p:nvSpPr>
        <p:spPr>
          <a:xfrm rot="10800000">
            <a:off x="7105650" y="-2"/>
            <a:ext cx="2038348" cy="1875759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1976186C-E87F-F74F-BB92-C059D8DB15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11300" y="602585"/>
            <a:ext cx="1032700" cy="1268698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0" name="Text Placeholder 45">
            <a:extLst>
              <a:ext uri="{FF2B5EF4-FFF2-40B4-BE49-F238E27FC236}">
                <a16:creationId xmlns:a16="http://schemas.microsoft.com/office/drawing/2014/main" id="{39B843AD-5A8A-F740-BE2F-49F9B47A0C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62353" y="209761"/>
            <a:ext cx="1658914" cy="182562"/>
          </a:xfrm>
          <a:prstGeom prst="rect">
            <a:avLst/>
          </a:prstGeom>
        </p:spPr>
        <p:txBody>
          <a:bodyPr lIns="36576" tIns="36576" rIns="36576" bIns="36576" anchor="ctr"/>
          <a:lstStyle>
            <a:lvl1pPr algn="l">
              <a:spcBef>
                <a:spcPts val="0"/>
              </a:spcBef>
              <a:defRPr sz="10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800">
                <a:latin typeface="+mj-lt"/>
              </a:defRPr>
            </a:lvl2pPr>
            <a:lvl3pPr>
              <a:defRPr sz="800">
                <a:latin typeface="+mj-lt"/>
              </a:defRPr>
            </a:lvl3pPr>
            <a:lvl4pPr>
              <a:defRPr sz="800">
                <a:latin typeface="+mj-lt"/>
              </a:defRPr>
            </a:lvl4pPr>
            <a:lvl5pPr>
              <a:defRPr sz="800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1" name="Text Placeholder 45">
            <a:extLst>
              <a:ext uri="{FF2B5EF4-FFF2-40B4-BE49-F238E27FC236}">
                <a16:creationId xmlns:a16="http://schemas.microsoft.com/office/drawing/2014/main" id="{FF4BB383-CF91-4C41-B0F6-F5DAE34F5D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7495" y="379818"/>
            <a:ext cx="1658914" cy="197257"/>
          </a:xfrm>
          <a:prstGeom prst="rect">
            <a:avLst/>
          </a:prstGeom>
        </p:spPr>
        <p:txBody>
          <a:bodyPr lIns="36576" tIns="36576" rIns="36576" bIns="36576" anchor="t"/>
          <a:lstStyle>
            <a:lvl1pPr algn="l">
              <a:spcBef>
                <a:spcPts val="0"/>
              </a:spcBef>
              <a:defRPr sz="800" b="0" i="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800">
                <a:latin typeface="+mj-lt"/>
              </a:defRPr>
            </a:lvl2pPr>
            <a:lvl3pPr>
              <a:defRPr sz="800">
                <a:latin typeface="+mj-lt"/>
              </a:defRPr>
            </a:lvl3pPr>
            <a:lvl4pPr>
              <a:defRPr sz="800">
                <a:latin typeface="+mj-lt"/>
              </a:defRPr>
            </a:lvl4pPr>
            <a:lvl5pPr>
              <a:defRPr sz="800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CB0FF831-6C7C-3C47-AA39-C6A6446CBC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990" y="250462"/>
            <a:ext cx="489607" cy="327631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Rectangle 38">
            <a:extLst>
              <a:ext uri="{FF2B5EF4-FFF2-40B4-BE49-F238E27FC236}">
                <a16:creationId xmlns:a16="http://schemas.microsoft.com/office/drawing/2014/main" id="{B0C54555-FAF8-C247-BD47-30239068182E}"/>
              </a:ext>
            </a:extLst>
          </p:cNvPr>
          <p:cNvSpPr>
            <a:spLocks/>
          </p:cNvSpPr>
          <p:nvPr/>
        </p:nvSpPr>
        <p:spPr bwMode="auto">
          <a:xfrm>
            <a:off x="3797300" y="1156621"/>
            <a:ext cx="1422539" cy="735995"/>
          </a:xfrm>
          <a:prstGeom prst="round1Rect">
            <a:avLst>
              <a:gd name="adj" fmla="val 0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algn="r"/>
            <a:endParaRPr lang="en-US" sz="800" b="0" i="0" spc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EC8AAA-D5D3-014B-9A40-0F8C9630E4E3}"/>
              </a:ext>
            </a:extLst>
          </p:cNvPr>
          <p:cNvGrpSpPr/>
          <p:nvPr/>
        </p:nvGrpSpPr>
        <p:grpSpPr>
          <a:xfrm>
            <a:off x="502208" y="587925"/>
            <a:ext cx="6362054" cy="4312688"/>
            <a:chOff x="253999" y="256470"/>
            <a:chExt cx="6753876" cy="463821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EBA9A18-88F1-BE4F-93F8-680112FE32B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38212"/>
              <a:chOff x="701574" y="257641"/>
              <a:chExt cx="2929039" cy="4638212"/>
            </a:xfrm>
          </p:grpSpPr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8649C24-5708-D84B-9CB9-9A835EFFF6EE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5F30895-A8BA-3448-9E5A-831B3FB370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57641"/>
                <a:ext cx="0" cy="325232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B41F828-4BBF-204C-9807-5E049EEA3C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7147D10-ADCE-084A-9D6D-972C2D0E5B58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2483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2CA9A7DA-970B-1045-AABD-B36D98DCD1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7719" y="1183515"/>
            <a:ext cx="1401275" cy="234925"/>
          </a:xfrm>
          <a:prstGeom prst="rect">
            <a:avLst/>
          </a:prstGeom>
        </p:spPr>
        <p:txBody>
          <a:bodyPr lIns="36576" tIns="36576" rIns="36576" bIns="36576" anchor="ctr"/>
          <a:lstStyle>
            <a:lvl1pPr algn="r">
              <a:spcBef>
                <a:spcPts val="0"/>
              </a:spcBef>
              <a:defRPr sz="1000" b="1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800">
                <a:latin typeface="+mj-lt"/>
              </a:defRPr>
            </a:lvl2pPr>
            <a:lvl3pPr>
              <a:defRPr sz="800">
                <a:latin typeface="+mj-lt"/>
              </a:defRPr>
            </a:lvl3pPr>
            <a:lvl4pPr>
              <a:defRPr sz="800">
                <a:latin typeface="+mj-lt"/>
              </a:defRPr>
            </a:lvl4pPr>
            <a:lvl5pPr>
              <a:defRPr sz="800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45">
            <a:extLst>
              <a:ext uri="{FF2B5EF4-FFF2-40B4-BE49-F238E27FC236}">
                <a16:creationId xmlns:a16="http://schemas.microsoft.com/office/drawing/2014/main" id="{20E5D574-26BB-8645-A658-02E6D89DF9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7719" y="1423110"/>
            <a:ext cx="1401275" cy="467267"/>
          </a:xfrm>
          <a:prstGeom prst="rect">
            <a:avLst/>
          </a:prstGeom>
        </p:spPr>
        <p:txBody>
          <a:bodyPr lIns="36576" tIns="36576" rIns="36576" bIns="36576" anchor="t"/>
          <a:lstStyle>
            <a:lvl1pPr algn="r">
              <a:lnSpc>
                <a:spcPts val="960"/>
              </a:lnSpc>
              <a:spcBef>
                <a:spcPts val="0"/>
              </a:spcBef>
              <a:defRPr lang="en-US" sz="800" b="0" i="0" kern="1200" spc="-3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1pPr>
            <a:lvl2pPr>
              <a:defRPr sz="800">
                <a:latin typeface="+mj-lt"/>
              </a:defRPr>
            </a:lvl2pPr>
            <a:lvl3pPr>
              <a:defRPr sz="800">
                <a:latin typeface="+mj-lt"/>
              </a:defRPr>
            </a:lvl3pPr>
            <a:lvl4pPr>
              <a:defRPr sz="800">
                <a:latin typeface="+mj-lt"/>
              </a:defRPr>
            </a:lvl4pPr>
            <a:lvl5pPr>
              <a:defRPr sz="800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</a:pPr>
            <a:r>
              <a:rPr lang="en-US"/>
              <a:t>TITLE, DEPARTMENT</a:t>
            </a:r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6F3D4AB5-FDE7-7F41-B8F4-33F4A2AD26C1}"/>
              </a:ext>
            </a:extLst>
          </p:cNvPr>
          <p:cNvSpPr>
            <a:spLocks/>
          </p:cNvSpPr>
          <p:nvPr/>
        </p:nvSpPr>
        <p:spPr bwMode="auto">
          <a:xfrm>
            <a:off x="3797300" y="2268580"/>
            <a:ext cx="1422539" cy="735995"/>
          </a:xfrm>
          <a:prstGeom prst="round1Rect">
            <a:avLst>
              <a:gd name="adj" fmla="val 0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algn="r"/>
            <a:endParaRPr lang="en-US" sz="800" b="0" i="0" spc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 Placeholder 45">
            <a:extLst>
              <a:ext uri="{FF2B5EF4-FFF2-40B4-BE49-F238E27FC236}">
                <a16:creationId xmlns:a16="http://schemas.microsoft.com/office/drawing/2014/main" id="{49B88D92-1CB9-E042-971C-EAB615791F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7719" y="2293237"/>
            <a:ext cx="1401275" cy="234925"/>
          </a:xfrm>
          <a:prstGeom prst="rect">
            <a:avLst/>
          </a:prstGeom>
        </p:spPr>
        <p:txBody>
          <a:bodyPr lIns="36576" tIns="36576" rIns="36576" bIns="36576" anchor="ctr"/>
          <a:lstStyle>
            <a:lvl1pPr algn="r">
              <a:spcBef>
                <a:spcPts val="0"/>
              </a:spcBef>
              <a:defRPr sz="1000" b="1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800">
                <a:latin typeface="+mj-lt"/>
              </a:defRPr>
            </a:lvl2pPr>
            <a:lvl3pPr>
              <a:defRPr sz="800">
                <a:latin typeface="+mj-lt"/>
              </a:defRPr>
            </a:lvl3pPr>
            <a:lvl4pPr>
              <a:defRPr sz="800">
                <a:latin typeface="+mj-lt"/>
              </a:defRPr>
            </a:lvl4pPr>
            <a:lvl5pPr>
              <a:defRPr sz="800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6" name="Text Placeholder 45">
            <a:extLst>
              <a:ext uri="{FF2B5EF4-FFF2-40B4-BE49-F238E27FC236}">
                <a16:creationId xmlns:a16="http://schemas.microsoft.com/office/drawing/2014/main" id="{286D1BE9-538A-A54A-8CBA-E6F7933552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17719" y="2532832"/>
            <a:ext cx="1401275" cy="467267"/>
          </a:xfrm>
          <a:prstGeom prst="rect">
            <a:avLst/>
          </a:prstGeom>
        </p:spPr>
        <p:txBody>
          <a:bodyPr lIns="36576" tIns="36576" rIns="36576" bIns="36576" anchor="t"/>
          <a:lstStyle>
            <a:lvl1pPr algn="r">
              <a:spcBef>
                <a:spcPts val="0"/>
              </a:spcBef>
              <a:defRPr lang="en-US" sz="800" b="0" i="0" kern="1200" spc="-3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1pPr>
            <a:lvl2pPr>
              <a:defRPr sz="800">
                <a:latin typeface="+mj-lt"/>
              </a:defRPr>
            </a:lvl2pPr>
            <a:lvl3pPr>
              <a:defRPr sz="800">
                <a:latin typeface="+mj-lt"/>
              </a:defRPr>
            </a:lvl3pPr>
            <a:lvl4pPr>
              <a:defRPr sz="800">
                <a:latin typeface="+mj-lt"/>
              </a:defRPr>
            </a:lvl4pPr>
            <a:lvl5pPr>
              <a:defRPr sz="800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</a:pPr>
            <a:r>
              <a:rPr lang="en-US"/>
              <a:t>TITLE, DEPARTMENT</a:t>
            </a:r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C0C7BC42-D94A-934B-A163-06FD2EEA534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090206" y="2268580"/>
            <a:ext cx="554979" cy="740664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4" name="Rectangle 38">
            <a:extLst>
              <a:ext uri="{FF2B5EF4-FFF2-40B4-BE49-F238E27FC236}">
                <a16:creationId xmlns:a16="http://schemas.microsoft.com/office/drawing/2014/main" id="{DF0A8375-0B65-EB40-B6CD-B7A5B5C89A14}"/>
              </a:ext>
            </a:extLst>
          </p:cNvPr>
          <p:cNvSpPr>
            <a:spLocks/>
          </p:cNvSpPr>
          <p:nvPr/>
        </p:nvSpPr>
        <p:spPr bwMode="auto">
          <a:xfrm>
            <a:off x="6668090" y="2268580"/>
            <a:ext cx="1422539" cy="735995"/>
          </a:xfrm>
          <a:prstGeom prst="round1Rect">
            <a:avLst>
              <a:gd name="adj" fmla="val 0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algn="r"/>
            <a:endParaRPr lang="en-US" sz="800" b="0" i="0" spc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Text Placeholder 45">
            <a:extLst>
              <a:ext uri="{FF2B5EF4-FFF2-40B4-BE49-F238E27FC236}">
                <a16:creationId xmlns:a16="http://schemas.microsoft.com/office/drawing/2014/main" id="{AEF451D5-4945-154C-9652-F9E7ABDDFD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67245" y="2293237"/>
            <a:ext cx="1422539" cy="234925"/>
          </a:xfrm>
          <a:prstGeom prst="rect">
            <a:avLst/>
          </a:prstGeom>
        </p:spPr>
        <p:txBody>
          <a:bodyPr lIns="36576" tIns="36576" rIns="36576" bIns="36576" anchor="ctr"/>
          <a:lstStyle>
            <a:lvl1pPr algn="r">
              <a:spcBef>
                <a:spcPts val="0"/>
              </a:spcBef>
              <a:defRPr sz="1000" b="1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800">
                <a:latin typeface="+mj-lt"/>
              </a:defRPr>
            </a:lvl2pPr>
            <a:lvl3pPr>
              <a:defRPr sz="800">
                <a:latin typeface="+mj-lt"/>
              </a:defRPr>
            </a:lvl3pPr>
            <a:lvl4pPr>
              <a:defRPr sz="800">
                <a:latin typeface="+mj-lt"/>
              </a:defRPr>
            </a:lvl4pPr>
            <a:lvl5pPr>
              <a:defRPr sz="800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6" name="Text Placeholder 45">
            <a:extLst>
              <a:ext uri="{FF2B5EF4-FFF2-40B4-BE49-F238E27FC236}">
                <a16:creationId xmlns:a16="http://schemas.microsoft.com/office/drawing/2014/main" id="{AB540B94-284F-6F4F-A836-E6BD649D8B3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667245" y="2532832"/>
            <a:ext cx="1422539" cy="467267"/>
          </a:xfrm>
          <a:prstGeom prst="rect">
            <a:avLst/>
          </a:prstGeom>
        </p:spPr>
        <p:txBody>
          <a:bodyPr lIns="36576" tIns="36576" rIns="36576" bIns="36576" anchor="t"/>
          <a:lstStyle>
            <a:lvl1pPr algn="r">
              <a:spcBef>
                <a:spcPts val="0"/>
              </a:spcBef>
              <a:defRPr lang="en-US" sz="800" b="0" i="0" kern="1200" spc="-3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1pPr>
            <a:lvl2pPr>
              <a:defRPr sz="800">
                <a:latin typeface="+mj-lt"/>
              </a:defRPr>
            </a:lvl2pPr>
            <a:lvl3pPr>
              <a:defRPr sz="800">
                <a:latin typeface="+mj-lt"/>
              </a:defRPr>
            </a:lvl3pPr>
            <a:lvl4pPr>
              <a:defRPr sz="800">
                <a:latin typeface="+mj-lt"/>
              </a:defRPr>
            </a:lvl4pPr>
            <a:lvl5pPr>
              <a:defRPr sz="800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</a:pPr>
            <a:r>
              <a:rPr lang="en-US"/>
              <a:t>TITLE, DEPARTMENT</a:t>
            </a:r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B2C82D68-F0C1-E44E-BAAD-E078143CAD3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090206" y="3520984"/>
            <a:ext cx="554979" cy="740664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8" name="Rectangle 38">
            <a:extLst>
              <a:ext uri="{FF2B5EF4-FFF2-40B4-BE49-F238E27FC236}">
                <a16:creationId xmlns:a16="http://schemas.microsoft.com/office/drawing/2014/main" id="{FE81A75B-314E-8741-BE17-3A841281C75F}"/>
              </a:ext>
            </a:extLst>
          </p:cNvPr>
          <p:cNvSpPr>
            <a:spLocks/>
          </p:cNvSpPr>
          <p:nvPr/>
        </p:nvSpPr>
        <p:spPr bwMode="auto">
          <a:xfrm>
            <a:off x="6668090" y="3520984"/>
            <a:ext cx="1422539" cy="735995"/>
          </a:xfrm>
          <a:prstGeom prst="round1Rect">
            <a:avLst>
              <a:gd name="adj" fmla="val 0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algn="r"/>
            <a:endParaRPr lang="en-US" sz="800" b="0" i="0" spc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Text Placeholder 45">
            <a:extLst>
              <a:ext uri="{FF2B5EF4-FFF2-40B4-BE49-F238E27FC236}">
                <a16:creationId xmlns:a16="http://schemas.microsoft.com/office/drawing/2014/main" id="{1D6F5BD0-8A21-BF4B-81C0-4F4B5A699F4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667245" y="3547879"/>
            <a:ext cx="1422539" cy="234925"/>
          </a:xfrm>
          <a:prstGeom prst="rect">
            <a:avLst/>
          </a:prstGeom>
        </p:spPr>
        <p:txBody>
          <a:bodyPr lIns="36576" tIns="36576" rIns="36576" bIns="36576" anchor="ctr"/>
          <a:lstStyle>
            <a:lvl1pPr algn="r">
              <a:spcBef>
                <a:spcPts val="0"/>
              </a:spcBef>
              <a:defRPr sz="1000" b="1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800">
                <a:latin typeface="+mj-lt"/>
              </a:defRPr>
            </a:lvl2pPr>
            <a:lvl3pPr>
              <a:defRPr sz="800">
                <a:latin typeface="+mj-lt"/>
              </a:defRPr>
            </a:lvl3pPr>
            <a:lvl4pPr>
              <a:defRPr sz="800">
                <a:latin typeface="+mj-lt"/>
              </a:defRPr>
            </a:lvl4pPr>
            <a:lvl5pPr>
              <a:defRPr sz="800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00" name="Text Placeholder 45">
            <a:extLst>
              <a:ext uri="{FF2B5EF4-FFF2-40B4-BE49-F238E27FC236}">
                <a16:creationId xmlns:a16="http://schemas.microsoft.com/office/drawing/2014/main" id="{0EC3AD10-34A3-F642-8562-E1138EB1CB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667245" y="3787474"/>
            <a:ext cx="1422539" cy="467267"/>
          </a:xfrm>
          <a:prstGeom prst="rect">
            <a:avLst/>
          </a:prstGeom>
        </p:spPr>
        <p:txBody>
          <a:bodyPr lIns="18288" tIns="36576" rIns="36576" bIns="36576" anchor="t"/>
          <a:lstStyle>
            <a:lvl1pPr algn="r">
              <a:spcBef>
                <a:spcPts val="0"/>
              </a:spcBef>
              <a:defRPr sz="800" b="0" i="0" spc="-3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800">
                <a:latin typeface="+mj-lt"/>
              </a:defRPr>
            </a:lvl2pPr>
            <a:lvl3pPr>
              <a:defRPr sz="800">
                <a:latin typeface="+mj-lt"/>
              </a:defRPr>
            </a:lvl3pPr>
            <a:lvl4pPr>
              <a:defRPr sz="800">
                <a:latin typeface="+mj-lt"/>
              </a:defRPr>
            </a:lvl4pPr>
            <a:lvl5pPr>
              <a:defRPr sz="800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101" name="Picture Placeholder 100">
            <a:extLst>
              <a:ext uri="{FF2B5EF4-FFF2-40B4-BE49-F238E27FC236}">
                <a16:creationId xmlns:a16="http://schemas.microsoft.com/office/drawing/2014/main" id="{4A97F964-E427-404C-AD24-DB63DA81778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219415" y="3520984"/>
            <a:ext cx="554979" cy="740664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2" name="Rectangle 38">
            <a:extLst>
              <a:ext uri="{FF2B5EF4-FFF2-40B4-BE49-F238E27FC236}">
                <a16:creationId xmlns:a16="http://schemas.microsoft.com/office/drawing/2014/main" id="{13C44FF9-C4AF-5540-9803-BD5FBC834916}"/>
              </a:ext>
            </a:extLst>
          </p:cNvPr>
          <p:cNvSpPr>
            <a:spLocks/>
          </p:cNvSpPr>
          <p:nvPr/>
        </p:nvSpPr>
        <p:spPr bwMode="auto">
          <a:xfrm>
            <a:off x="3797299" y="3520984"/>
            <a:ext cx="1422539" cy="738234"/>
          </a:xfrm>
          <a:prstGeom prst="round1Rect">
            <a:avLst>
              <a:gd name="adj" fmla="val 0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algn="r"/>
            <a:endParaRPr lang="en-US" sz="800" b="0" i="0" spc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Text Placeholder 45">
            <a:extLst>
              <a:ext uri="{FF2B5EF4-FFF2-40B4-BE49-F238E27FC236}">
                <a16:creationId xmlns:a16="http://schemas.microsoft.com/office/drawing/2014/main" id="{7A7FC0C9-677B-E740-A531-F873D297FB6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791583" y="3547879"/>
            <a:ext cx="1427410" cy="234925"/>
          </a:xfrm>
          <a:prstGeom prst="rect">
            <a:avLst/>
          </a:prstGeom>
        </p:spPr>
        <p:txBody>
          <a:bodyPr lIns="36576" tIns="36576" rIns="36576" bIns="36576" anchor="ctr"/>
          <a:lstStyle>
            <a:lvl1pPr algn="r">
              <a:spcBef>
                <a:spcPts val="0"/>
              </a:spcBef>
              <a:defRPr sz="1000" b="1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800">
                <a:latin typeface="+mj-lt"/>
              </a:defRPr>
            </a:lvl2pPr>
            <a:lvl3pPr>
              <a:defRPr sz="800">
                <a:latin typeface="+mj-lt"/>
              </a:defRPr>
            </a:lvl3pPr>
            <a:lvl4pPr>
              <a:defRPr sz="800">
                <a:latin typeface="+mj-lt"/>
              </a:defRPr>
            </a:lvl4pPr>
            <a:lvl5pPr>
              <a:defRPr sz="800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04" name="Text Placeholder 45">
            <a:extLst>
              <a:ext uri="{FF2B5EF4-FFF2-40B4-BE49-F238E27FC236}">
                <a16:creationId xmlns:a16="http://schemas.microsoft.com/office/drawing/2014/main" id="{3FEDC7F0-D6C4-8242-8BC1-C8C399DD222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91583" y="3787474"/>
            <a:ext cx="1427410" cy="467267"/>
          </a:xfrm>
          <a:prstGeom prst="rect">
            <a:avLst/>
          </a:prstGeom>
        </p:spPr>
        <p:txBody>
          <a:bodyPr lIns="36576" tIns="36576" rIns="36576" bIns="36576" anchor="t"/>
          <a:lstStyle>
            <a:lvl1pPr algn="r">
              <a:spcBef>
                <a:spcPts val="0"/>
              </a:spcBef>
              <a:defRPr lang="en-US" sz="800" b="0" i="0" kern="1200" spc="-3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1pPr>
            <a:lvl2pPr>
              <a:defRPr sz="800">
                <a:latin typeface="+mj-lt"/>
              </a:defRPr>
            </a:lvl2pPr>
            <a:lvl3pPr>
              <a:defRPr sz="800">
                <a:latin typeface="+mj-lt"/>
              </a:defRPr>
            </a:lvl3pPr>
            <a:lvl4pPr>
              <a:defRPr sz="800">
                <a:latin typeface="+mj-lt"/>
              </a:defRPr>
            </a:lvl4pPr>
            <a:lvl5pPr>
              <a:defRPr sz="800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</a:pPr>
            <a:r>
              <a:rPr lang="en-US"/>
              <a:t>TITLE, DEPARTMENT</a:t>
            </a:r>
          </a:p>
        </p:txBody>
      </p:sp>
      <p:sp>
        <p:nvSpPr>
          <p:cNvPr id="105" name="Picture Placeholder 104">
            <a:extLst>
              <a:ext uri="{FF2B5EF4-FFF2-40B4-BE49-F238E27FC236}">
                <a16:creationId xmlns:a16="http://schemas.microsoft.com/office/drawing/2014/main" id="{581410A2-7F31-5840-BE18-14E5E8E375F5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369890" y="2268580"/>
            <a:ext cx="554979" cy="740664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6" name="Rectangle 38">
            <a:extLst>
              <a:ext uri="{FF2B5EF4-FFF2-40B4-BE49-F238E27FC236}">
                <a16:creationId xmlns:a16="http://schemas.microsoft.com/office/drawing/2014/main" id="{53334B94-B3DF-6446-A222-9BCEC435A364}"/>
              </a:ext>
            </a:extLst>
          </p:cNvPr>
          <p:cNvSpPr>
            <a:spLocks/>
          </p:cNvSpPr>
          <p:nvPr/>
        </p:nvSpPr>
        <p:spPr bwMode="auto">
          <a:xfrm>
            <a:off x="947774" y="2268580"/>
            <a:ext cx="1422539" cy="735995"/>
          </a:xfrm>
          <a:prstGeom prst="round1Rect">
            <a:avLst>
              <a:gd name="adj" fmla="val 0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algn="r"/>
            <a:endParaRPr lang="en-US" sz="800" b="0" i="0" spc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Text Placeholder 45">
            <a:extLst>
              <a:ext uri="{FF2B5EF4-FFF2-40B4-BE49-F238E27FC236}">
                <a16:creationId xmlns:a16="http://schemas.microsoft.com/office/drawing/2014/main" id="{BFA1F2C8-4C7E-D242-AF44-6B8346F12B1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60760" y="2293237"/>
            <a:ext cx="1408708" cy="234925"/>
          </a:xfrm>
          <a:prstGeom prst="rect">
            <a:avLst/>
          </a:prstGeom>
        </p:spPr>
        <p:txBody>
          <a:bodyPr lIns="36576" tIns="36576" rIns="36576" bIns="36576" anchor="ctr"/>
          <a:lstStyle>
            <a:lvl1pPr algn="r">
              <a:spcBef>
                <a:spcPts val="0"/>
              </a:spcBef>
              <a:defRPr sz="1000" b="1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800">
                <a:latin typeface="+mj-lt"/>
              </a:defRPr>
            </a:lvl2pPr>
            <a:lvl3pPr>
              <a:defRPr sz="800">
                <a:latin typeface="+mj-lt"/>
              </a:defRPr>
            </a:lvl3pPr>
            <a:lvl4pPr>
              <a:defRPr sz="800">
                <a:latin typeface="+mj-lt"/>
              </a:defRPr>
            </a:lvl4pPr>
            <a:lvl5pPr>
              <a:defRPr sz="800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08" name="Text Placeholder 45">
            <a:extLst>
              <a:ext uri="{FF2B5EF4-FFF2-40B4-BE49-F238E27FC236}">
                <a16:creationId xmlns:a16="http://schemas.microsoft.com/office/drawing/2014/main" id="{BE8851C8-9655-3347-B603-22F4A4D2DB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60760" y="2532832"/>
            <a:ext cx="1408708" cy="467267"/>
          </a:xfrm>
          <a:prstGeom prst="rect">
            <a:avLst/>
          </a:prstGeom>
        </p:spPr>
        <p:txBody>
          <a:bodyPr lIns="36576" tIns="36576" rIns="36576" bIns="36576" anchor="t"/>
          <a:lstStyle>
            <a:lvl1pPr algn="r">
              <a:spcBef>
                <a:spcPts val="0"/>
              </a:spcBef>
              <a:defRPr lang="en-US" sz="800" b="0" i="0" kern="1200" spc="-3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1pPr>
            <a:lvl2pPr>
              <a:defRPr sz="800">
                <a:latin typeface="+mj-lt"/>
              </a:defRPr>
            </a:lvl2pPr>
            <a:lvl3pPr>
              <a:defRPr sz="800">
                <a:latin typeface="+mj-lt"/>
              </a:defRPr>
            </a:lvl3pPr>
            <a:lvl4pPr>
              <a:defRPr sz="800">
                <a:latin typeface="+mj-lt"/>
              </a:defRPr>
            </a:lvl4pPr>
            <a:lvl5pPr>
              <a:defRPr sz="800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</a:pPr>
            <a:r>
              <a:rPr lang="en-US"/>
              <a:t>TITLE, DEPARTMENT</a:t>
            </a:r>
          </a:p>
        </p:txBody>
      </p:sp>
      <p:sp>
        <p:nvSpPr>
          <p:cNvPr id="109" name="Picture Placeholder 108">
            <a:extLst>
              <a:ext uri="{FF2B5EF4-FFF2-40B4-BE49-F238E27FC236}">
                <a16:creationId xmlns:a16="http://schemas.microsoft.com/office/drawing/2014/main" id="{E4017C74-767A-FD46-BAC3-21B82EC96BC6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2369889" y="3520984"/>
            <a:ext cx="554979" cy="740664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0" name="Rectangle 38">
            <a:extLst>
              <a:ext uri="{FF2B5EF4-FFF2-40B4-BE49-F238E27FC236}">
                <a16:creationId xmlns:a16="http://schemas.microsoft.com/office/drawing/2014/main" id="{10054C0A-17B9-6E43-B82B-7D4029C8D9F7}"/>
              </a:ext>
            </a:extLst>
          </p:cNvPr>
          <p:cNvSpPr>
            <a:spLocks/>
          </p:cNvSpPr>
          <p:nvPr/>
        </p:nvSpPr>
        <p:spPr bwMode="auto">
          <a:xfrm>
            <a:off x="947773" y="3520984"/>
            <a:ext cx="1422539" cy="736690"/>
          </a:xfrm>
          <a:prstGeom prst="round1Rect">
            <a:avLst>
              <a:gd name="adj" fmla="val 0"/>
            </a:avLst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algn="r"/>
            <a:endParaRPr lang="en-US" sz="800" b="0" i="0" spc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" name="Text Placeholder 45">
            <a:extLst>
              <a:ext uri="{FF2B5EF4-FFF2-40B4-BE49-F238E27FC236}">
                <a16:creationId xmlns:a16="http://schemas.microsoft.com/office/drawing/2014/main" id="{F9483B47-3A70-484B-8C43-5A8F11F94F0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60760" y="3547879"/>
            <a:ext cx="1408707" cy="234925"/>
          </a:xfrm>
          <a:prstGeom prst="rect">
            <a:avLst/>
          </a:prstGeom>
        </p:spPr>
        <p:txBody>
          <a:bodyPr lIns="36576" tIns="36576" rIns="36576" bIns="36576" anchor="ctr"/>
          <a:lstStyle>
            <a:lvl1pPr algn="r">
              <a:spcBef>
                <a:spcPts val="0"/>
              </a:spcBef>
              <a:defRPr sz="1000" b="1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800">
                <a:latin typeface="+mj-lt"/>
              </a:defRPr>
            </a:lvl2pPr>
            <a:lvl3pPr>
              <a:defRPr sz="800">
                <a:latin typeface="+mj-lt"/>
              </a:defRPr>
            </a:lvl3pPr>
            <a:lvl4pPr>
              <a:defRPr sz="800">
                <a:latin typeface="+mj-lt"/>
              </a:defRPr>
            </a:lvl4pPr>
            <a:lvl5pPr>
              <a:defRPr sz="800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2" name="Text Placeholder 45">
            <a:extLst>
              <a:ext uri="{FF2B5EF4-FFF2-40B4-BE49-F238E27FC236}">
                <a16:creationId xmlns:a16="http://schemas.microsoft.com/office/drawing/2014/main" id="{8579D521-FFB7-334E-8223-514F0777FC5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60760" y="3787474"/>
            <a:ext cx="1408707" cy="467267"/>
          </a:xfrm>
          <a:prstGeom prst="rect">
            <a:avLst/>
          </a:prstGeom>
        </p:spPr>
        <p:txBody>
          <a:bodyPr lIns="36576" tIns="36576" rIns="36576" bIns="36576" anchor="t"/>
          <a:lstStyle>
            <a:lvl1pPr algn="r">
              <a:spcBef>
                <a:spcPts val="0"/>
              </a:spcBef>
              <a:defRPr lang="en-US" sz="800" b="0" i="0" kern="1200" spc="-3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Consolas" panose="020B0609020204030204" pitchFamily="49" charset="0"/>
              </a:defRPr>
            </a:lvl1pPr>
            <a:lvl2pPr>
              <a:defRPr sz="800">
                <a:latin typeface="+mj-lt"/>
              </a:defRPr>
            </a:lvl2pPr>
            <a:lvl3pPr>
              <a:defRPr sz="800">
                <a:latin typeface="+mj-lt"/>
              </a:defRPr>
            </a:lvl3pPr>
            <a:lvl4pPr>
              <a:defRPr sz="800">
                <a:latin typeface="+mj-lt"/>
              </a:defRPr>
            </a:lvl4pPr>
            <a:lvl5pPr>
              <a:defRPr sz="800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</a:pPr>
            <a:r>
              <a:rPr lang="en-US"/>
              <a:t>TITLE, DEPARTMENT</a:t>
            </a:r>
          </a:p>
        </p:txBody>
      </p:sp>
      <p:sp>
        <p:nvSpPr>
          <p:cNvPr id="113" name="Picture Placeholder 112">
            <a:extLst>
              <a:ext uri="{FF2B5EF4-FFF2-40B4-BE49-F238E27FC236}">
                <a16:creationId xmlns:a16="http://schemas.microsoft.com/office/drawing/2014/main" id="{EE475BD0-BC20-2C49-9208-51C83DC5B56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219416" y="1156621"/>
            <a:ext cx="554979" cy="735995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5" name="Text Placeholder 114">
            <a:extLst>
              <a:ext uri="{FF2B5EF4-FFF2-40B4-BE49-F238E27FC236}">
                <a16:creationId xmlns:a16="http://schemas.microsoft.com/office/drawing/2014/main" id="{8C98CAD5-46D7-5D4E-AF46-F9CC597B1AB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863725" y="661679"/>
            <a:ext cx="5000537" cy="190500"/>
          </a:xfrm>
          <a:prstGeom prst="rect">
            <a:avLst/>
          </a:prstGeom>
        </p:spPr>
        <p:txBody>
          <a:bodyPr anchor="ctr"/>
          <a:lstStyle>
            <a:lvl1pPr algn="r">
              <a:defRPr sz="900" spc="-2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045486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ernal Layou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4001" y="553250"/>
            <a:ext cx="8645525" cy="439338"/>
          </a:xfrm>
          <a:prstGeom prst="rect">
            <a:avLst/>
          </a:prstGeom>
        </p:spPr>
        <p:txBody>
          <a:bodyPr wrap="square" lIns="0" rIns="0" anchor="ctr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6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4DDF9-502B-294C-9E94-2378F0F98F2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244475" y="1237677"/>
            <a:ext cx="8645525" cy="3662935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Content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07C327-B733-9742-BE10-94D2CD11FB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482"/>
          <a:stretch/>
        </p:blipFill>
        <p:spPr>
          <a:xfrm rot="10800000">
            <a:off x="-1" y="-1"/>
            <a:ext cx="92209" cy="51434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690A9A6-50AD-F84E-8EEB-BD163CBAE5D3}"/>
              </a:ext>
            </a:extLst>
          </p:cNvPr>
          <p:cNvSpPr/>
          <p:nvPr userDrawn="1"/>
        </p:nvSpPr>
        <p:spPr>
          <a:xfrm>
            <a:off x="8455026" y="148186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D594AF-2224-CB4E-9915-D12ADFA92700}"/>
              </a:ext>
            </a:extLst>
          </p:cNvPr>
          <p:cNvSpPr/>
          <p:nvPr userDrawn="1"/>
        </p:nvSpPr>
        <p:spPr>
          <a:xfrm>
            <a:off x="244476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859121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840FFF-DD96-CD41-9535-061F84724A0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77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7E1DDE6A-90EE-CE48-B093-206401E78C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990" y="250462"/>
            <a:ext cx="489607" cy="32763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36EDF4-DDBD-BB4C-A8E6-A0BC84894B55}"/>
              </a:ext>
            </a:extLst>
          </p:cNvPr>
          <p:cNvCxnSpPr/>
          <p:nvPr/>
        </p:nvCxnSpPr>
        <p:spPr>
          <a:xfrm flipV="1">
            <a:off x="8642350" y="0"/>
            <a:ext cx="0" cy="514350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96676-C70D-E54F-B809-B61D0D69A8E2}"/>
              </a:ext>
            </a:extLst>
          </p:cNvPr>
          <p:cNvCxnSpPr/>
          <p:nvPr/>
        </p:nvCxnSpPr>
        <p:spPr>
          <a:xfrm flipV="1">
            <a:off x="1773238" y="0"/>
            <a:ext cx="0" cy="514350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5175" y="2202418"/>
            <a:ext cx="6362700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i="0" kern="1200" baseline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43170" y="1020049"/>
            <a:ext cx="6355274" cy="99719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Presentation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930DE-DBFB-A84F-B61F-6BF579E13D9F}"/>
              </a:ext>
            </a:extLst>
          </p:cNvPr>
          <p:cNvSpPr/>
          <p:nvPr/>
        </p:nvSpPr>
        <p:spPr>
          <a:xfrm>
            <a:off x="246990" y="4667627"/>
            <a:ext cx="978557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764C512-F49B-A940-990A-98C924617D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43169" y="3422512"/>
            <a:ext cx="6362693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D660CF1-76A2-2D47-8E68-BDF20FA493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43169" y="3757999"/>
            <a:ext cx="6362693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065968-6C0F-1346-849D-82477F9FE493}"/>
              </a:ext>
            </a:extLst>
          </p:cNvPr>
          <p:cNvSpPr/>
          <p:nvPr/>
        </p:nvSpPr>
        <p:spPr>
          <a:xfrm>
            <a:off x="7370762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lang="en-US" sz="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32004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840FFF-DD96-CD41-9535-061F84724A0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77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7E1DDE6A-90EE-CE48-B093-206401E78C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990" y="250462"/>
            <a:ext cx="489607" cy="32763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36EDF4-DDBD-BB4C-A8E6-A0BC84894B55}"/>
              </a:ext>
            </a:extLst>
          </p:cNvPr>
          <p:cNvCxnSpPr/>
          <p:nvPr/>
        </p:nvCxnSpPr>
        <p:spPr>
          <a:xfrm flipV="1">
            <a:off x="8642350" y="0"/>
            <a:ext cx="0" cy="514350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96676-C70D-E54F-B809-B61D0D69A8E2}"/>
              </a:ext>
            </a:extLst>
          </p:cNvPr>
          <p:cNvCxnSpPr/>
          <p:nvPr/>
        </p:nvCxnSpPr>
        <p:spPr>
          <a:xfrm flipV="1">
            <a:off x="1773238" y="0"/>
            <a:ext cx="0" cy="514350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5175" y="2202418"/>
            <a:ext cx="6362700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i="0" kern="1200" baseline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43170" y="1020049"/>
            <a:ext cx="6355274" cy="99719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Presentation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930DE-DBFB-A84F-B61F-6BF579E13D9F}"/>
              </a:ext>
            </a:extLst>
          </p:cNvPr>
          <p:cNvSpPr/>
          <p:nvPr/>
        </p:nvSpPr>
        <p:spPr>
          <a:xfrm>
            <a:off x="246990" y="4667627"/>
            <a:ext cx="978557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764C512-F49B-A940-990A-98C924617D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43170" y="3422512"/>
            <a:ext cx="2940310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D660CF1-76A2-2D47-8E68-BDF20FA493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43170" y="3757999"/>
            <a:ext cx="2940310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62988D4-D1C1-1A41-8427-2DC3A0F252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80730" y="3422512"/>
            <a:ext cx="2940310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CF940C5-CE1A-6A44-BDAA-6603B2A849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80730" y="3757999"/>
            <a:ext cx="2940310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6CECB9-8AA7-CB4B-BE63-6C7A9D086496}"/>
              </a:ext>
            </a:extLst>
          </p:cNvPr>
          <p:cNvSpPr/>
          <p:nvPr/>
        </p:nvSpPr>
        <p:spPr>
          <a:xfrm>
            <a:off x="7370762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lang="en-US" sz="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37048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840FFF-DD96-CD41-9535-061F84724A0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656CE9-0040-A34F-8C4D-2091C9CAA7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550" y="0"/>
            <a:ext cx="2825750" cy="51435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2740" y="2415441"/>
            <a:ext cx="4824896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i="0" kern="1200" baseline="0" dirty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0735" y="1235365"/>
            <a:ext cx="4819265" cy="99719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Presentation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B56DA04-C94C-7D4C-850E-73A6ADC441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62741" y="3422512"/>
            <a:ext cx="4824894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bg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2" name="Image">
            <a:extLst>
              <a:ext uri="{FF2B5EF4-FFF2-40B4-BE49-F238E27FC236}">
                <a16:creationId xmlns:a16="http://schemas.microsoft.com/office/drawing/2014/main" id="{7427F21E-3609-7943-AE05-8CAE39A3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6990" y="250462"/>
            <a:ext cx="489607" cy="32763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D660A3-5027-7045-8F6D-B7A3E56EEF1E}"/>
              </a:ext>
            </a:extLst>
          </p:cNvPr>
          <p:cNvSpPr/>
          <p:nvPr/>
        </p:nvSpPr>
        <p:spPr>
          <a:xfrm>
            <a:off x="246991" y="4667627"/>
            <a:ext cx="724560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tx2"/>
                </a:solidFill>
              </a:rPr>
              <a:t>ni.com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8899CD4-D773-0A4B-A456-E6BBF46A3C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62740" y="3757999"/>
            <a:ext cx="4824896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4067B-299F-374F-82CD-727A8AB42A36}"/>
              </a:ext>
            </a:extLst>
          </p:cNvPr>
          <p:cNvSpPr/>
          <p:nvPr/>
        </p:nvSpPr>
        <p:spPr>
          <a:xfrm>
            <a:off x="7860522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19182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840FFF-DD96-CD41-9535-061F84724A0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656CE9-0040-A34F-8C4D-2091C9CAA7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550" y="0"/>
            <a:ext cx="2825750" cy="51435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2740" y="2415441"/>
            <a:ext cx="4824896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i="0" kern="1200" baseline="0" dirty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0735" y="1235365"/>
            <a:ext cx="4819265" cy="99719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Presentation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B56DA04-C94C-7D4C-850E-73A6ADC441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62741" y="3422512"/>
            <a:ext cx="2230469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bg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2" name="Image">
            <a:extLst>
              <a:ext uri="{FF2B5EF4-FFF2-40B4-BE49-F238E27FC236}">
                <a16:creationId xmlns:a16="http://schemas.microsoft.com/office/drawing/2014/main" id="{7427F21E-3609-7943-AE05-8CAE39A3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6990" y="250462"/>
            <a:ext cx="489607" cy="32763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D660A3-5027-7045-8F6D-B7A3E56EEF1E}"/>
              </a:ext>
            </a:extLst>
          </p:cNvPr>
          <p:cNvSpPr/>
          <p:nvPr/>
        </p:nvSpPr>
        <p:spPr>
          <a:xfrm>
            <a:off x="246991" y="4667627"/>
            <a:ext cx="724560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tx2"/>
                </a:solidFill>
              </a:rPr>
              <a:t>ni.com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8899CD4-D773-0A4B-A456-E6BBF46A3C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62740" y="3757999"/>
            <a:ext cx="2230470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42154EA-E8B3-AA44-A122-ED39A876F1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49575" y="3422512"/>
            <a:ext cx="2338061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bg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2D1A662-941F-1842-8AA2-C52D8699D17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49574" y="3757999"/>
            <a:ext cx="2338061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EA94E4-CF6B-354A-8E30-CBFC777E2915}"/>
              </a:ext>
            </a:extLst>
          </p:cNvPr>
          <p:cNvSpPr/>
          <p:nvPr/>
        </p:nvSpPr>
        <p:spPr>
          <a:xfrm>
            <a:off x="7860522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63659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 Update for ending or begi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8B4DC-CAF3-174A-83C6-A9EAE6D49A61}"/>
              </a:ext>
            </a:extLst>
          </p:cNvPr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318A853-BC17-0E4F-BD5F-6054F35EDA2B}"/>
              </a:ext>
            </a:extLst>
          </p:cNvPr>
          <p:cNvSpPr/>
          <p:nvPr/>
        </p:nvSpPr>
        <p:spPr>
          <a:xfrm rot="10800000" flipH="1">
            <a:off x="0" y="-4"/>
            <a:ext cx="9144001" cy="51435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7501A2DC-C99D-5B49-99EF-FFB52ED4626F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2612164" y="1781945"/>
            <a:ext cx="4741136" cy="1022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6FC5A4-51F6-1440-BB7B-FCA71DBC0C6F}"/>
              </a:ext>
            </a:extLst>
          </p:cNvPr>
          <p:cNvSpPr/>
          <p:nvPr/>
        </p:nvSpPr>
        <p:spPr>
          <a:xfrm>
            <a:off x="244475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64462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840FFF-DD96-CD41-9535-061F84724A0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656CE9-0040-A34F-8C4D-2091C9CAA7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550" y="0"/>
            <a:ext cx="2825750" cy="51435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2740" y="2415441"/>
            <a:ext cx="4824896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i="0" kern="1200" baseline="0" dirty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0735" y="1235365"/>
            <a:ext cx="4819265" cy="99719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Presentation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B56DA04-C94C-7D4C-850E-73A6ADC441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62741" y="3422512"/>
            <a:ext cx="2230469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bg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2" name="Image">
            <a:extLst>
              <a:ext uri="{FF2B5EF4-FFF2-40B4-BE49-F238E27FC236}">
                <a16:creationId xmlns:a16="http://schemas.microsoft.com/office/drawing/2014/main" id="{7427F21E-3609-7943-AE05-8CAE39A3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6990" y="250462"/>
            <a:ext cx="489607" cy="32763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D660A3-5027-7045-8F6D-B7A3E56EEF1E}"/>
              </a:ext>
            </a:extLst>
          </p:cNvPr>
          <p:cNvSpPr/>
          <p:nvPr/>
        </p:nvSpPr>
        <p:spPr>
          <a:xfrm>
            <a:off x="246991" y="4667627"/>
            <a:ext cx="724560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tx2"/>
                </a:solidFill>
              </a:rPr>
              <a:t>ni.com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8899CD4-D773-0A4B-A456-E6BBF46A3C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62740" y="3757999"/>
            <a:ext cx="2230470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42154EA-E8B3-AA44-A122-ED39A876F1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49575" y="3422512"/>
            <a:ext cx="2338061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bg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2D1A662-941F-1842-8AA2-C52D8699D17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49574" y="3757999"/>
            <a:ext cx="2338061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297119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1"/>
            <a:ext cx="3552825" cy="51434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829515"/>
            <a:ext cx="2446438" cy="5909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97300" y="829515"/>
            <a:ext cx="4599538" cy="1938992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600"/>
            </a:lvl1pPr>
          </a:lstStyle>
          <a:p>
            <a:pPr lvl="0"/>
            <a:r>
              <a:rPr lang="en-US"/>
              <a:t>Content Item 1</a:t>
            </a:r>
          </a:p>
          <a:p>
            <a:pPr lvl="0"/>
            <a:r>
              <a:rPr lang="en-US"/>
              <a:t>Content Item 2</a:t>
            </a:r>
          </a:p>
          <a:p>
            <a:pPr lvl="0"/>
            <a:r>
              <a:rPr lang="en-US"/>
              <a:t>Content Item 3</a:t>
            </a:r>
          </a:p>
          <a:p>
            <a:pPr lvl="0"/>
            <a:r>
              <a:rPr lang="en-US"/>
              <a:t>Content Item 4</a:t>
            </a:r>
          </a:p>
          <a:p>
            <a:pPr lvl="0"/>
            <a:r>
              <a:rPr lang="en-US"/>
              <a:t>Content Item 5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A5EDD0-1CB4-2B41-A679-1B853092C7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4464" y="340219"/>
            <a:ext cx="4603411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480955-08E5-A84E-A06C-1ADD27561CB6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01A894-262B-F94E-8BD2-DA7CF9CA6D79}"/>
              </a:ext>
            </a:extLst>
          </p:cNvPr>
          <p:cNvGrpSpPr/>
          <p:nvPr/>
        </p:nvGrpSpPr>
        <p:grpSpPr>
          <a:xfrm>
            <a:off x="253999" y="259645"/>
            <a:ext cx="8143876" cy="4677479"/>
            <a:chOff x="253999" y="256470"/>
            <a:chExt cx="8143876" cy="467747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5F92D2A-1D24-144F-8314-92BA0673621A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77479"/>
              <a:chOff x="701574" y="218374"/>
              <a:chExt cx="2929039" cy="4677479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B210C0D-B602-A941-AC72-7D0DC7F5AB1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873A4F4-1A51-6140-8C37-E56751AC76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18374"/>
                <a:ext cx="0" cy="329159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8183967-A333-1248-9118-8BE4B63D9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6C4BB49-F13F-8A4F-8052-DA15D9A94E7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1483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29" name="Image">
            <a:extLst>
              <a:ext uri="{FF2B5EF4-FFF2-40B4-BE49-F238E27FC236}">
                <a16:creationId xmlns:a16="http://schemas.microsoft.com/office/drawing/2014/main" id="{1966D446-3E01-7747-9494-656B03576F6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577B721-AF46-944E-8E68-F28B06C76E54}"/>
              </a:ext>
            </a:extLst>
          </p:cNvPr>
          <p:cNvSpPr/>
          <p:nvPr/>
        </p:nvSpPr>
        <p:spPr>
          <a:xfrm>
            <a:off x="3806824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37102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599" y="711561"/>
            <a:ext cx="7661275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499" y="1278431"/>
            <a:ext cx="7661275" cy="29751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499" y="1955421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0C59DE-2D08-734A-9F9A-4067194B8BD7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7018C19-9289-8747-AA02-5CC8ABFC6C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955421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5B5601-6668-5F4C-809E-C9F5909FB969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160506-0F76-C746-BDBC-F31EC4F6F119}"/>
              </a:ext>
            </a:extLst>
          </p:cNvPr>
          <p:cNvSpPr/>
          <p:nvPr/>
        </p:nvSpPr>
        <p:spPr>
          <a:xfrm>
            <a:off x="244475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452521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1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599" y="711561"/>
            <a:ext cx="7661275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499" y="1571663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0C59DE-2D08-734A-9F9A-4067194B8BD7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7018C19-9289-8747-AA02-5CC8ABFC6C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571663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D62AF0F-3C4F-704D-BAB1-BDD0EDDB78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499" y="340219"/>
            <a:ext cx="7661275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81580-C246-6D46-A232-81815BA42B57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B169B-7AC1-9341-900B-8D02B4E534E9}"/>
              </a:ext>
            </a:extLst>
          </p:cNvPr>
          <p:cNvSpPr/>
          <p:nvPr/>
        </p:nvSpPr>
        <p:spPr>
          <a:xfrm>
            <a:off x="244475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7537545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1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E3A968-F23F-2744-9756-85D653CBC191}"/>
              </a:ext>
            </a:extLst>
          </p:cNvPr>
          <p:cNvSpPr/>
          <p:nvPr/>
        </p:nvSpPr>
        <p:spPr>
          <a:xfrm>
            <a:off x="0" y="-1"/>
            <a:ext cx="9143999" cy="5143501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599" y="711561"/>
            <a:ext cx="7661275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499" y="1278431"/>
            <a:ext cx="7661275" cy="29751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499" y="1955421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0C59DE-2D08-734A-9F9A-4067194B8BD7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7018C19-9289-8747-AA02-5CC8ABFC6C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955421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5B5601-6668-5F4C-809E-C9F5909FB969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A92B1-6D3B-D041-BD32-EF812A7C2A9A}"/>
              </a:ext>
            </a:extLst>
          </p:cNvPr>
          <p:cNvSpPr/>
          <p:nvPr/>
        </p:nvSpPr>
        <p:spPr>
          <a:xfrm>
            <a:off x="244475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296860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1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DF124D-66C2-8241-BF1E-3A8BFC624C38}"/>
              </a:ext>
            </a:extLst>
          </p:cNvPr>
          <p:cNvSpPr/>
          <p:nvPr/>
        </p:nvSpPr>
        <p:spPr>
          <a:xfrm>
            <a:off x="0" y="-1"/>
            <a:ext cx="9143999" cy="5143501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599" y="711561"/>
            <a:ext cx="7661275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499" y="1571663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7018C19-9289-8747-AA02-5CC8ABFC6C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571663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DC304C6-F2A3-FE4C-917C-4F654B1413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499" y="340219"/>
            <a:ext cx="7661275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AD1011-073C-FC42-BB61-FFB3D9FD2DD4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FBF0E51-B095-2946-B9F9-6CC3B19EDC21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3678D1-DFBF-2645-91E2-BC0832071272}"/>
              </a:ext>
            </a:extLst>
          </p:cNvPr>
          <p:cNvSpPr/>
          <p:nvPr/>
        </p:nvSpPr>
        <p:spPr>
          <a:xfrm>
            <a:off x="244475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110735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6952" y="1278431"/>
            <a:ext cx="7430923" cy="29751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6952" y="1955421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473A60-D842-8041-AF7F-FBA6485D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-1"/>
            <a:ext cx="736600" cy="5143499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7018C19-9289-8747-AA02-5CC8ABFC6C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955421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25" name="Image">
            <a:extLst>
              <a:ext uri="{FF2B5EF4-FFF2-40B4-BE49-F238E27FC236}">
                <a16:creationId xmlns:a16="http://schemas.microsoft.com/office/drawing/2014/main" id="{B810EAB7-1B73-774A-98B9-52A96B505D3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90A3163-457C-A44B-983A-F5976641164C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012EB55-CAF1-B745-A8B8-69DBAEF78A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6952" y="711561"/>
            <a:ext cx="7430923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94132C-DA23-CF48-915B-BF200FBE561B}"/>
              </a:ext>
            </a:extLst>
          </p:cNvPr>
          <p:cNvCxnSpPr>
            <a:cxnSpLocks/>
          </p:cNvCxnSpPr>
          <p:nvPr/>
        </p:nvCxnSpPr>
        <p:spPr>
          <a:xfrm>
            <a:off x="952500" y="259987"/>
            <a:ext cx="74453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0771855-9F43-684E-A902-D28B33A3D377}"/>
              </a:ext>
            </a:extLst>
          </p:cNvPr>
          <p:cNvSpPr/>
          <p:nvPr/>
        </p:nvSpPr>
        <p:spPr>
          <a:xfrm>
            <a:off x="966952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9447595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2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6952" y="1503010"/>
            <a:ext cx="3502163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8B9D991-92B2-7541-A773-34C69566F2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515954"/>
            <a:ext cx="3474720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619FD15-00EC-4C49-B5E5-7ABDD25731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6952" y="711561"/>
            <a:ext cx="7430923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570E35-6FDD-4348-9FB0-B5B48333E5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6952" y="340219"/>
            <a:ext cx="7425822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272C15-2307-0E49-A587-65D3C4160B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-1"/>
            <a:ext cx="736600" cy="5143499"/>
          </a:xfrm>
          <a:prstGeom prst="rect">
            <a:avLst/>
          </a:prstGeom>
        </p:spPr>
      </p:pic>
      <p:pic>
        <p:nvPicPr>
          <p:cNvPr id="15" name="Image">
            <a:extLst>
              <a:ext uri="{FF2B5EF4-FFF2-40B4-BE49-F238E27FC236}">
                <a16:creationId xmlns:a16="http://schemas.microsoft.com/office/drawing/2014/main" id="{D3477284-2357-F24F-971B-02159D02882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80943D-BC1C-B847-9569-C2B8AA454C59}"/>
              </a:ext>
            </a:extLst>
          </p:cNvPr>
          <p:cNvCxnSpPr>
            <a:cxnSpLocks/>
          </p:cNvCxnSpPr>
          <p:nvPr/>
        </p:nvCxnSpPr>
        <p:spPr>
          <a:xfrm>
            <a:off x="952500" y="259987"/>
            <a:ext cx="74453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1B9BBB9-BB6E-EA4A-91BA-515E8808FE46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26B890-0A74-8A41-8C85-EA6092023B28}"/>
              </a:ext>
            </a:extLst>
          </p:cNvPr>
          <p:cNvSpPr/>
          <p:nvPr/>
        </p:nvSpPr>
        <p:spPr>
          <a:xfrm>
            <a:off x="966952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0458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one column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72E2B3-9BF0-1042-A313-B9BB422E1A9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0776" y="0"/>
            <a:ext cx="1773238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36899" y="1231201"/>
            <a:ext cx="6159448" cy="33855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8488" y="711561"/>
            <a:ext cx="6153649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36898" y="1856140"/>
            <a:ext cx="6161037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B716C47-908D-D74F-B6CA-344420A58A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-3"/>
            <a:ext cx="736601" cy="5143485"/>
          </a:xfrm>
          <a:prstGeom prst="rect">
            <a:avLst/>
          </a:prstGeom>
        </p:spPr>
      </p:pic>
      <p:pic>
        <p:nvPicPr>
          <p:cNvPr id="32" name="Image">
            <a:extLst>
              <a:ext uri="{FF2B5EF4-FFF2-40B4-BE49-F238E27FC236}">
                <a16:creationId xmlns:a16="http://schemas.microsoft.com/office/drawing/2014/main" id="{A0349B96-D354-2E42-9CA0-0C84AB238E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05BDF0-C47A-644A-9BB3-D80DDDA7AB11}"/>
              </a:ext>
            </a:extLst>
          </p:cNvPr>
          <p:cNvCxnSpPr>
            <a:cxnSpLocks/>
          </p:cNvCxnSpPr>
          <p:nvPr/>
        </p:nvCxnSpPr>
        <p:spPr>
          <a:xfrm>
            <a:off x="2736898" y="259987"/>
            <a:ext cx="5660977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11567-DD40-5840-B632-1C6307D58DDC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A1FB94-768C-704C-B192-6F09E4DD3D73}"/>
              </a:ext>
            </a:extLst>
          </p:cNvPr>
          <p:cNvSpPr/>
          <p:nvPr/>
        </p:nvSpPr>
        <p:spPr>
          <a:xfrm>
            <a:off x="2736898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53799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one column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25091" y="1506507"/>
            <a:ext cx="6167046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FC48D4-4D70-7549-A6A0-74D47EA8F98F}"/>
              </a:ext>
            </a:extLst>
          </p:cNvPr>
          <p:cNvSpPr/>
          <p:nvPr/>
        </p:nvSpPr>
        <p:spPr>
          <a:xfrm>
            <a:off x="2033587" y="4660752"/>
            <a:ext cx="490537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/>
              <a:t>ni.com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4EDBC35-5703-ED48-A5D1-6FEB9AEA98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38489" y="340219"/>
            <a:ext cx="5659386" cy="1538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1445D0A4-2B94-C04A-B04A-9932C5E619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5650" y="252729"/>
            <a:ext cx="254000" cy="169312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1FE6EF93-46C8-6A42-97B8-BE70A204E6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0776" y="0"/>
            <a:ext cx="1773238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3B079713-D13B-DB4D-A0A3-4B69555ACF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8489" y="711561"/>
            <a:ext cx="6151512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FAB066-B8F6-DD4C-823D-95ADE8C5DE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-3"/>
            <a:ext cx="736601" cy="5143485"/>
          </a:xfrm>
          <a:prstGeom prst="rect">
            <a:avLst/>
          </a:prstGeom>
        </p:spPr>
      </p:pic>
      <p:pic>
        <p:nvPicPr>
          <p:cNvPr id="24" name="Image">
            <a:extLst>
              <a:ext uri="{FF2B5EF4-FFF2-40B4-BE49-F238E27FC236}">
                <a16:creationId xmlns:a16="http://schemas.microsoft.com/office/drawing/2014/main" id="{7FB7B301-4A9A-314A-BBF5-D6A29791967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2FBDDF-A14B-BF45-B2E0-D8A4671E5CBF}"/>
              </a:ext>
            </a:extLst>
          </p:cNvPr>
          <p:cNvCxnSpPr>
            <a:cxnSpLocks/>
          </p:cNvCxnSpPr>
          <p:nvPr/>
        </p:nvCxnSpPr>
        <p:spPr>
          <a:xfrm>
            <a:off x="2736898" y="259987"/>
            <a:ext cx="5660977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DCA2B-60DA-4949-A417-120A7E39D605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860967-93FD-8646-8C9D-DD6A77661692}"/>
              </a:ext>
            </a:extLst>
          </p:cNvPr>
          <p:cNvSpPr/>
          <p:nvPr/>
        </p:nvSpPr>
        <p:spPr>
          <a:xfrm>
            <a:off x="2736898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035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two column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5297" y="1231201"/>
            <a:ext cx="4401050" cy="33855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886" y="711561"/>
            <a:ext cx="4401049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5750" y="1856140"/>
            <a:ext cx="4402185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899578E7-23DD-0B4C-93DA-0D4051412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0776" y="0"/>
            <a:ext cx="3552825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B0B760-6A25-6A48-BBB2-1773C040F9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-3"/>
            <a:ext cx="736601" cy="5143485"/>
          </a:xfrm>
          <a:prstGeom prst="rect">
            <a:avLst/>
          </a:prstGeom>
        </p:spPr>
      </p:pic>
      <p:pic>
        <p:nvPicPr>
          <p:cNvPr id="17" name="Image">
            <a:extLst>
              <a:ext uri="{FF2B5EF4-FFF2-40B4-BE49-F238E27FC236}">
                <a16:creationId xmlns:a16="http://schemas.microsoft.com/office/drawing/2014/main" id="{456291A7-B6F5-E24B-838D-1A2D7953BBD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006D29-95ED-4C42-8356-98F21AE383A0}"/>
              </a:ext>
            </a:extLst>
          </p:cNvPr>
          <p:cNvCxnSpPr>
            <a:cxnSpLocks/>
          </p:cNvCxnSpPr>
          <p:nvPr/>
        </p:nvCxnSpPr>
        <p:spPr>
          <a:xfrm>
            <a:off x="4495297" y="259987"/>
            <a:ext cx="3902578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D787143-B02B-2146-AE4A-B771C891E236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179A0-94F2-8341-A646-FFF344E3C616}"/>
              </a:ext>
            </a:extLst>
          </p:cNvPr>
          <p:cNvSpPr/>
          <p:nvPr/>
        </p:nvSpPr>
        <p:spPr>
          <a:xfrm>
            <a:off x="4495297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42108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 Update for ending or begi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8B4DC-CAF3-174A-83C6-A9EAE6D49A61}"/>
              </a:ext>
            </a:extLst>
          </p:cNvPr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318A853-BC17-0E4F-BD5F-6054F35EDA2B}"/>
              </a:ext>
            </a:extLst>
          </p:cNvPr>
          <p:cNvSpPr/>
          <p:nvPr/>
        </p:nvSpPr>
        <p:spPr>
          <a:xfrm rot="10800000" flipH="1">
            <a:off x="0" y="-4"/>
            <a:ext cx="9144001" cy="51435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7501A2DC-C99D-5B49-99EF-FFB52ED4626F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2612164" y="1781945"/>
            <a:ext cx="4741136" cy="102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986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two column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886" y="711561"/>
            <a:ext cx="4401049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5297" y="1502540"/>
            <a:ext cx="4402185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899578E7-23DD-0B4C-93DA-0D4051412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0776" y="0"/>
            <a:ext cx="3552825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229DA8-0F6C-BB4E-B391-BB921034B5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-3"/>
            <a:ext cx="736601" cy="5143485"/>
          </a:xfrm>
          <a:prstGeom prst="rect">
            <a:avLst/>
          </a:prstGeom>
        </p:spPr>
      </p:pic>
      <p:pic>
        <p:nvPicPr>
          <p:cNvPr id="16" name="Image">
            <a:extLst>
              <a:ext uri="{FF2B5EF4-FFF2-40B4-BE49-F238E27FC236}">
                <a16:creationId xmlns:a16="http://schemas.microsoft.com/office/drawing/2014/main" id="{4A1E96AB-85B9-524C-AFCB-34983C4BCD1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137542F-7CFD-7D46-923C-FBFA81939E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5298" y="340219"/>
            <a:ext cx="3902578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6C6164-0C4F-BE45-A870-E93D69E7144E}"/>
              </a:ext>
            </a:extLst>
          </p:cNvPr>
          <p:cNvCxnSpPr>
            <a:cxnSpLocks/>
          </p:cNvCxnSpPr>
          <p:nvPr/>
        </p:nvCxnSpPr>
        <p:spPr>
          <a:xfrm>
            <a:off x="4495297" y="259987"/>
            <a:ext cx="3902578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5AE6FDA-4B6A-C84A-B72E-E9DB4B5E5DFE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EA2BE-624A-784C-9982-B663698AEB84}"/>
              </a:ext>
            </a:extLst>
          </p:cNvPr>
          <p:cNvSpPr/>
          <p:nvPr/>
        </p:nvSpPr>
        <p:spPr>
          <a:xfrm>
            <a:off x="4495297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31629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three column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6858BE9B-51E6-F84A-9648-A13FF30C546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07812" y="0"/>
            <a:ext cx="5330825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9888" y="1231201"/>
            <a:ext cx="2626228" cy="33855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1477" y="711561"/>
            <a:ext cx="2626227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0799" y="1856140"/>
            <a:ext cx="2626905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AA1E8-554F-0944-8425-FFBCE31826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-3"/>
            <a:ext cx="736601" cy="5143485"/>
          </a:xfrm>
          <a:prstGeom prst="rect">
            <a:avLst/>
          </a:prstGeom>
        </p:spPr>
      </p:pic>
      <p:pic>
        <p:nvPicPr>
          <p:cNvPr id="15" name="Image">
            <a:extLst>
              <a:ext uri="{FF2B5EF4-FFF2-40B4-BE49-F238E27FC236}">
                <a16:creationId xmlns:a16="http://schemas.microsoft.com/office/drawing/2014/main" id="{C4A3EE5B-D545-6548-BB26-FBD79FED1C0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7C9DD0-FCE3-5447-B6FD-C2061D4D7543}"/>
              </a:ext>
            </a:extLst>
          </p:cNvPr>
          <p:cNvCxnSpPr>
            <a:cxnSpLocks/>
          </p:cNvCxnSpPr>
          <p:nvPr/>
        </p:nvCxnSpPr>
        <p:spPr>
          <a:xfrm>
            <a:off x="959888" y="259987"/>
            <a:ext cx="209232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1DBA1-E3BD-F846-A1B2-F4B1020066A2}"/>
              </a:ext>
            </a:extLst>
          </p:cNvPr>
          <p:cNvSpPr/>
          <p:nvPr/>
        </p:nvSpPr>
        <p:spPr>
          <a:xfrm>
            <a:off x="3109363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1E282-A999-9B46-AA88-B73664913366}"/>
              </a:ext>
            </a:extLst>
          </p:cNvPr>
          <p:cNvSpPr/>
          <p:nvPr/>
        </p:nvSpPr>
        <p:spPr>
          <a:xfrm>
            <a:off x="966952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0620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three column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3D3A975-61A8-EC4B-8011-05DB72584B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-3"/>
            <a:ext cx="736601" cy="5143485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1477" y="1498582"/>
            <a:ext cx="2587295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21" name="Image">
            <a:extLst>
              <a:ext uri="{FF2B5EF4-FFF2-40B4-BE49-F238E27FC236}">
                <a16:creationId xmlns:a16="http://schemas.microsoft.com/office/drawing/2014/main" id="{923B94DB-01B6-3041-B7E4-04333DA22DE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131E5258-E0D8-1547-A5C1-F359267CCE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07812" y="0"/>
            <a:ext cx="5330825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0B53735B-7F31-A344-8B99-EEA0E20E1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1477" y="711561"/>
            <a:ext cx="2587295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114D33A-0B45-984B-B04E-FF7BDA27CF2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1477" y="340219"/>
            <a:ext cx="2126167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B097F9-28E3-574B-B0E5-5746F63E5E70}"/>
              </a:ext>
            </a:extLst>
          </p:cNvPr>
          <p:cNvCxnSpPr>
            <a:cxnSpLocks/>
          </p:cNvCxnSpPr>
          <p:nvPr/>
        </p:nvCxnSpPr>
        <p:spPr>
          <a:xfrm>
            <a:off x="959888" y="259987"/>
            <a:ext cx="209232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27D53-93EB-674B-A6F2-15363FB558E0}"/>
              </a:ext>
            </a:extLst>
          </p:cNvPr>
          <p:cNvSpPr/>
          <p:nvPr/>
        </p:nvSpPr>
        <p:spPr>
          <a:xfrm>
            <a:off x="3109363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B333-C4F8-B54F-B779-579CFB804240}"/>
              </a:ext>
            </a:extLst>
          </p:cNvPr>
          <p:cNvSpPr/>
          <p:nvPr/>
        </p:nvSpPr>
        <p:spPr>
          <a:xfrm>
            <a:off x="966952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90263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Custo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7010A8C-51DA-E548-8EAF-301699457CEF}"/>
              </a:ext>
            </a:extLst>
          </p:cNvPr>
          <p:cNvSpPr/>
          <p:nvPr/>
        </p:nvSpPr>
        <p:spPr>
          <a:xfrm>
            <a:off x="492126" y="-1"/>
            <a:ext cx="4089607" cy="51435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144823-72DE-2D4F-9D8C-0C21B10A35C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854" y="711560"/>
            <a:ext cx="3324929" cy="86177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Heading</a:t>
            </a:r>
            <a:br>
              <a:rPr lang="en-US"/>
            </a:br>
            <a:r>
              <a:rPr lang="en-US"/>
              <a:t>Heading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64BE38A-6CB5-5A45-95E9-F14E6DB4F3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5808" y="1932842"/>
            <a:ext cx="3324929" cy="18466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baseline="0" dirty="0" smtClean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0565657-29C5-5D47-8C3D-E9781BFCCF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7855" y="340219"/>
            <a:ext cx="2544970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bg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F0672F0B-2D5E-E840-93AA-7ABB4A9FC4C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29384" y="-2"/>
            <a:ext cx="4313317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24F6A8-44C2-814A-8B5F-3EFB65BFD77D}"/>
              </a:ext>
            </a:extLst>
          </p:cNvPr>
          <p:cNvSpPr/>
          <p:nvPr/>
        </p:nvSpPr>
        <p:spPr>
          <a:xfrm>
            <a:off x="4583033" y="-1"/>
            <a:ext cx="246351" cy="5143501"/>
          </a:xfrm>
          <a:prstGeom prst="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2E7CB54-733E-4A4B-B5E5-2CE1120614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743001" cy="5143499"/>
          </a:xfrm>
          <a:prstGeom prst="rect">
            <a:avLst/>
          </a:prstGeom>
        </p:spPr>
      </p:pic>
      <p:pic>
        <p:nvPicPr>
          <p:cNvPr id="33" name="Image">
            <a:extLst>
              <a:ext uri="{FF2B5EF4-FFF2-40B4-BE49-F238E27FC236}">
                <a16:creationId xmlns:a16="http://schemas.microsoft.com/office/drawing/2014/main" id="{1BFA2E31-4FD1-DD41-977F-854A85DDD2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3604C3-4C9B-D54A-825E-49DAA169DC65}"/>
              </a:ext>
            </a:extLst>
          </p:cNvPr>
          <p:cNvCxnSpPr>
            <a:cxnSpLocks/>
          </p:cNvCxnSpPr>
          <p:nvPr/>
        </p:nvCxnSpPr>
        <p:spPr>
          <a:xfrm>
            <a:off x="1005809" y="259987"/>
            <a:ext cx="2826363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65885-0DCF-A045-9ADA-E955330294D6}"/>
              </a:ext>
            </a:extLst>
          </p:cNvPr>
          <p:cNvSpPr/>
          <p:nvPr/>
        </p:nvSpPr>
        <p:spPr>
          <a:xfrm>
            <a:off x="3889322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2"/>
                </a:solidFill>
              </a:rPr>
              <a:t>ni.com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D56E12-6988-E74B-8D10-236367DA1C92}"/>
              </a:ext>
            </a:extLst>
          </p:cNvPr>
          <p:cNvSpPr/>
          <p:nvPr/>
        </p:nvSpPr>
        <p:spPr>
          <a:xfrm>
            <a:off x="966952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04704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Custo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5144823-72DE-2D4F-9D8C-0C21B10A35C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1231942"/>
            <a:ext cx="3322566" cy="33855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3590" y="711560"/>
            <a:ext cx="3314700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EC19153-B3A6-D045-9C5D-66D4AF5FE3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0" y="1909051"/>
            <a:ext cx="3306763" cy="18466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baseline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Body Copy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75A266-A475-664F-825C-760A21AB5335}"/>
              </a:ext>
            </a:extLst>
          </p:cNvPr>
          <p:cNvSpPr/>
          <p:nvPr/>
        </p:nvSpPr>
        <p:spPr>
          <a:xfrm>
            <a:off x="4085014" y="-1"/>
            <a:ext cx="239109" cy="5143501"/>
          </a:xfrm>
          <a:prstGeom prst="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FFE2ADD0-1055-FC4D-8D0B-E03C5ED71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6601" y="-1"/>
            <a:ext cx="3348412" cy="5143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797A924-0170-9946-8ADB-D1906A8CC4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1"/>
            <a:ext cx="736600" cy="5143499"/>
          </a:xfrm>
          <a:prstGeom prst="rect">
            <a:avLst/>
          </a:prstGeom>
        </p:spPr>
      </p:pic>
      <p:pic>
        <p:nvPicPr>
          <p:cNvPr id="38" name="Image">
            <a:extLst>
              <a:ext uri="{FF2B5EF4-FFF2-40B4-BE49-F238E27FC236}">
                <a16:creationId xmlns:a16="http://schemas.microsoft.com/office/drawing/2014/main" id="{03453159-D837-E940-96DD-0B2E07F58E5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ACD669-CC8A-0843-9ADD-C3CB11F72A81}"/>
              </a:ext>
            </a:extLst>
          </p:cNvPr>
          <p:cNvCxnSpPr>
            <a:cxnSpLocks/>
          </p:cNvCxnSpPr>
          <p:nvPr/>
        </p:nvCxnSpPr>
        <p:spPr>
          <a:xfrm>
            <a:off x="4572000" y="259987"/>
            <a:ext cx="38258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405BEA2-7FA2-6041-89A2-ECAF0BD563D3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655CFA-E4A3-7D46-A62D-C6E266BE3BA5}"/>
              </a:ext>
            </a:extLst>
          </p:cNvPr>
          <p:cNvSpPr/>
          <p:nvPr/>
        </p:nvSpPr>
        <p:spPr>
          <a:xfrm>
            <a:off x="4495297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16160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s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858" y="1892136"/>
            <a:ext cx="3293442" cy="2684894"/>
          </a:xfrm>
          <a:prstGeom prst="rect">
            <a:avLst/>
          </a:prstGeom>
        </p:spPr>
        <p:txBody>
          <a:bodyPr lIns="0" t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Copy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E533EBD-56B4-EB44-850B-C79FB1998F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97300" y="0"/>
            <a:ext cx="3311525" cy="18816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87B2641-C808-1545-8430-0211D0684D8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00476" y="2127436"/>
            <a:ext cx="3308350" cy="3016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CF628120-0A24-FD4A-A7BE-C0F319077D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3431" y="-1"/>
            <a:ext cx="1790570" cy="29941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C4F3BEFB-80A1-C34A-BE24-95E9E77257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54888" y="3273425"/>
            <a:ext cx="1790570" cy="1870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21" name="Image">
            <a:extLst>
              <a:ext uri="{FF2B5EF4-FFF2-40B4-BE49-F238E27FC236}">
                <a16:creationId xmlns:a16="http://schemas.microsoft.com/office/drawing/2014/main" id="{48B1FD06-0461-CD4B-BA18-DEF9E6300F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944049-D3AC-4A4A-916E-30E8CF00AD95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23296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C78E4D2-6C69-EC4C-A9F9-1BC2086CC09B}"/>
              </a:ext>
            </a:extLst>
          </p:cNvPr>
          <p:cNvSpPr/>
          <p:nvPr/>
        </p:nvSpPr>
        <p:spPr>
          <a:xfrm>
            <a:off x="3123430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3446005-27E5-DA47-B13E-5D47D8357B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6601" y="340219"/>
            <a:ext cx="2329679" cy="1693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3BB4AA9-9C4C-2143-9E9C-3DCBEF2309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2889" y="721405"/>
            <a:ext cx="3309936" cy="85212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Heading</a:t>
            </a:r>
            <a:br>
              <a:rPr lang="en-US"/>
            </a:br>
            <a:r>
              <a:rPr lang="en-US">
                <a:solidFill>
                  <a:schemeClr val="tx1"/>
                </a:solidFill>
              </a:rPr>
              <a:t>Heading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9AF7CA-2A68-3C46-93A2-A837969082F2}"/>
              </a:ext>
            </a:extLst>
          </p:cNvPr>
          <p:cNvSpPr/>
          <p:nvPr/>
        </p:nvSpPr>
        <p:spPr>
          <a:xfrm>
            <a:off x="244475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760731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s with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E533EBD-56B4-EB44-850B-C79FB1998F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75703" y="721403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CF628120-0A24-FD4A-A7BE-C0F319077D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23123" y="721403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D7635C8-85FE-924B-A1A3-F3ADFB0A44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1485" y="721403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9ED2B9A2-3748-DB45-9F2F-540D72E3086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75704" y="2824187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EC77C048-FF9C-AF4D-BAD6-DBCDB73B08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23123" y="2824187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2BE0015C-3996-AB4D-BB10-42B891124E8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485" y="2829751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8A8AEA6-884D-5F49-B1CB-95001C38FC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858" y="1892136"/>
            <a:ext cx="2263073" cy="2769660"/>
          </a:xfrm>
          <a:prstGeom prst="rect">
            <a:avLst/>
          </a:prstGeom>
        </p:spPr>
        <p:txBody>
          <a:bodyPr lIns="0" t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Copy</a:t>
            </a:r>
          </a:p>
        </p:txBody>
      </p:sp>
      <p:pic>
        <p:nvPicPr>
          <p:cNvPr id="26" name="Image">
            <a:extLst>
              <a:ext uri="{FF2B5EF4-FFF2-40B4-BE49-F238E27FC236}">
                <a16:creationId xmlns:a16="http://schemas.microsoft.com/office/drawing/2014/main" id="{39EA1AB9-512F-604E-B418-C4FABE8A6E3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8C59BA3-08AD-694C-9D90-62F73D099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2889" y="721404"/>
            <a:ext cx="2278051" cy="852130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  <a:br>
              <a:rPr lang="en-US"/>
            </a:br>
            <a:r>
              <a:rPr lang="en-US"/>
              <a:t>Heading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A203F7-B12A-E649-A007-637DE01EA687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E7D81F0-0D3B-D546-A57B-157C18289620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8417AFA-FEC2-CF47-8CDA-CDBC7D6567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6601" y="340219"/>
            <a:ext cx="7661274" cy="16931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7E4DD4-EFC8-1A42-834D-815069B33D84}"/>
              </a:ext>
            </a:extLst>
          </p:cNvPr>
          <p:cNvSpPr/>
          <p:nvPr/>
        </p:nvSpPr>
        <p:spPr>
          <a:xfrm>
            <a:off x="244475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881265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Story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C5B4D97-FB58-254F-89C6-62ECB2B5F6F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97298" y="0"/>
            <a:ext cx="3308351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1299" y="711562"/>
            <a:ext cx="3325593" cy="86197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Customer Story</a:t>
            </a:r>
            <a:br>
              <a:rPr lang="en-US"/>
            </a:br>
            <a:r>
              <a:rPr lang="en-US"/>
              <a:t>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12E9C8-CB26-FD4E-99E4-04293959E7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8659811" y="-1"/>
            <a:ext cx="492126" cy="51435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8D2F38-8F39-ED47-A28C-F951932A0BFF}"/>
              </a:ext>
            </a:extLst>
          </p:cNvPr>
          <p:cNvSpPr/>
          <p:nvPr/>
        </p:nvSpPr>
        <p:spPr>
          <a:xfrm>
            <a:off x="7105650" y="-1"/>
            <a:ext cx="1546225" cy="514350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1F58D3-DE45-3449-8FB1-982D5CD9E7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9649" y="250825"/>
            <a:ext cx="1038226" cy="1389064"/>
          </a:xfrm>
          <a:prstGeom prst="rect">
            <a:avLst/>
          </a:prstGeom>
        </p:spPr>
        <p:txBody>
          <a:bodyPr lIns="0" rIns="0"/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lvl="0"/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A6FD69E1-7FAE-1446-B229-E02F1904E0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9649" y="1892589"/>
            <a:ext cx="1038226" cy="1380836"/>
          </a:xfrm>
          <a:prstGeom prst="rect">
            <a:avLst/>
          </a:prstGeom>
        </p:spPr>
        <p:txBody>
          <a:bodyPr lIns="0" rIns="0"/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lvl="0"/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A481285-85AF-124E-B497-1DB35DD282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59649" y="3513571"/>
            <a:ext cx="1038226" cy="1387042"/>
          </a:xfrm>
          <a:prstGeom prst="rect">
            <a:avLst/>
          </a:prstGeom>
        </p:spPr>
        <p:txBody>
          <a:bodyPr lIns="0" rIns="0"/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lvl="0"/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1CC4436-7A03-CC42-9FCB-9E86D5A513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965" y="340219"/>
            <a:ext cx="2324315" cy="16219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pic>
        <p:nvPicPr>
          <p:cNvPr id="38" name="Image">
            <a:extLst>
              <a:ext uri="{FF2B5EF4-FFF2-40B4-BE49-F238E27FC236}">
                <a16:creationId xmlns:a16="http://schemas.microsoft.com/office/drawing/2014/main" id="{CAF69B79-F069-9A4B-8F7F-00E6EF245F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6D3422-C15E-E843-909B-1EC359B68168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23296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6DDFC5-C819-024A-A53F-3335E014C363}"/>
              </a:ext>
            </a:extLst>
          </p:cNvPr>
          <p:cNvSpPr/>
          <p:nvPr/>
        </p:nvSpPr>
        <p:spPr>
          <a:xfrm>
            <a:off x="3123430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64D9CB4-A4F2-A545-810E-CD823A257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858" y="1892136"/>
            <a:ext cx="3293442" cy="2684894"/>
          </a:xfrm>
          <a:prstGeom prst="rect">
            <a:avLst/>
          </a:prstGeom>
        </p:spPr>
        <p:txBody>
          <a:bodyPr lIns="0" t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Copy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A2D8C1-7A82-E948-A805-841C47D6A21C}"/>
              </a:ext>
            </a:extLst>
          </p:cNvPr>
          <p:cNvSpPr/>
          <p:nvPr/>
        </p:nvSpPr>
        <p:spPr>
          <a:xfrm>
            <a:off x="244475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73643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er Story With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C5B4D97-FB58-254F-89C6-62ECB2B5F6F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97298" y="0"/>
            <a:ext cx="3308351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1299" y="711562"/>
            <a:ext cx="3325593" cy="86197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Customer Story</a:t>
            </a:r>
            <a:br>
              <a:rPr lang="en-US"/>
            </a:br>
            <a:r>
              <a:rPr lang="en-US"/>
              <a:t>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12E9C8-CB26-FD4E-99E4-04293959E7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8659811" y="-1"/>
            <a:ext cx="492126" cy="51435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8D2F38-8F39-ED47-A28C-F951932A0BFF}"/>
              </a:ext>
            </a:extLst>
          </p:cNvPr>
          <p:cNvSpPr/>
          <p:nvPr/>
        </p:nvSpPr>
        <p:spPr>
          <a:xfrm>
            <a:off x="7105650" y="-1"/>
            <a:ext cx="1546225" cy="514350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1F58D3-DE45-3449-8FB1-982D5CD9E7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9649" y="268805"/>
            <a:ext cx="1038226" cy="415864"/>
          </a:xfrm>
          <a:prstGeom prst="rect">
            <a:avLst/>
          </a:prstGeom>
        </p:spPr>
        <p:txBody>
          <a:bodyPr lIns="0" rIns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Tx/>
              <a:buNone/>
              <a:tabLst>
                <a:tab pos="182880" algn="l"/>
              </a:tabLst>
              <a:defRPr sz="32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1CC4436-7A03-CC42-9FCB-9E86D5A513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965" y="340219"/>
            <a:ext cx="2245781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pic>
        <p:nvPicPr>
          <p:cNvPr id="38" name="Image">
            <a:extLst>
              <a:ext uri="{FF2B5EF4-FFF2-40B4-BE49-F238E27FC236}">
                <a16:creationId xmlns:a16="http://schemas.microsoft.com/office/drawing/2014/main" id="{CAF69B79-F069-9A4B-8F7F-00E6EF245F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6D3422-C15E-E843-909B-1EC359B68168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23296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6DDFC5-C819-024A-A53F-3335E014C363}"/>
              </a:ext>
            </a:extLst>
          </p:cNvPr>
          <p:cNvSpPr/>
          <p:nvPr/>
        </p:nvSpPr>
        <p:spPr>
          <a:xfrm>
            <a:off x="3123430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marL="0" marR="0" lvl="0" indent="0" algn="r" defTabSz="309555" rtl="0" fontAlgn="auto" latinLnBrk="0" hangingPunct="0">
              <a:lnSpc>
                <a:spcPts val="11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-2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j-ea"/>
                <a:cs typeface="+mj-cs"/>
                <a:sym typeface="Founders Grotesk"/>
              </a:rPr>
              <a:t>ni.com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F83A2D-0E5F-7B40-BF1F-3D292779DAF3}"/>
              </a:ext>
            </a:extLst>
          </p:cNvPr>
          <p:cNvGrpSpPr/>
          <p:nvPr/>
        </p:nvGrpSpPr>
        <p:grpSpPr>
          <a:xfrm flipH="1">
            <a:off x="241298" y="1892589"/>
            <a:ext cx="3311525" cy="2770223"/>
            <a:chOff x="143113" y="2095349"/>
            <a:chExt cx="3487500" cy="3054682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21F0B2E-BAF6-AD4A-A455-4FE8E1153183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B675865-3560-B746-8C16-5A7A468610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383627-F26B-B34B-A423-8F78E7DA20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7BE3004C-2369-384D-9887-FA57DAAD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28725" y="4095020"/>
            <a:ext cx="2324100" cy="174304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1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7A6E3AF-75B3-BE47-899D-5ED34EA069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28725" y="4305730"/>
            <a:ext cx="2324100" cy="291907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83A2A97-1116-DF49-9F1A-0757A52C8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59649" y="697834"/>
            <a:ext cx="1038226" cy="237661"/>
          </a:xfrm>
          <a:prstGeom prst="rect">
            <a:avLst/>
          </a:prstGeom>
        </p:spPr>
        <p:txBody>
          <a:bodyPr lIns="0" rIns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C8EE8CFB-20CE-754E-83B0-6B0F4FDD17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59649" y="2216671"/>
            <a:ext cx="1038226" cy="415864"/>
          </a:xfrm>
          <a:prstGeom prst="rect">
            <a:avLst/>
          </a:prstGeom>
        </p:spPr>
        <p:txBody>
          <a:bodyPr lIns="0" rIns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Tx/>
              <a:buNone/>
              <a:tabLst>
                <a:tab pos="182880" algn="l"/>
              </a:tabLst>
              <a:defRPr sz="32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B4FD18C8-831F-0B4F-AAA0-D62BCC063E1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59649" y="2645700"/>
            <a:ext cx="1038226" cy="237661"/>
          </a:xfrm>
          <a:prstGeom prst="rect">
            <a:avLst/>
          </a:prstGeom>
        </p:spPr>
        <p:txBody>
          <a:bodyPr lIns="0" rIns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ABEFE6F0-BCA9-324B-B281-0ECDFFE62E7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59649" y="4246948"/>
            <a:ext cx="1038226" cy="415864"/>
          </a:xfrm>
          <a:prstGeom prst="rect">
            <a:avLst/>
          </a:prstGeom>
        </p:spPr>
        <p:txBody>
          <a:bodyPr lIns="0" rIns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Tx/>
              <a:buNone/>
              <a:tabLst>
                <a:tab pos="182880" algn="l"/>
              </a:tabLst>
              <a:defRPr sz="32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7A4F6431-7C8C-0D4E-9FB9-DD110EB8CC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59649" y="4675977"/>
            <a:ext cx="1038226" cy="237661"/>
          </a:xfrm>
          <a:prstGeom prst="rect">
            <a:avLst/>
          </a:prstGeom>
        </p:spPr>
        <p:txBody>
          <a:bodyPr lIns="0" rIns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3356B-A00E-BE47-970E-54D7E1C17F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2125" y="1832300"/>
            <a:ext cx="3074988" cy="202222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kumimoji="0" lang="en-US" sz="1600" u="none" strike="noStrike" kern="10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1800"/>
              <a:t>Place your quote here. Place your quote here. Place your quote here. Place your quote here.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157FBE-7B63-E241-ADFF-0846B465CFBA}"/>
              </a:ext>
            </a:extLst>
          </p:cNvPr>
          <p:cNvSpPr/>
          <p:nvPr/>
        </p:nvSpPr>
        <p:spPr>
          <a:xfrm>
            <a:off x="244475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98502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er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076DD0A-2DE2-294B-A520-6268B2AE3359}"/>
              </a:ext>
            </a:extLst>
          </p:cNvPr>
          <p:cNvSpPr/>
          <p:nvPr/>
        </p:nvSpPr>
        <p:spPr>
          <a:xfrm>
            <a:off x="227414" y="4667627"/>
            <a:ext cx="736644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3841CEA-524D-334B-886F-EADBA3DB3B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6601" y="2206794"/>
            <a:ext cx="7905748" cy="1534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8AD20AE-58EE-794E-BF76-F37A9AB3F5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6602" y="2453991"/>
            <a:ext cx="7905748" cy="47970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kern="1000" spc="0" dirty="0">
                <a:latin typeface="+mj-l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Customer Story Heading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A86A67F-6951-894E-9250-E633CE00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6600" y="3040466"/>
            <a:ext cx="7905735" cy="122708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FA260E-52D6-6F44-8999-DB1C2AF2274E}"/>
              </a:ext>
            </a:extLst>
          </p:cNvPr>
          <p:cNvSpPr/>
          <p:nvPr/>
        </p:nvSpPr>
        <p:spPr>
          <a:xfrm rot="16200000" flipH="1">
            <a:off x="288649" y="3371775"/>
            <a:ext cx="1227085" cy="1315433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1"/>
              </a:solidFill>
            </a:endParaRPr>
          </a:p>
        </p:txBody>
      </p:sp>
      <p:sp>
        <p:nvSpPr>
          <p:cNvPr id="14" name="Picture Placeholder 31">
            <a:extLst>
              <a:ext uri="{FF2B5EF4-FFF2-40B4-BE49-F238E27FC236}">
                <a16:creationId xmlns:a16="http://schemas.microsoft.com/office/drawing/2014/main" id="{EF6A3635-BEB4-C946-9274-65FCAAC33CE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7493" y="0"/>
            <a:ext cx="9144001" cy="2113083"/>
          </a:xfrm>
          <a:custGeom>
            <a:avLst/>
            <a:gdLst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7493 w 9144001"/>
              <a:gd name="connsiteY2" fmla="*/ 830388 h 2571750"/>
              <a:gd name="connsiteX3" fmla="*/ 976757 w 9144001"/>
              <a:gd name="connsiteY3" fmla="*/ 83038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7493 w 9144001"/>
              <a:gd name="connsiteY2" fmla="*/ 830388 h 2571750"/>
              <a:gd name="connsiteX3" fmla="*/ 969882 w 9144001"/>
              <a:gd name="connsiteY3" fmla="*/ 103120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3120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61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295255"/>
              <a:gd name="connsiteY0" fmla="*/ 1054308 h 2571750"/>
              <a:gd name="connsiteX1" fmla="*/ 158747 w 9295255"/>
              <a:gd name="connsiteY1" fmla="*/ 0 h 2571750"/>
              <a:gd name="connsiteX2" fmla="*/ 165622 w 9295255"/>
              <a:gd name="connsiteY2" fmla="*/ 1014474 h 2571750"/>
              <a:gd name="connsiteX3" fmla="*/ 1121136 w 9295255"/>
              <a:gd name="connsiteY3" fmla="*/ 1014474 h 2571750"/>
              <a:gd name="connsiteX4" fmla="*/ 1128011 w 9295255"/>
              <a:gd name="connsiteY4" fmla="*/ 0 h 2571750"/>
              <a:gd name="connsiteX5" fmla="*/ 9295255 w 9295255"/>
              <a:gd name="connsiteY5" fmla="*/ 0 h 2571750"/>
              <a:gd name="connsiteX6" fmla="*/ 9295255 w 9295255"/>
              <a:gd name="connsiteY6" fmla="*/ 2571750 h 2571750"/>
              <a:gd name="connsiteX7" fmla="*/ 151254 w 9295255"/>
              <a:gd name="connsiteY7" fmla="*/ 2571750 h 2571750"/>
              <a:gd name="connsiteX8" fmla="*/ 0 w 9295255"/>
              <a:gd name="connsiteY8" fmla="*/ 1054308 h 2571750"/>
              <a:gd name="connsiteX0" fmla="*/ 0 w 9295255"/>
              <a:gd name="connsiteY0" fmla="*/ 1054308 h 2571750"/>
              <a:gd name="connsiteX1" fmla="*/ 289376 w 9295255"/>
              <a:gd name="connsiteY1" fmla="*/ 1891059 h 2571750"/>
              <a:gd name="connsiteX2" fmla="*/ 165622 w 9295255"/>
              <a:gd name="connsiteY2" fmla="*/ 1014474 h 2571750"/>
              <a:gd name="connsiteX3" fmla="*/ 1121136 w 9295255"/>
              <a:gd name="connsiteY3" fmla="*/ 1014474 h 2571750"/>
              <a:gd name="connsiteX4" fmla="*/ 1128011 w 9295255"/>
              <a:gd name="connsiteY4" fmla="*/ 0 h 2571750"/>
              <a:gd name="connsiteX5" fmla="*/ 9295255 w 9295255"/>
              <a:gd name="connsiteY5" fmla="*/ 0 h 2571750"/>
              <a:gd name="connsiteX6" fmla="*/ 9295255 w 9295255"/>
              <a:gd name="connsiteY6" fmla="*/ 2571750 h 2571750"/>
              <a:gd name="connsiteX7" fmla="*/ 151254 w 9295255"/>
              <a:gd name="connsiteY7" fmla="*/ 2571750 h 2571750"/>
              <a:gd name="connsiteX8" fmla="*/ 0 w 9295255"/>
              <a:gd name="connsiteY8" fmla="*/ 1054308 h 2571750"/>
              <a:gd name="connsiteX0" fmla="*/ 0 w 9144001"/>
              <a:gd name="connsiteY0" fmla="*/ 2571750 h 2571750"/>
              <a:gd name="connsiteX1" fmla="*/ 138122 w 9144001"/>
              <a:gd name="connsiteY1" fmla="*/ 1891059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1148637 w 9144001"/>
              <a:gd name="connsiteY3" fmla="*/ 1031209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976757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1" h="2571750">
                <a:moveTo>
                  <a:pt x="0" y="2571750"/>
                </a:moveTo>
                <a:lnTo>
                  <a:pt x="618" y="1891059"/>
                </a:lnTo>
                <a:cubicBezTo>
                  <a:pt x="2910" y="2229217"/>
                  <a:pt x="12076" y="676316"/>
                  <a:pt x="14368" y="1014474"/>
                </a:cubicBezTo>
                <a:lnTo>
                  <a:pt x="976757" y="1014474"/>
                </a:lnTo>
                <a:cubicBezTo>
                  <a:pt x="979049" y="670738"/>
                  <a:pt x="974465" y="343736"/>
                  <a:pt x="976757" y="0"/>
                </a:cubicBezTo>
                <a:lnTo>
                  <a:pt x="9144001" y="0"/>
                </a:lnTo>
                <a:lnTo>
                  <a:pt x="9144001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D4AA98-32E8-404F-8486-E2CC4F1EC576}"/>
              </a:ext>
            </a:extLst>
          </p:cNvPr>
          <p:cNvGrpSpPr/>
          <p:nvPr/>
        </p:nvGrpSpPr>
        <p:grpSpPr>
          <a:xfrm>
            <a:off x="0" y="0"/>
            <a:ext cx="976756" cy="830388"/>
            <a:chOff x="0" y="0"/>
            <a:chExt cx="976756" cy="83038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C1AD95-F671-1943-84DD-2E6B7D3586E7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tx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7" name="Image">
              <a:extLst>
                <a:ext uri="{FF2B5EF4-FFF2-40B4-BE49-F238E27FC236}">
                  <a16:creationId xmlns:a16="http://schemas.microsoft.com/office/drawing/2014/main" id="{B0A59DCE-C4DF-DD42-BF0A-5825E33E3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249F4E9-F009-FD48-8611-838F9005F0B8}"/>
              </a:ext>
            </a:extLst>
          </p:cNvPr>
          <p:cNvSpPr/>
          <p:nvPr/>
        </p:nvSpPr>
        <p:spPr>
          <a:xfrm>
            <a:off x="7353300" y="4900613"/>
            <a:ext cx="1289050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02168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1"/>
            <a:ext cx="3552825" cy="51434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829515"/>
            <a:ext cx="2446438" cy="5909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97300" y="829515"/>
            <a:ext cx="4599538" cy="1938992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600"/>
            </a:lvl1pPr>
          </a:lstStyle>
          <a:p>
            <a:pPr lvl="0"/>
            <a:r>
              <a:rPr lang="en-US"/>
              <a:t>Content Item 1</a:t>
            </a:r>
          </a:p>
          <a:p>
            <a:pPr lvl="0"/>
            <a:r>
              <a:rPr lang="en-US"/>
              <a:t>Content Item 2</a:t>
            </a:r>
          </a:p>
          <a:p>
            <a:pPr lvl="0"/>
            <a:r>
              <a:rPr lang="en-US"/>
              <a:t>Content Item 3</a:t>
            </a:r>
          </a:p>
          <a:p>
            <a:pPr lvl="0"/>
            <a:r>
              <a:rPr lang="en-US"/>
              <a:t>Content Item 4</a:t>
            </a:r>
          </a:p>
          <a:p>
            <a:pPr lvl="0"/>
            <a:r>
              <a:rPr lang="en-US"/>
              <a:t>Content Item 5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A5EDD0-1CB4-2B41-A679-1B853092C7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4464" y="340219"/>
            <a:ext cx="4603411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480955-08E5-A84E-A06C-1ADD27561CB6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01A894-262B-F94E-8BD2-DA7CF9CA6D79}"/>
              </a:ext>
            </a:extLst>
          </p:cNvPr>
          <p:cNvGrpSpPr/>
          <p:nvPr/>
        </p:nvGrpSpPr>
        <p:grpSpPr>
          <a:xfrm>
            <a:off x="253999" y="259645"/>
            <a:ext cx="8143876" cy="4677479"/>
            <a:chOff x="253999" y="256470"/>
            <a:chExt cx="8143876" cy="467747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5F92D2A-1D24-144F-8314-92BA0673621A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77479"/>
              <a:chOff x="701574" y="218374"/>
              <a:chExt cx="2929039" cy="4677479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B210C0D-B602-A941-AC72-7D0DC7F5AB1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873A4F4-1A51-6140-8C37-E56751AC76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18374"/>
                <a:ext cx="0" cy="329159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8183967-A333-1248-9118-8BE4B63D9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6C4BB49-F13F-8A4F-8052-DA15D9A94E7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1483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29" name="Image">
            <a:extLst>
              <a:ext uri="{FF2B5EF4-FFF2-40B4-BE49-F238E27FC236}">
                <a16:creationId xmlns:a16="http://schemas.microsoft.com/office/drawing/2014/main" id="{1966D446-3E01-7747-9494-656B03576F6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266183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er Story With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1">
            <a:extLst>
              <a:ext uri="{FF2B5EF4-FFF2-40B4-BE49-F238E27FC236}">
                <a16:creationId xmlns:a16="http://schemas.microsoft.com/office/drawing/2014/main" id="{E8A6A484-84E1-9C4A-BE1B-218336379D8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7493" y="0"/>
            <a:ext cx="9144001" cy="2113083"/>
          </a:xfrm>
          <a:custGeom>
            <a:avLst/>
            <a:gdLst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7493 w 9144001"/>
              <a:gd name="connsiteY2" fmla="*/ 830388 h 2571750"/>
              <a:gd name="connsiteX3" fmla="*/ 976757 w 9144001"/>
              <a:gd name="connsiteY3" fmla="*/ 83038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7493 w 9144001"/>
              <a:gd name="connsiteY2" fmla="*/ 830388 h 2571750"/>
              <a:gd name="connsiteX3" fmla="*/ 969882 w 9144001"/>
              <a:gd name="connsiteY3" fmla="*/ 103120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3120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61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295255"/>
              <a:gd name="connsiteY0" fmla="*/ 1054308 h 2571750"/>
              <a:gd name="connsiteX1" fmla="*/ 158747 w 9295255"/>
              <a:gd name="connsiteY1" fmla="*/ 0 h 2571750"/>
              <a:gd name="connsiteX2" fmla="*/ 165622 w 9295255"/>
              <a:gd name="connsiteY2" fmla="*/ 1014474 h 2571750"/>
              <a:gd name="connsiteX3" fmla="*/ 1121136 w 9295255"/>
              <a:gd name="connsiteY3" fmla="*/ 1014474 h 2571750"/>
              <a:gd name="connsiteX4" fmla="*/ 1128011 w 9295255"/>
              <a:gd name="connsiteY4" fmla="*/ 0 h 2571750"/>
              <a:gd name="connsiteX5" fmla="*/ 9295255 w 9295255"/>
              <a:gd name="connsiteY5" fmla="*/ 0 h 2571750"/>
              <a:gd name="connsiteX6" fmla="*/ 9295255 w 9295255"/>
              <a:gd name="connsiteY6" fmla="*/ 2571750 h 2571750"/>
              <a:gd name="connsiteX7" fmla="*/ 151254 w 9295255"/>
              <a:gd name="connsiteY7" fmla="*/ 2571750 h 2571750"/>
              <a:gd name="connsiteX8" fmla="*/ 0 w 9295255"/>
              <a:gd name="connsiteY8" fmla="*/ 1054308 h 2571750"/>
              <a:gd name="connsiteX0" fmla="*/ 0 w 9295255"/>
              <a:gd name="connsiteY0" fmla="*/ 1054308 h 2571750"/>
              <a:gd name="connsiteX1" fmla="*/ 289376 w 9295255"/>
              <a:gd name="connsiteY1" fmla="*/ 1891059 h 2571750"/>
              <a:gd name="connsiteX2" fmla="*/ 165622 w 9295255"/>
              <a:gd name="connsiteY2" fmla="*/ 1014474 h 2571750"/>
              <a:gd name="connsiteX3" fmla="*/ 1121136 w 9295255"/>
              <a:gd name="connsiteY3" fmla="*/ 1014474 h 2571750"/>
              <a:gd name="connsiteX4" fmla="*/ 1128011 w 9295255"/>
              <a:gd name="connsiteY4" fmla="*/ 0 h 2571750"/>
              <a:gd name="connsiteX5" fmla="*/ 9295255 w 9295255"/>
              <a:gd name="connsiteY5" fmla="*/ 0 h 2571750"/>
              <a:gd name="connsiteX6" fmla="*/ 9295255 w 9295255"/>
              <a:gd name="connsiteY6" fmla="*/ 2571750 h 2571750"/>
              <a:gd name="connsiteX7" fmla="*/ 151254 w 9295255"/>
              <a:gd name="connsiteY7" fmla="*/ 2571750 h 2571750"/>
              <a:gd name="connsiteX8" fmla="*/ 0 w 9295255"/>
              <a:gd name="connsiteY8" fmla="*/ 1054308 h 2571750"/>
              <a:gd name="connsiteX0" fmla="*/ 0 w 9144001"/>
              <a:gd name="connsiteY0" fmla="*/ 2571750 h 2571750"/>
              <a:gd name="connsiteX1" fmla="*/ 138122 w 9144001"/>
              <a:gd name="connsiteY1" fmla="*/ 1891059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1148637 w 9144001"/>
              <a:gd name="connsiteY3" fmla="*/ 1031209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976757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1" h="2571750">
                <a:moveTo>
                  <a:pt x="0" y="2571750"/>
                </a:moveTo>
                <a:lnTo>
                  <a:pt x="618" y="1891059"/>
                </a:lnTo>
                <a:cubicBezTo>
                  <a:pt x="2910" y="2229217"/>
                  <a:pt x="12076" y="676316"/>
                  <a:pt x="14368" y="1014474"/>
                </a:cubicBezTo>
                <a:lnTo>
                  <a:pt x="976757" y="1014474"/>
                </a:lnTo>
                <a:cubicBezTo>
                  <a:pt x="979049" y="670738"/>
                  <a:pt x="974465" y="343736"/>
                  <a:pt x="976757" y="0"/>
                </a:cubicBezTo>
                <a:lnTo>
                  <a:pt x="9144001" y="0"/>
                </a:lnTo>
                <a:lnTo>
                  <a:pt x="9144001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Title Placeholder 1">
            <a:extLst>
              <a:ext uri="{FF2B5EF4-FFF2-40B4-BE49-F238E27FC236}">
                <a16:creationId xmlns:a16="http://schemas.microsoft.com/office/drawing/2014/main" id="{15260148-DF88-B840-90EE-0C47D33276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6599" y="3132639"/>
            <a:ext cx="7905748" cy="103332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lang="en-US" sz="1600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Place your quote here. Place your quote here. Place your quote here.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CC6AA5-C1EF-0548-9CE8-F9BF6B1A4B1D}"/>
              </a:ext>
            </a:extLst>
          </p:cNvPr>
          <p:cNvGrpSpPr/>
          <p:nvPr/>
        </p:nvGrpSpPr>
        <p:grpSpPr>
          <a:xfrm flipV="1">
            <a:off x="244475" y="2453991"/>
            <a:ext cx="8645525" cy="2189043"/>
            <a:chOff x="253999" y="256470"/>
            <a:chExt cx="9104950" cy="247233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9378DBA-50B5-3A48-8C5E-45B29DAB382E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472337"/>
              <a:chOff x="701574" y="2423516"/>
              <a:chExt cx="2929039" cy="2472337"/>
            </a:xfrm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D989985E-5187-0949-8871-D63CF18A6327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A073211-F272-8D4B-9561-18C82AF513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23516"/>
                <a:ext cx="0" cy="1086455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E9CB451-215A-024F-9057-56EAB4F18C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78B1C9-CD78-C845-BDE3-22BDE7CDE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6175911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8471C3B6-5F99-5E48-8910-59FA055EC8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8238" y="4174746"/>
            <a:ext cx="2324100" cy="174304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1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CEE1B424-793B-AD4A-8311-9DB3016363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18238" y="4385456"/>
            <a:ext cx="2324100" cy="207664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0" i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22B831-87DD-094C-8BF6-BADFCDF3267F}"/>
              </a:ext>
            </a:extLst>
          </p:cNvPr>
          <p:cNvSpPr txBox="1"/>
          <p:nvPr/>
        </p:nvSpPr>
        <p:spPr>
          <a:xfrm>
            <a:off x="-2175029" y="-1961965"/>
            <a:ext cx="0" cy="0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l"/>
            <a:endParaRPr lang="en-US" sz="11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C31525-13D6-6647-85D8-3A22B819A073}"/>
              </a:ext>
            </a:extLst>
          </p:cNvPr>
          <p:cNvSpPr/>
          <p:nvPr/>
        </p:nvSpPr>
        <p:spPr>
          <a:xfrm>
            <a:off x="234906" y="4667627"/>
            <a:ext cx="736644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7582ED6-B11E-2840-BC16-8AA55377756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6599" y="2206794"/>
            <a:ext cx="7905739" cy="1534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DE98B-3528-A744-86A4-DCFFB94733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6600" y="2453991"/>
            <a:ext cx="7905739" cy="47970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kern="1000" spc="0" dirty="0">
                <a:latin typeface="+mj-l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Customer Story Heading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682D7F-A8E4-E647-824A-A3055BB67211}"/>
              </a:ext>
            </a:extLst>
          </p:cNvPr>
          <p:cNvGrpSpPr/>
          <p:nvPr/>
        </p:nvGrpSpPr>
        <p:grpSpPr>
          <a:xfrm>
            <a:off x="0" y="0"/>
            <a:ext cx="976756" cy="830388"/>
            <a:chOff x="0" y="0"/>
            <a:chExt cx="976756" cy="83038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EFDE17-815B-C744-AB1E-F53555C77370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tx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30" name="Image">
              <a:extLst>
                <a:ext uri="{FF2B5EF4-FFF2-40B4-BE49-F238E27FC236}">
                  <a16:creationId xmlns:a16="http://schemas.microsoft.com/office/drawing/2014/main" id="{2A4BE874-D293-184D-B0A4-EC203483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1B143D-8B50-E047-9C98-87A9D478C484}"/>
              </a:ext>
            </a:extLst>
          </p:cNvPr>
          <p:cNvSpPr/>
          <p:nvPr/>
        </p:nvSpPr>
        <p:spPr>
          <a:xfrm>
            <a:off x="7353300" y="4900613"/>
            <a:ext cx="1289050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78787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icture Placeholder 80">
            <a:extLst>
              <a:ext uri="{FF2B5EF4-FFF2-40B4-BE49-F238E27FC236}">
                <a16:creationId xmlns:a16="http://schemas.microsoft.com/office/drawing/2014/main" id="{AEE067B2-F4B1-2441-A56D-BD1587AB4B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05588" y="1023938"/>
            <a:ext cx="2538412" cy="3095625"/>
          </a:xfrm>
          <a:custGeom>
            <a:avLst/>
            <a:gdLst>
              <a:gd name="connsiteX0" fmla="*/ 453275 w 2538412"/>
              <a:gd name="connsiteY0" fmla="*/ 0 h 3095625"/>
              <a:gd name="connsiteX1" fmla="*/ 2538412 w 2538412"/>
              <a:gd name="connsiteY1" fmla="*/ 0 h 3095625"/>
              <a:gd name="connsiteX2" fmla="*/ 2538412 w 2538412"/>
              <a:gd name="connsiteY2" fmla="*/ 3095625 h 3095625"/>
              <a:gd name="connsiteX3" fmla="*/ 0 w 2538412"/>
              <a:gd name="connsiteY3" fmla="*/ 3095625 h 3095625"/>
              <a:gd name="connsiteX4" fmla="*/ 0 w 2538412"/>
              <a:gd name="connsiteY4" fmla="*/ 456411 h 3095625"/>
              <a:gd name="connsiteX5" fmla="*/ 453275 w 2538412"/>
              <a:gd name="connsiteY5" fmla="*/ 456411 h 309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8412" h="3095625">
                <a:moveTo>
                  <a:pt x="453275" y="0"/>
                </a:moveTo>
                <a:lnTo>
                  <a:pt x="2538412" y="0"/>
                </a:lnTo>
                <a:lnTo>
                  <a:pt x="2538412" y="3095625"/>
                </a:lnTo>
                <a:lnTo>
                  <a:pt x="0" y="3095625"/>
                </a:lnTo>
                <a:lnTo>
                  <a:pt x="0" y="456411"/>
                </a:lnTo>
                <a:lnTo>
                  <a:pt x="453275" y="4564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BA7A081F-361F-964E-B608-EEB95DB39FCD}"/>
              </a:ext>
            </a:extLst>
          </p:cNvPr>
          <p:cNvSpPr txBox="1">
            <a:spLocks/>
          </p:cNvSpPr>
          <p:nvPr/>
        </p:nvSpPr>
        <p:spPr>
          <a:xfrm>
            <a:off x="6604944" y="1024489"/>
            <a:ext cx="453919" cy="456412"/>
          </a:xfrm>
          <a:custGeom>
            <a:avLst/>
            <a:gdLst>
              <a:gd name="connsiteX0" fmla="*/ 0 w 453919"/>
              <a:gd name="connsiteY0" fmla="*/ 0 h 456412"/>
              <a:gd name="connsiteX1" fmla="*/ 453919 w 453919"/>
              <a:gd name="connsiteY1" fmla="*/ 0 h 456412"/>
              <a:gd name="connsiteX2" fmla="*/ 453919 w 453919"/>
              <a:gd name="connsiteY2" fmla="*/ 456412 h 456412"/>
              <a:gd name="connsiteX3" fmla="*/ 0 w 453919"/>
              <a:gd name="connsiteY3" fmla="*/ 456412 h 456412"/>
              <a:gd name="connsiteX4" fmla="*/ 0 w 453919"/>
              <a:gd name="connsiteY4" fmla="*/ 0 h 4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919" h="456412">
                <a:moveTo>
                  <a:pt x="0" y="0"/>
                </a:moveTo>
                <a:lnTo>
                  <a:pt x="453919" y="0"/>
                </a:lnTo>
                <a:lnTo>
                  <a:pt x="453919" y="456412"/>
                </a:lnTo>
                <a:lnTo>
                  <a:pt x="0" y="4564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lang="en-US" sz="1050" b="0" i="0" kern="120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  <a:lvl2pPr marL="274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2pPr>
            <a:lvl3pPr marL="5486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4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3pPr>
            <a:lvl4pPr marL="731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Title Placeholder 1">
            <a:extLst>
              <a:ext uri="{FF2B5EF4-FFF2-40B4-BE49-F238E27FC236}">
                <a16:creationId xmlns:a16="http://schemas.microsoft.com/office/drawing/2014/main" id="{15260148-DF88-B840-90EE-0C47D33276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5552" y="1024488"/>
            <a:ext cx="4357994" cy="249341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lang="en-US" sz="2800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Place your quote here. Place your quote here. Place your quote here. Place your quote here.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CC6AA5-C1EF-0548-9CE8-F9BF6B1A4B1D}"/>
              </a:ext>
            </a:extLst>
          </p:cNvPr>
          <p:cNvGrpSpPr/>
          <p:nvPr/>
        </p:nvGrpSpPr>
        <p:grpSpPr>
          <a:xfrm flipV="1">
            <a:off x="736600" y="0"/>
            <a:ext cx="4845050" cy="4656138"/>
            <a:chOff x="253999" y="256470"/>
            <a:chExt cx="5102517" cy="471840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9378DBA-50B5-3A48-8C5E-45B29DAB382E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D989985E-5187-0949-8871-D63CF18A6327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A073211-F272-8D4B-9561-18C82AF513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E9CB451-215A-024F-9057-56EAB4F18C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78B1C9-CD78-C845-BDE3-22BDE7CDE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49" name="Image">
            <a:extLst>
              <a:ext uri="{FF2B5EF4-FFF2-40B4-BE49-F238E27FC236}">
                <a16:creationId xmlns:a16="http://schemas.microsoft.com/office/drawing/2014/main" id="{7EECE47B-ED7F-EB4B-843D-632CB7B318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8471C3B6-5F99-5E48-8910-59FA055EC8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59451" y="3908300"/>
            <a:ext cx="2324100" cy="174304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1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CEE1B424-793B-AD4A-8311-9DB3016363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59451" y="4119009"/>
            <a:ext cx="2324100" cy="387937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0" i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7A4E09E-5125-B74E-B554-E933BCBEC1B7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22B831-87DD-094C-8BF6-BADFCDF3267F}"/>
              </a:ext>
            </a:extLst>
          </p:cNvPr>
          <p:cNvSpPr txBox="1"/>
          <p:nvPr/>
        </p:nvSpPr>
        <p:spPr>
          <a:xfrm>
            <a:off x="-2175029" y="-1961965"/>
            <a:ext cx="0" cy="0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l"/>
            <a:endParaRPr lang="en-US" sz="11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Pie 16">
            <a:extLst>
              <a:ext uri="{FF2B5EF4-FFF2-40B4-BE49-F238E27FC236}">
                <a16:creationId xmlns:a16="http://schemas.microsoft.com/office/drawing/2014/main" id="{2383DA36-5FB2-FB43-AD10-FBA5AF15162F}"/>
              </a:ext>
            </a:extLst>
          </p:cNvPr>
          <p:cNvSpPr>
            <a:spLocks/>
          </p:cNvSpPr>
          <p:nvPr/>
        </p:nvSpPr>
        <p:spPr>
          <a:xfrm rot="10800000">
            <a:off x="6604943" y="1023937"/>
            <a:ext cx="914400" cy="914400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A637A-AE40-CE4E-8A53-2BB34CE324BF}"/>
              </a:ext>
            </a:extLst>
          </p:cNvPr>
          <p:cNvSpPr/>
          <p:nvPr/>
        </p:nvSpPr>
        <p:spPr>
          <a:xfrm>
            <a:off x="244475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77146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7A4E09E-5125-B74E-B554-E933BCBEC1B7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22B831-87DD-094C-8BF6-BADFCDF3267F}"/>
              </a:ext>
            </a:extLst>
          </p:cNvPr>
          <p:cNvSpPr txBox="1"/>
          <p:nvPr/>
        </p:nvSpPr>
        <p:spPr>
          <a:xfrm>
            <a:off x="-2175029" y="-1961965"/>
            <a:ext cx="0" cy="0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l"/>
            <a:endParaRPr lang="en-US" sz="11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0E0FFF-259D-7541-B009-9ABD6BC92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-1"/>
            <a:ext cx="736600" cy="5143499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391EC18B-77FD-E646-BAFF-4053ABBC37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6ADDA8F-E27E-374C-BFFC-88BCD1003C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8000" y="1639888"/>
            <a:ext cx="6619875" cy="187801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lang="en-US" sz="2800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Place your quote here. Place your quote here. Place your quote here. Place your quote here.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CDCBC7D-2FD3-5E40-A27C-4980D3B6C8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3775" y="3908300"/>
            <a:ext cx="2324100" cy="174304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1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F48D7100-0AE2-3A4E-9283-6A64C2504C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73775" y="4119009"/>
            <a:ext cx="2324100" cy="387937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0" i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5" name="Pie 24">
            <a:extLst>
              <a:ext uri="{FF2B5EF4-FFF2-40B4-BE49-F238E27FC236}">
                <a16:creationId xmlns:a16="http://schemas.microsoft.com/office/drawing/2014/main" id="{DE27984F-A390-7A4D-8818-586FDFF9AD90}"/>
              </a:ext>
            </a:extLst>
          </p:cNvPr>
          <p:cNvSpPr>
            <a:spLocks/>
          </p:cNvSpPr>
          <p:nvPr/>
        </p:nvSpPr>
        <p:spPr>
          <a:xfrm rot="10800000">
            <a:off x="1257300" y="946775"/>
            <a:ext cx="1042697" cy="1037068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576A340-CC30-A548-B829-F8A76D5BC185}"/>
              </a:ext>
            </a:extLst>
          </p:cNvPr>
          <p:cNvGrpSpPr/>
          <p:nvPr/>
        </p:nvGrpSpPr>
        <p:grpSpPr>
          <a:xfrm flipV="1">
            <a:off x="1251677" y="3273425"/>
            <a:ext cx="7146198" cy="1367600"/>
            <a:chOff x="254000" y="256470"/>
            <a:chExt cx="7525947" cy="13858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D4B5FE5-4627-9C46-8C76-9982691D2CDC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51F2E91-3DE3-FD49-AA63-74BD3FD5D9B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84DFD07-A88D-F249-ACD0-DA70CA9596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02E1F04-3951-1947-AD58-51F6B352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596909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7C350AA-AAE7-874B-8081-122892D305A1}"/>
              </a:ext>
            </a:extLst>
          </p:cNvPr>
          <p:cNvSpPr/>
          <p:nvPr/>
        </p:nvSpPr>
        <p:spPr>
          <a:xfrm>
            <a:off x="966952" y="4900613"/>
            <a:ext cx="1374596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97314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AB8D11-AD3A-4141-9F5A-7748DF9C74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3794" y="0"/>
            <a:ext cx="480206" cy="5143499"/>
          </a:xfrm>
          <a:prstGeom prst="rect">
            <a:avLst/>
          </a:prstGeom>
        </p:spPr>
      </p:pic>
      <p:pic>
        <p:nvPicPr>
          <p:cNvPr id="21" name="Picture Placeholder 4">
            <a:extLst>
              <a:ext uri="{FF2B5EF4-FFF2-40B4-BE49-F238E27FC236}">
                <a16:creationId xmlns:a16="http://schemas.microsoft.com/office/drawing/2014/main" id="{A0156F60-09B0-0440-9CDD-1AB031DB41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97" y="10"/>
            <a:ext cx="3552805" cy="5143490"/>
          </a:xfrm>
          <a:custGeom>
            <a:avLst/>
            <a:gdLst>
              <a:gd name="connsiteX0" fmla="*/ 981076 w 3568700"/>
              <a:gd name="connsiteY0" fmla="*/ 0 h 5143500"/>
              <a:gd name="connsiteX1" fmla="*/ 3568700 w 3568700"/>
              <a:gd name="connsiteY1" fmla="*/ 0 h 5143500"/>
              <a:gd name="connsiteX2" fmla="*/ 3568700 w 3568700"/>
              <a:gd name="connsiteY2" fmla="*/ 5143500 h 5143500"/>
              <a:gd name="connsiteX3" fmla="*/ 0 w 3568700"/>
              <a:gd name="connsiteY3" fmla="*/ 5143500 h 5143500"/>
              <a:gd name="connsiteX4" fmla="*/ 0 w 3568700"/>
              <a:gd name="connsiteY4" fmla="*/ 828633 h 5143500"/>
              <a:gd name="connsiteX5" fmla="*/ 981076 w 3568700"/>
              <a:gd name="connsiteY5" fmla="*/ 828633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68700" h="5143500">
                <a:moveTo>
                  <a:pt x="981076" y="0"/>
                </a:moveTo>
                <a:lnTo>
                  <a:pt x="3568700" y="0"/>
                </a:lnTo>
                <a:lnTo>
                  <a:pt x="3568700" y="5143500"/>
                </a:lnTo>
                <a:lnTo>
                  <a:pt x="0" y="5143500"/>
                </a:lnTo>
                <a:lnTo>
                  <a:pt x="0" y="828633"/>
                </a:lnTo>
                <a:lnTo>
                  <a:pt x="981076" y="828633"/>
                </a:lnTo>
                <a:close/>
              </a:path>
            </a:pathLst>
          </a:cu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7ECE56-49A2-5A4A-B068-2B97BA448EFB}"/>
              </a:ext>
            </a:extLst>
          </p:cNvPr>
          <p:cNvSpPr/>
          <p:nvPr/>
        </p:nvSpPr>
        <p:spPr>
          <a:xfrm>
            <a:off x="-1" y="0"/>
            <a:ext cx="1013927" cy="84597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97299" y="1904533"/>
            <a:ext cx="4600576" cy="5909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7300" y="2683279"/>
            <a:ext cx="4600575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1000"/>
              </a:spcBef>
              <a:buClrTx/>
              <a:buSzTx/>
              <a:buFont typeface="Arial"/>
              <a:tabLst/>
            </a:pPr>
            <a:r>
              <a:rPr lang="en-US"/>
              <a:t>Subhead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FAF2C5-DE31-2246-B9B9-FE60FD80BA4E}"/>
              </a:ext>
            </a:extLst>
          </p:cNvPr>
          <p:cNvCxnSpPr>
            <a:cxnSpLocks/>
          </p:cNvCxnSpPr>
          <p:nvPr/>
        </p:nvCxnSpPr>
        <p:spPr>
          <a:xfrm>
            <a:off x="5575300" y="259987"/>
            <a:ext cx="2334001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A461D489-B5A6-6845-9E0E-48291F78B396}"/>
              </a:ext>
            </a:extLst>
          </p:cNvPr>
          <p:cNvSpPr/>
          <p:nvPr/>
        </p:nvSpPr>
        <p:spPr>
          <a:xfrm flipH="1">
            <a:off x="3797299" y="259987"/>
            <a:ext cx="3033713" cy="2756933"/>
          </a:xfrm>
          <a:prstGeom prst="arc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">
            <a:extLst>
              <a:ext uri="{FF2B5EF4-FFF2-40B4-BE49-F238E27FC236}">
                <a16:creationId xmlns:a16="http://schemas.microsoft.com/office/drawing/2014/main" id="{D42AA959-BD3F-204E-ADBF-55F5D2FA3A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6990" y="250462"/>
            <a:ext cx="489607" cy="32763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D2953A-DC36-124D-B17E-9E5B78F05A8C}"/>
              </a:ext>
            </a:extLst>
          </p:cNvPr>
          <p:cNvSpPr/>
          <p:nvPr/>
        </p:nvSpPr>
        <p:spPr>
          <a:xfrm>
            <a:off x="7924800" y="148185"/>
            <a:ext cx="483407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460C-89AA-164B-8B2C-2C1DD561DB2D}"/>
              </a:ext>
            </a:extLst>
          </p:cNvPr>
          <p:cNvSpPr/>
          <p:nvPr/>
        </p:nvSpPr>
        <p:spPr>
          <a:xfrm>
            <a:off x="3797299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602451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4318A853-BC17-0E4F-BD5F-6054F35EDA2B}"/>
              </a:ext>
            </a:extLst>
          </p:cNvPr>
          <p:cNvSpPr/>
          <p:nvPr/>
        </p:nvSpPr>
        <p:spPr>
          <a:xfrm>
            <a:off x="2" y="0"/>
            <a:ext cx="9143999" cy="51435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25650" y="1639888"/>
            <a:ext cx="5899150" cy="108952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</a:t>
            </a:r>
            <a:br>
              <a:rPr lang="en-US"/>
            </a:br>
            <a:r>
              <a:rPr lang="en-US"/>
              <a:t>Divider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25651" y="2913052"/>
            <a:ext cx="5899147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8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0"/>
              </a:spcBef>
              <a:buClrTx/>
              <a:buSzTx/>
              <a:buFont typeface="Arial"/>
              <a:tabLst/>
            </a:pPr>
            <a:r>
              <a:rPr lang="en-US"/>
              <a:t>Subhead</a:t>
            </a:r>
          </a:p>
        </p:txBody>
      </p:sp>
      <p:pic>
        <p:nvPicPr>
          <p:cNvPr id="8" name="Image">
            <a:extLst>
              <a:ext uri="{FF2B5EF4-FFF2-40B4-BE49-F238E27FC236}">
                <a16:creationId xmlns:a16="http://schemas.microsoft.com/office/drawing/2014/main" id="{FC4BF429-AECB-C64F-857D-520D598BC9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990" y="250462"/>
            <a:ext cx="489607" cy="32763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C59983-8944-6449-B49C-B80D3A24BE2F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BB9460-3B49-1145-8F78-CC8FB2451C55}"/>
              </a:ext>
            </a:extLst>
          </p:cNvPr>
          <p:cNvSpPr/>
          <p:nvPr/>
        </p:nvSpPr>
        <p:spPr>
          <a:xfrm>
            <a:off x="2025650" y="4913022"/>
            <a:ext cx="1527175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548167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047AFD8-289C-5540-8775-BB5FCC9F90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1"/>
            <a:ext cx="736600" cy="5143499"/>
          </a:xfrm>
          <a:prstGeom prst="rect">
            <a:avLst/>
          </a:prstGeom>
        </p:spPr>
      </p:pic>
      <p:pic>
        <p:nvPicPr>
          <p:cNvPr id="17" name="Image">
            <a:extLst>
              <a:ext uri="{FF2B5EF4-FFF2-40B4-BE49-F238E27FC236}">
                <a16:creationId xmlns:a16="http://schemas.microsoft.com/office/drawing/2014/main" id="{42B1A14B-492A-1F40-B7F5-C353024A1AA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D5B481-564C-3D4E-9AE3-B01DACF3A020}"/>
              </a:ext>
            </a:extLst>
          </p:cNvPr>
          <p:cNvSpPr/>
          <p:nvPr/>
        </p:nvSpPr>
        <p:spPr>
          <a:xfrm>
            <a:off x="8486353" y="148185"/>
            <a:ext cx="416346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bg1"/>
                </a:solidFill>
              </a:rPr>
              <a:t>ni.com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8AF5D9-45F3-364E-8D2A-1AED4F1C398B}"/>
              </a:ext>
            </a:extLst>
          </p:cNvPr>
          <p:cNvCxnSpPr>
            <a:cxnSpLocks/>
          </p:cNvCxnSpPr>
          <p:nvPr/>
        </p:nvCxnSpPr>
        <p:spPr>
          <a:xfrm>
            <a:off x="975711" y="259987"/>
            <a:ext cx="7431688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4F56FE9-9A16-9246-A70C-C51B799193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5710" y="1410870"/>
            <a:ext cx="7119665" cy="108952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</a:t>
            </a:r>
            <a:br>
              <a:rPr lang="en-US"/>
            </a:br>
            <a:r>
              <a:rPr lang="en-US"/>
              <a:t>Divider Slide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DBAD126-5E50-1C4F-92CA-FE968CF319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75711" y="2684034"/>
            <a:ext cx="7119662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8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0"/>
              </a:spcBef>
              <a:buClrTx/>
              <a:buSzTx/>
              <a:buFont typeface="Arial"/>
              <a:tabLst/>
            </a:pPr>
            <a:r>
              <a:rPr lang="en-US"/>
              <a:t>Subhead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1269606-5049-A349-A0F2-E7948820D3E3}"/>
              </a:ext>
            </a:extLst>
          </p:cNvPr>
          <p:cNvSpPr/>
          <p:nvPr/>
        </p:nvSpPr>
        <p:spPr>
          <a:xfrm flipV="1">
            <a:off x="2755014" y="-1113066"/>
            <a:ext cx="6117894" cy="5996579"/>
          </a:xfrm>
          <a:prstGeom prst="arc">
            <a:avLst/>
          </a:prstGeom>
          <a:ln w="127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643449-95D0-9A44-BA0B-1B5D728F9302}"/>
              </a:ext>
            </a:extLst>
          </p:cNvPr>
          <p:cNvSpPr/>
          <p:nvPr/>
        </p:nvSpPr>
        <p:spPr>
          <a:xfrm>
            <a:off x="975711" y="4913022"/>
            <a:ext cx="1049940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9254980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for Bar Grap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21F88F-7476-BB48-935A-A515D14D8D6A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0979B2-3789-3043-8C2E-7A66B16CA9DF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A2406B-2DC1-464A-8729-FD120EDE4F24}"/>
              </a:ext>
            </a:extLst>
          </p:cNvPr>
          <p:cNvSpPr/>
          <p:nvPr/>
        </p:nvSpPr>
        <p:spPr>
          <a:xfrm>
            <a:off x="244475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998716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>
            <a:extLst>
              <a:ext uri="{FF2B5EF4-FFF2-40B4-BE49-F238E27FC236}">
                <a16:creationId xmlns:a16="http://schemas.microsoft.com/office/drawing/2014/main" id="{7E1DDE6A-90EE-CE48-B093-206401E78C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990" y="250462"/>
            <a:ext cx="489607" cy="32763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36EDF4-DDBD-BB4C-A8E6-A0BC84894B55}"/>
              </a:ext>
            </a:extLst>
          </p:cNvPr>
          <p:cNvCxnSpPr/>
          <p:nvPr/>
        </p:nvCxnSpPr>
        <p:spPr>
          <a:xfrm flipV="1">
            <a:off x="8642350" y="0"/>
            <a:ext cx="0" cy="514350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96676-C70D-E54F-B809-B61D0D69A8E2}"/>
              </a:ext>
            </a:extLst>
          </p:cNvPr>
          <p:cNvCxnSpPr/>
          <p:nvPr/>
        </p:nvCxnSpPr>
        <p:spPr>
          <a:xfrm flipV="1">
            <a:off x="1773238" y="0"/>
            <a:ext cx="0" cy="514350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5175" y="2202418"/>
            <a:ext cx="6362700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i="0" kern="1200" baseline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43170" y="1020049"/>
            <a:ext cx="6355274" cy="99719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Presentation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930DE-DBFB-A84F-B61F-6BF579E13D9F}"/>
              </a:ext>
            </a:extLst>
          </p:cNvPr>
          <p:cNvSpPr/>
          <p:nvPr/>
        </p:nvSpPr>
        <p:spPr>
          <a:xfrm>
            <a:off x="246990" y="4667627"/>
            <a:ext cx="978557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764C512-F49B-A940-990A-98C924617D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43169" y="3422512"/>
            <a:ext cx="6362693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D660CF1-76A2-2D47-8E68-BDF20FA493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43169" y="3757999"/>
            <a:ext cx="6362693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F7E467-5179-7442-8ED3-92CACCEE321D}"/>
              </a:ext>
            </a:extLst>
          </p:cNvPr>
          <p:cNvSpPr/>
          <p:nvPr/>
        </p:nvSpPr>
        <p:spPr>
          <a:xfrm>
            <a:off x="6969419" y="4900613"/>
            <a:ext cx="1428455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lang="en-US" sz="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13727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1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>
            <a:extLst>
              <a:ext uri="{FF2B5EF4-FFF2-40B4-BE49-F238E27FC236}">
                <a16:creationId xmlns:a16="http://schemas.microsoft.com/office/drawing/2014/main" id="{7E1DDE6A-90EE-CE48-B093-206401E78C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990" y="250462"/>
            <a:ext cx="489607" cy="32763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36EDF4-DDBD-BB4C-A8E6-A0BC84894B55}"/>
              </a:ext>
            </a:extLst>
          </p:cNvPr>
          <p:cNvCxnSpPr/>
          <p:nvPr/>
        </p:nvCxnSpPr>
        <p:spPr>
          <a:xfrm flipV="1">
            <a:off x="8642350" y="0"/>
            <a:ext cx="0" cy="514350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96676-C70D-E54F-B809-B61D0D69A8E2}"/>
              </a:ext>
            </a:extLst>
          </p:cNvPr>
          <p:cNvCxnSpPr/>
          <p:nvPr/>
        </p:nvCxnSpPr>
        <p:spPr>
          <a:xfrm flipV="1">
            <a:off x="1773238" y="0"/>
            <a:ext cx="0" cy="514350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5175" y="2202418"/>
            <a:ext cx="6362700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i="0" kern="1200" baseline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43170" y="1020049"/>
            <a:ext cx="6355274" cy="99719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Presentation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930DE-DBFB-A84F-B61F-6BF579E13D9F}"/>
              </a:ext>
            </a:extLst>
          </p:cNvPr>
          <p:cNvSpPr/>
          <p:nvPr/>
        </p:nvSpPr>
        <p:spPr>
          <a:xfrm>
            <a:off x="246990" y="4667627"/>
            <a:ext cx="978557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764C512-F49B-A940-990A-98C924617D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43170" y="3422512"/>
            <a:ext cx="2940310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D660CF1-76A2-2D47-8E68-BDF20FA493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43170" y="3757999"/>
            <a:ext cx="2940310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62988D4-D1C1-1A41-8427-2DC3A0F252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80730" y="3422512"/>
            <a:ext cx="2940310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CF940C5-CE1A-6A44-BDAA-6603B2A849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80730" y="3757999"/>
            <a:ext cx="2940310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F21E6A-A5AE-2341-8A6F-AD565425B6D3}"/>
              </a:ext>
            </a:extLst>
          </p:cNvPr>
          <p:cNvSpPr/>
          <p:nvPr/>
        </p:nvSpPr>
        <p:spPr>
          <a:xfrm>
            <a:off x="6969419" y="4900613"/>
            <a:ext cx="1428455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lang="en-US" sz="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924776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5656CE9-0040-A34F-8C4D-2091C9CAA7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550" y="0"/>
            <a:ext cx="2825750" cy="51435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2740" y="2415441"/>
            <a:ext cx="4824896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i="0" kern="1200" baseline="0" dirty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0735" y="1235365"/>
            <a:ext cx="4819265" cy="99719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Presentation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B56DA04-C94C-7D4C-850E-73A6ADC441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62741" y="3422512"/>
            <a:ext cx="4824894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bg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2" name="Image">
            <a:extLst>
              <a:ext uri="{FF2B5EF4-FFF2-40B4-BE49-F238E27FC236}">
                <a16:creationId xmlns:a16="http://schemas.microsoft.com/office/drawing/2014/main" id="{7427F21E-3609-7943-AE05-8CAE39A3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6990" y="250462"/>
            <a:ext cx="489607" cy="32763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D660A3-5027-7045-8F6D-B7A3E56EEF1E}"/>
              </a:ext>
            </a:extLst>
          </p:cNvPr>
          <p:cNvSpPr/>
          <p:nvPr/>
        </p:nvSpPr>
        <p:spPr>
          <a:xfrm>
            <a:off x="246991" y="4667627"/>
            <a:ext cx="724560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tx2"/>
                </a:solidFill>
              </a:rPr>
              <a:t>ni.com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8899CD4-D773-0A4B-A456-E6BBF46A3C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62740" y="3757999"/>
            <a:ext cx="4824896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E9388D-832D-6A4E-9671-D76EE2DAEB87}"/>
              </a:ext>
            </a:extLst>
          </p:cNvPr>
          <p:cNvSpPr/>
          <p:nvPr/>
        </p:nvSpPr>
        <p:spPr>
          <a:xfrm>
            <a:off x="7460479" y="4900613"/>
            <a:ext cx="1427155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28767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599" y="711561"/>
            <a:ext cx="7661275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499" y="1278431"/>
            <a:ext cx="7661275" cy="29751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499" y="1955421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0C59DE-2D08-734A-9F9A-4067194B8BD7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7018C19-9289-8747-AA02-5CC8ABFC6C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955421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5B5601-6668-5F4C-809E-C9F5909FB969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7515883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2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5656CE9-0040-A34F-8C4D-2091C9CAA7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550" y="0"/>
            <a:ext cx="2825750" cy="51435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2740" y="2415441"/>
            <a:ext cx="4824896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i="0" kern="1200" baseline="0" dirty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0735" y="1235365"/>
            <a:ext cx="4819265" cy="99719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Presentation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B56DA04-C94C-7D4C-850E-73A6ADC441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62741" y="3422512"/>
            <a:ext cx="2230469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bg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2" name="Image">
            <a:extLst>
              <a:ext uri="{FF2B5EF4-FFF2-40B4-BE49-F238E27FC236}">
                <a16:creationId xmlns:a16="http://schemas.microsoft.com/office/drawing/2014/main" id="{7427F21E-3609-7943-AE05-8CAE39A3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6990" y="250462"/>
            <a:ext cx="489607" cy="32763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D660A3-5027-7045-8F6D-B7A3E56EEF1E}"/>
              </a:ext>
            </a:extLst>
          </p:cNvPr>
          <p:cNvSpPr/>
          <p:nvPr/>
        </p:nvSpPr>
        <p:spPr>
          <a:xfrm>
            <a:off x="246991" y="4667627"/>
            <a:ext cx="724560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tx2"/>
                </a:solidFill>
              </a:rPr>
              <a:t>ni.com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8899CD4-D773-0A4B-A456-E6BBF46A3C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62740" y="3757999"/>
            <a:ext cx="2230470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42154EA-E8B3-AA44-A122-ED39A876F1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49575" y="3422512"/>
            <a:ext cx="2338061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bg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2D1A662-941F-1842-8AA2-C52D8699D17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49574" y="3757999"/>
            <a:ext cx="2338061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50166C-A5CE-2343-8C78-56467B9E15D8}"/>
              </a:ext>
            </a:extLst>
          </p:cNvPr>
          <p:cNvSpPr/>
          <p:nvPr/>
        </p:nvSpPr>
        <p:spPr>
          <a:xfrm>
            <a:off x="7460479" y="4900613"/>
            <a:ext cx="1427155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2413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 Update for ending or begi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8B4DC-CAF3-174A-83C6-A9EAE6D49A61}"/>
              </a:ext>
            </a:extLst>
          </p:cNvPr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318A853-BC17-0E4F-BD5F-6054F35EDA2B}"/>
              </a:ext>
            </a:extLst>
          </p:cNvPr>
          <p:cNvSpPr/>
          <p:nvPr/>
        </p:nvSpPr>
        <p:spPr>
          <a:xfrm rot="10800000" flipH="1">
            <a:off x="0" y="-4"/>
            <a:ext cx="9144001" cy="51435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7501A2DC-C99D-5B49-99EF-FFB52ED4626F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2612164" y="1781945"/>
            <a:ext cx="4741136" cy="10220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7A4DBD-2BDA-0C46-958F-167DB8540946}"/>
              </a:ext>
            </a:extLst>
          </p:cNvPr>
          <p:cNvSpPr/>
          <p:nvPr/>
        </p:nvSpPr>
        <p:spPr>
          <a:xfrm>
            <a:off x="244475" y="4900613"/>
            <a:ext cx="1456138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44194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1"/>
            <a:ext cx="3552825" cy="51434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829515"/>
            <a:ext cx="2446438" cy="5909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97300" y="829515"/>
            <a:ext cx="4599538" cy="1938992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600"/>
            </a:lvl1pPr>
          </a:lstStyle>
          <a:p>
            <a:pPr lvl="0"/>
            <a:r>
              <a:rPr lang="en-US"/>
              <a:t>Content Item 1</a:t>
            </a:r>
          </a:p>
          <a:p>
            <a:pPr lvl="0"/>
            <a:r>
              <a:rPr lang="en-US"/>
              <a:t>Content Item 2</a:t>
            </a:r>
          </a:p>
          <a:p>
            <a:pPr lvl="0"/>
            <a:r>
              <a:rPr lang="en-US"/>
              <a:t>Content Item 3</a:t>
            </a:r>
          </a:p>
          <a:p>
            <a:pPr lvl="0"/>
            <a:r>
              <a:rPr lang="en-US"/>
              <a:t>Content Item 4</a:t>
            </a:r>
          </a:p>
          <a:p>
            <a:pPr lvl="0"/>
            <a:r>
              <a:rPr lang="en-US"/>
              <a:t>Content Item 5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A5EDD0-1CB4-2B41-A679-1B853092C7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4464" y="340219"/>
            <a:ext cx="4603411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480955-08E5-A84E-A06C-1ADD27561CB6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01A894-262B-F94E-8BD2-DA7CF9CA6D79}"/>
              </a:ext>
            </a:extLst>
          </p:cNvPr>
          <p:cNvGrpSpPr/>
          <p:nvPr/>
        </p:nvGrpSpPr>
        <p:grpSpPr>
          <a:xfrm>
            <a:off x="253999" y="259645"/>
            <a:ext cx="8143876" cy="4677479"/>
            <a:chOff x="253999" y="256470"/>
            <a:chExt cx="8143876" cy="467747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5F92D2A-1D24-144F-8314-92BA0673621A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77479"/>
              <a:chOff x="701574" y="218374"/>
              <a:chExt cx="2929039" cy="4677479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B210C0D-B602-A941-AC72-7D0DC7F5AB1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873A4F4-1A51-6140-8C37-E56751AC76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18374"/>
                <a:ext cx="0" cy="329159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8183967-A333-1248-9118-8BE4B63D9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6C4BB49-F13F-8A4F-8052-DA15D9A94E7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1483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29" name="Image">
            <a:extLst>
              <a:ext uri="{FF2B5EF4-FFF2-40B4-BE49-F238E27FC236}">
                <a16:creationId xmlns:a16="http://schemas.microsoft.com/office/drawing/2014/main" id="{1966D446-3E01-7747-9494-656B03576F6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A4D42D5-1AF0-2D4A-BFFB-FF5776380CA4}"/>
              </a:ext>
            </a:extLst>
          </p:cNvPr>
          <p:cNvSpPr/>
          <p:nvPr/>
        </p:nvSpPr>
        <p:spPr>
          <a:xfrm>
            <a:off x="3806823" y="4900613"/>
            <a:ext cx="1474477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6236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599" y="711561"/>
            <a:ext cx="7661275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499" y="1278431"/>
            <a:ext cx="7661275" cy="29751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499" y="1955421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0C59DE-2D08-734A-9F9A-4067194B8BD7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7018C19-9289-8747-AA02-5CC8ABFC6C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955421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5B5601-6668-5F4C-809E-C9F5909FB969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AE02A-694E-EA4A-8424-4BA5363E7B40}"/>
              </a:ext>
            </a:extLst>
          </p:cNvPr>
          <p:cNvSpPr/>
          <p:nvPr/>
        </p:nvSpPr>
        <p:spPr>
          <a:xfrm>
            <a:off x="244475" y="4900613"/>
            <a:ext cx="1396318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6443519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1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599" y="711561"/>
            <a:ext cx="7661275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499" y="1571663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0C59DE-2D08-734A-9F9A-4067194B8BD7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7018C19-9289-8747-AA02-5CC8ABFC6C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571663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D62AF0F-3C4F-704D-BAB1-BDD0EDDB78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499" y="340219"/>
            <a:ext cx="7661275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81580-C246-6D46-A232-81815BA42B57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302C0E-45B8-5849-90C9-1C9C6100C499}"/>
              </a:ext>
            </a:extLst>
          </p:cNvPr>
          <p:cNvSpPr/>
          <p:nvPr/>
        </p:nvSpPr>
        <p:spPr>
          <a:xfrm>
            <a:off x="244475" y="4900613"/>
            <a:ext cx="1396318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540106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1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599" y="711561"/>
            <a:ext cx="7661275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499" y="1278431"/>
            <a:ext cx="7661275" cy="29751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499" y="1955421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0C59DE-2D08-734A-9F9A-4067194B8BD7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7018C19-9289-8747-AA02-5CC8ABFC6C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955421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5B5601-6668-5F4C-809E-C9F5909FB969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009081-195A-6646-88ED-C88163046D61}"/>
              </a:ext>
            </a:extLst>
          </p:cNvPr>
          <p:cNvSpPr/>
          <p:nvPr/>
        </p:nvSpPr>
        <p:spPr>
          <a:xfrm>
            <a:off x="244475" y="4900613"/>
            <a:ext cx="1396318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612190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1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599" y="711561"/>
            <a:ext cx="7661275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499" y="1571663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7018C19-9289-8747-AA02-5CC8ABFC6C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571663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DC304C6-F2A3-FE4C-917C-4F654B1413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499" y="340219"/>
            <a:ext cx="7661275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AD1011-073C-FC42-BB61-FFB3D9FD2DD4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FBF0E51-B095-2946-B9F9-6CC3B19EDC21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AA3828-42DC-364C-AE26-9E236208FCE3}"/>
              </a:ext>
            </a:extLst>
          </p:cNvPr>
          <p:cNvSpPr/>
          <p:nvPr/>
        </p:nvSpPr>
        <p:spPr>
          <a:xfrm>
            <a:off x="244475" y="4900613"/>
            <a:ext cx="1396318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251986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6952" y="1278431"/>
            <a:ext cx="7430923" cy="29751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6952" y="1955421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473A60-D842-8041-AF7F-FBA6485D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-1"/>
            <a:ext cx="736600" cy="5143499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7018C19-9289-8747-AA02-5CC8ABFC6C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955421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25" name="Image">
            <a:extLst>
              <a:ext uri="{FF2B5EF4-FFF2-40B4-BE49-F238E27FC236}">
                <a16:creationId xmlns:a16="http://schemas.microsoft.com/office/drawing/2014/main" id="{B810EAB7-1B73-774A-98B9-52A96B505D3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90A3163-457C-A44B-983A-F5976641164C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012EB55-CAF1-B745-A8B8-69DBAEF78A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6952" y="711561"/>
            <a:ext cx="7430923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94132C-DA23-CF48-915B-BF200FBE561B}"/>
              </a:ext>
            </a:extLst>
          </p:cNvPr>
          <p:cNvCxnSpPr>
            <a:cxnSpLocks/>
          </p:cNvCxnSpPr>
          <p:nvPr/>
        </p:nvCxnSpPr>
        <p:spPr>
          <a:xfrm>
            <a:off x="952500" y="259987"/>
            <a:ext cx="74453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0CA8E48-1B62-2841-8269-4D0826EA053D}"/>
              </a:ext>
            </a:extLst>
          </p:cNvPr>
          <p:cNvSpPr/>
          <p:nvPr/>
        </p:nvSpPr>
        <p:spPr>
          <a:xfrm>
            <a:off x="966952" y="4900613"/>
            <a:ext cx="1374596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5057727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2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6952" y="1503010"/>
            <a:ext cx="3502163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8B9D991-92B2-7541-A773-34C69566F2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515954"/>
            <a:ext cx="3474720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619FD15-00EC-4C49-B5E5-7ABDD25731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6952" y="711561"/>
            <a:ext cx="7430923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570E35-6FDD-4348-9FB0-B5B48333E5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6952" y="340219"/>
            <a:ext cx="7425822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272C15-2307-0E49-A587-65D3C4160B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-1"/>
            <a:ext cx="736600" cy="5143499"/>
          </a:xfrm>
          <a:prstGeom prst="rect">
            <a:avLst/>
          </a:prstGeom>
        </p:spPr>
      </p:pic>
      <p:pic>
        <p:nvPicPr>
          <p:cNvPr id="15" name="Image">
            <a:extLst>
              <a:ext uri="{FF2B5EF4-FFF2-40B4-BE49-F238E27FC236}">
                <a16:creationId xmlns:a16="http://schemas.microsoft.com/office/drawing/2014/main" id="{D3477284-2357-F24F-971B-02159D02882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80943D-BC1C-B847-9569-C2B8AA454C59}"/>
              </a:ext>
            </a:extLst>
          </p:cNvPr>
          <p:cNvCxnSpPr>
            <a:cxnSpLocks/>
          </p:cNvCxnSpPr>
          <p:nvPr/>
        </p:nvCxnSpPr>
        <p:spPr>
          <a:xfrm>
            <a:off x="952500" y="259987"/>
            <a:ext cx="74453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1B9BBB9-BB6E-EA4A-91BA-515E8808FE46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5B6750-E8B4-1946-B9F7-2E100BEDFCD0}"/>
              </a:ext>
            </a:extLst>
          </p:cNvPr>
          <p:cNvSpPr/>
          <p:nvPr/>
        </p:nvSpPr>
        <p:spPr>
          <a:xfrm>
            <a:off x="966952" y="4900613"/>
            <a:ext cx="1374596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79809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one column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72E2B3-9BF0-1042-A313-B9BB422E1A9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0776" y="0"/>
            <a:ext cx="1773238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36899" y="1231201"/>
            <a:ext cx="6159448" cy="33855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8488" y="711561"/>
            <a:ext cx="6153649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36898" y="1856140"/>
            <a:ext cx="6161037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B716C47-908D-D74F-B6CA-344420A58A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-3"/>
            <a:ext cx="736601" cy="5143485"/>
          </a:xfrm>
          <a:prstGeom prst="rect">
            <a:avLst/>
          </a:prstGeom>
        </p:spPr>
      </p:pic>
      <p:pic>
        <p:nvPicPr>
          <p:cNvPr id="32" name="Image">
            <a:extLst>
              <a:ext uri="{FF2B5EF4-FFF2-40B4-BE49-F238E27FC236}">
                <a16:creationId xmlns:a16="http://schemas.microsoft.com/office/drawing/2014/main" id="{A0349B96-D354-2E42-9CA0-0C84AB238E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05BDF0-C47A-644A-9BB3-D80DDDA7AB11}"/>
              </a:ext>
            </a:extLst>
          </p:cNvPr>
          <p:cNvCxnSpPr>
            <a:cxnSpLocks/>
          </p:cNvCxnSpPr>
          <p:nvPr/>
        </p:nvCxnSpPr>
        <p:spPr>
          <a:xfrm>
            <a:off x="2736898" y="259987"/>
            <a:ext cx="5660977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11567-DD40-5840-B632-1C6307D58DDC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FDA3EE-23F3-F344-B383-57F2E10576C7}"/>
              </a:ext>
            </a:extLst>
          </p:cNvPr>
          <p:cNvSpPr/>
          <p:nvPr/>
        </p:nvSpPr>
        <p:spPr>
          <a:xfrm>
            <a:off x="2736898" y="4900613"/>
            <a:ext cx="1416358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0755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1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599" y="711561"/>
            <a:ext cx="7661275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499" y="1571663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0C59DE-2D08-734A-9F9A-4067194B8BD7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7018C19-9289-8747-AA02-5CC8ABFC6C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571663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D62AF0F-3C4F-704D-BAB1-BDD0EDDB78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499" y="340219"/>
            <a:ext cx="7661275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81580-C246-6D46-A232-81815BA42B57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56065443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one column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25091" y="1506507"/>
            <a:ext cx="6167046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FC48D4-4D70-7549-A6A0-74D47EA8F98F}"/>
              </a:ext>
            </a:extLst>
          </p:cNvPr>
          <p:cNvSpPr/>
          <p:nvPr/>
        </p:nvSpPr>
        <p:spPr>
          <a:xfrm>
            <a:off x="2033587" y="4660752"/>
            <a:ext cx="490537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/>
              <a:t>ni.com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4EDBC35-5703-ED48-A5D1-6FEB9AEA98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38489" y="340219"/>
            <a:ext cx="5659386" cy="1538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1445D0A4-2B94-C04A-B04A-9932C5E619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5650" y="252729"/>
            <a:ext cx="254000" cy="169312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1FE6EF93-46C8-6A42-97B8-BE70A204E6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0776" y="0"/>
            <a:ext cx="1773238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3B079713-D13B-DB4D-A0A3-4B69555ACF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8489" y="711561"/>
            <a:ext cx="6151512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FAB066-B8F6-DD4C-823D-95ADE8C5DE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-3"/>
            <a:ext cx="736601" cy="5143485"/>
          </a:xfrm>
          <a:prstGeom prst="rect">
            <a:avLst/>
          </a:prstGeom>
        </p:spPr>
      </p:pic>
      <p:pic>
        <p:nvPicPr>
          <p:cNvPr id="24" name="Image">
            <a:extLst>
              <a:ext uri="{FF2B5EF4-FFF2-40B4-BE49-F238E27FC236}">
                <a16:creationId xmlns:a16="http://schemas.microsoft.com/office/drawing/2014/main" id="{7FB7B301-4A9A-314A-BBF5-D6A29791967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2FBDDF-A14B-BF45-B2E0-D8A4671E5CBF}"/>
              </a:ext>
            </a:extLst>
          </p:cNvPr>
          <p:cNvCxnSpPr>
            <a:cxnSpLocks/>
          </p:cNvCxnSpPr>
          <p:nvPr/>
        </p:nvCxnSpPr>
        <p:spPr>
          <a:xfrm>
            <a:off x="2736898" y="259987"/>
            <a:ext cx="5660977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DCA2B-60DA-4949-A417-120A7E39D605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7EA5B-8525-C246-A2BB-C98B7EF86884}"/>
              </a:ext>
            </a:extLst>
          </p:cNvPr>
          <p:cNvSpPr/>
          <p:nvPr/>
        </p:nvSpPr>
        <p:spPr>
          <a:xfrm>
            <a:off x="2736898" y="4900613"/>
            <a:ext cx="1416358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76799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two column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5297" y="1231201"/>
            <a:ext cx="4401050" cy="33855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886" y="711561"/>
            <a:ext cx="4401049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5750" y="1856140"/>
            <a:ext cx="4402185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899578E7-23DD-0B4C-93DA-0D4051412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0776" y="0"/>
            <a:ext cx="3552825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B0B760-6A25-6A48-BBB2-1773C040F9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-3"/>
            <a:ext cx="736601" cy="5143485"/>
          </a:xfrm>
          <a:prstGeom prst="rect">
            <a:avLst/>
          </a:prstGeom>
        </p:spPr>
      </p:pic>
      <p:pic>
        <p:nvPicPr>
          <p:cNvPr id="17" name="Image">
            <a:extLst>
              <a:ext uri="{FF2B5EF4-FFF2-40B4-BE49-F238E27FC236}">
                <a16:creationId xmlns:a16="http://schemas.microsoft.com/office/drawing/2014/main" id="{456291A7-B6F5-E24B-838D-1A2D7953BBD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006D29-95ED-4C42-8356-98F21AE383A0}"/>
              </a:ext>
            </a:extLst>
          </p:cNvPr>
          <p:cNvCxnSpPr>
            <a:cxnSpLocks/>
          </p:cNvCxnSpPr>
          <p:nvPr/>
        </p:nvCxnSpPr>
        <p:spPr>
          <a:xfrm>
            <a:off x="4495297" y="259987"/>
            <a:ext cx="3902578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D787143-B02B-2146-AE4A-B771C891E236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7CF111-3D00-2A4F-BF96-8A84BB878A49}"/>
              </a:ext>
            </a:extLst>
          </p:cNvPr>
          <p:cNvSpPr/>
          <p:nvPr/>
        </p:nvSpPr>
        <p:spPr>
          <a:xfrm>
            <a:off x="4495296" y="4900613"/>
            <a:ext cx="1401301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33336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two column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886" y="711561"/>
            <a:ext cx="4401049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5297" y="1502540"/>
            <a:ext cx="4402185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899578E7-23DD-0B4C-93DA-0D4051412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0776" y="0"/>
            <a:ext cx="3552825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229DA8-0F6C-BB4E-B391-BB921034B5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-3"/>
            <a:ext cx="736601" cy="5143485"/>
          </a:xfrm>
          <a:prstGeom prst="rect">
            <a:avLst/>
          </a:prstGeom>
        </p:spPr>
      </p:pic>
      <p:pic>
        <p:nvPicPr>
          <p:cNvPr id="16" name="Image">
            <a:extLst>
              <a:ext uri="{FF2B5EF4-FFF2-40B4-BE49-F238E27FC236}">
                <a16:creationId xmlns:a16="http://schemas.microsoft.com/office/drawing/2014/main" id="{4A1E96AB-85B9-524C-AFCB-34983C4BCD1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137542F-7CFD-7D46-923C-FBFA81939E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5298" y="340219"/>
            <a:ext cx="3902578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6C6164-0C4F-BE45-A870-E93D69E7144E}"/>
              </a:ext>
            </a:extLst>
          </p:cNvPr>
          <p:cNvCxnSpPr>
            <a:cxnSpLocks/>
          </p:cNvCxnSpPr>
          <p:nvPr/>
        </p:nvCxnSpPr>
        <p:spPr>
          <a:xfrm>
            <a:off x="4495297" y="259987"/>
            <a:ext cx="3902578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5AE6FDA-4B6A-C84A-B72E-E9DB4B5E5DFE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C4EE53-C8FB-214E-B343-84A518BC6FA1}"/>
              </a:ext>
            </a:extLst>
          </p:cNvPr>
          <p:cNvSpPr/>
          <p:nvPr/>
        </p:nvSpPr>
        <p:spPr>
          <a:xfrm>
            <a:off x="4495296" y="4900613"/>
            <a:ext cx="1401301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957481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three column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6858BE9B-51E6-F84A-9648-A13FF30C546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07812" y="0"/>
            <a:ext cx="5330825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9888" y="1231201"/>
            <a:ext cx="2626228" cy="33855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1477" y="711561"/>
            <a:ext cx="2626227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0799" y="1856140"/>
            <a:ext cx="2626905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AA1E8-554F-0944-8425-FFBCE31826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-3"/>
            <a:ext cx="736601" cy="5143485"/>
          </a:xfrm>
          <a:prstGeom prst="rect">
            <a:avLst/>
          </a:prstGeom>
        </p:spPr>
      </p:pic>
      <p:pic>
        <p:nvPicPr>
          <p:cNvPr id="15" name="Image">
            <a:extLst>
              <a:ext uri="{FF2B5EF4-FFF2-40B4-BE49-F238E27FC236}">
                <a16:creationId xmlns:a16="http://schemas.microsoft.com/office/drawing/2014/main" id="{C4A3EE5B-D545-6548-BB26-FBD79FED1C0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7C9DD0-FCE3-5447-B6FD-C2061D4D7543}"/>
              </a:ext>
            </a:extLst>
          </p:cNvPr>
          <p:cNvCxnSpPr>
            <a:cxnSpLocks/>
          </p:cNvCxnSpPr>
          <p:nvPr/>
        </p:nvCxnSpPr>
        <p:spPr>
          <a:xfrm>
            <a:off x="959888" y="259987"/>
            <a:ext cx="209232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1DBA1-E3BD-F846-A1B2-F4B1020066A2}"/>
              </a:ext>
            </a:extLst>
          </p:cNvPr>
          <p:cNvSpPr/>
          <p:nvPr/>
        </p:nvSpPr>
        <p:spPr>
          <a:xfrm>
            <a:off x="3109363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BC76AA-E959-4A4E-95A1-70D5DFE8289F}"/>
              </a:ext>
            </a:extLst>
          </p:cNvPr>
          <p:cNvSpPr/>
          <p:nvPr/>
        </p:nvSpPr>
        <p:spPr>
          <a:xfrm>
            <a:off x="966951" y="4900613"/>
            <a:ext cx="1408779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4534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three column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3D3A975-61A8-EC4B-8011-05DB72584B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-3"/>
            <a:ext cx="736601" cy="5143485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0C36B71-499D-8E4E-91B7-32FFC11C8A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1477" y="1498582"/>
            <a:ext cx="2587295" cy="2154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21" name="Image">
            <a:extLst>
              <a:ext uri="{FF2B5EF4-FFF2-40B4-BE49-F238E27FC236}">
                <a16:creationId xmlns:a16="http://schemas.microsoft.com/office/drawing/2014/main" id="{923B94DB-01B6-3041-B7E4-04333DA22DE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131E5258-E0D8-1547-A5C1-F359267CCE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07812" y="0"/>
            <a:ext cx="5330825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0B53735B-7F31-A344-8B99-EEA0E20E1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1477" y="711561"/>
            <a:ext cx="2587295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114D33A-0B45-984B-B04E-FF7BDA27CF2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1477" y="340219"/>
            <a:ext cx="2126167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B097F9-28E3-574B-B0E5-5746F63E5E70}"/>
              </a:ext>
            </a:extLst>
          </p:cNvPr>
          <p:cNvCxnSpPr>
            <a:cxnSpLocks/>
          </p:cNvCxnSpPr>
          <p:nvPr/>
        </p:nvCxnSpPr>
        <p:spPr>
          <a:xfrm>
            <a:off x="959888" y="259987"/>
            <a:ext cx="209232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27D53-93EB-674B-A6F2-15363FB558E0}"/>
              </a:ext>
            </a:extLst>
          </p:cNvPr>
          <p:cNvSpPr/>
          <p:nvPr/>
        </p:nvSpPr>
        <p:spPr>
          <a:xfrm>
            <a:off x="3109363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B8890-6658-7C43-BEDD-CF26F372D91A}"/>
              </a:ext>
            </a:extLst>
          </p:cNvPr>
          <p:cNvSpPr/>
          <p:nvPr/>
        </p:nvSpPr>
        <p:spPr>
          <a:xfrm>
            <a:off x="966951" y="4900613"/>
            <a:ext cx="1408779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654711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Custo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7010A8C-51DA-E548-8EAF-301699457CEF}"/>
              </a:ext>
            </a:extLst>
          </p:cNvPr>
          <p:cNvSpPr/>
          <p:nvPr/>
        </p:nvSpPr>
        <p:spPr>
          <a:xfrm>
            <a:off x="492126" y="-1"/>
            <a:ext cx="4089607" cy="51435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144823-72DE-2D4F-9D8C-0C21B10A35C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854" y="711560"/>
            <a:ext cx="3324929" cy="86177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Heading</a:t>
            </a:r>
            <a:br>
              <a:rPr lang="en-US"/>
            </a:br>
            <a:r>
              <a:rPr lang="en-US"/>
              <a:t>Heading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64BE38A-6CB5-5A45-95E9-F14E6DB4F3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5808" y="1932842"/>
            <a:ext cx="3324929" cy="18466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baseline="0" dirty="0" smtClean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0565657-29C5-5D47-8C3D-E9781BFCCF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7855" y="340219"/>
            <a:ext cx="2544970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bg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F0672F0B-2D5E-E840-93AA-7ABB4A9FC4C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29384" y="-2"/>
            <a:ext cx="4313317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24F6A8-44C2-814A-8B5F-3EFB65BFD77D}"/>
              </a:ext>
            </a:extLst>
          </p:cNvPr>
          <p:cNvSpPr/>
          <p:nvPr/>
        </p:nvSpPr>
        <p:spPr>
          <a:xfrm>
            <a:off x="4583033" y="-1"/>
            <a:ext cx="246351" cy="5143501"/>
          </a:xfrm>
          <a:prstGeom prst="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2E7CB54-733E-4A4B-B5E5-2CE1120614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743001" cy="5143499"/>
          </a:xfrm>
          <a:prstGeom prst="rect">
            <a:avLst/>
          </a:prstGeom>
        </p:spPr>
      </p:pic>
      <p:pic>
        <p:nvPicPr>
          <p:cNvPr id="33" name="Image">
            <a:extLst>
              <a:ext uri="{FF2B5EF4-FFF2-40B4-BE49-F238E27FC236}">
                <a16:creationId xmlns:a16="http://schemas.microsoft.com/office/drawing/2014/main" id="{1BFA2E31-4FD1-DD41-977F-854A85DDD2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3604C3-4C9B-D54A-825E-49DAA169DC65}"/>
              </a:ext>
            </a:extLst>
          </p:cNvPr>
          <p:cNvCxnSpPr>
            <a:cxnSpLocks/>
          </p:cNvCxnSpPr>
          <p:nvPr/>
        </p:nvCxnSpPr>
        <p:spPr>
          <a:xfrm>
            <a:off x="1005809" y="259987"/>
            <a:ext cx="2826363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65885-0DCF-A045-9ADA-E955330294D6}"/>
              </a:ext>
            </a:extLst>
          </p:cNvPr>
          <p:cNvSpPr/>
          <p:nvPr/>
        </p:nvSpPr>
        <p:spPr>
          <a:xfrm>
            <a:off x="3889322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2"/>
                </a:solidFill>
              </a:rPr>
              <a:t>ni.com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FE86A2-27C8-F147-ACDF-C66EEC39CCD5}"/>
              </a:ext>
            </a:extLst>
          </p:cNvPr>
          <p:cNvSpPr/>
          <p:nvPr/>
        </p:nvSpPr>
        <p:spPr>
          <a:xfrm>
            <a:off x="966951" y="4900613"/>
            <a:ext cx="1408779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74654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Custo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5144823-72DE-2D4F-9D8C-0C21B10A35C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1231942"/>
            <a:ext cx="3322566" cy="33855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3590" y="711560"/>
            <a:ext cx="3314700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Heading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EC19153-B3A6-D045-9C5D-66D4AF5FE3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0" y="1909051"/>
            <a:ext cx="3306763" cy="18466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baseline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Body Copy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75A266-A475-664F-825C-760A21AB5335}"/>
              </a:ext>
            </a:extLst>
          </p:cNvPr>
          <p:cNvSpPr/>
          <p:nvPr/>
        </p:nvSpPr>
        <p:spPr>
          <a:xfrm>
            <a:off x="4085014" y="-1"/>
            <a:ext cx="239109" cy="5143501"/>
          </a:xfrm>
          <a:prstGeom prst="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FFE2ADD0-1055-FC4D-8D0B-E03C5ED71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6601" y="-1"/>
            <a:ext cx="3348412" cy="5143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797A924-0170-9946-8ADB-D1906A8CC4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1"/>
            <a:ext cx="736600" cy="5143499"/>
          </a:xfrm>
          <a:prstGeom prst="rect">
            <a:avLst/>
          </a:prstGeom>
        </p:spPr>
      </p:pic>
      <p:pic>
        <p:nvPicPr>
          <p:cNvPr id="38" name="Image">
            <a:extLst>
              <a:ext uri="{FF2B5EF4-FFF2-40B4-BE49-F238E27FC236}">
                <a16:creationId xmlns:a16="http://schemas.microsoft.com/office/drawing/2014/main" id="{03453159-D837-E940-96DD-0B2E07F58E5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ACD669-CC8A-0843-9ADD-C3CB11F72A81}"/>
              </a:ext>
            </a:extLst>
          </p:cNvPr>
          <p:cNvCxnSpPr>
            <a:cxnSpLocks/>
          </p:cNvCxnSpPr>
          <p:nvPr/>
        </p:nvCxnSpPr>
        <p:spPr>
          <a:xfrm>
            <a:off x="4572000" y="259987"/>
            <a:ext cx="38258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405BEA2-7FA2-6041-89A2-ECAF0BD563D3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652E8F-63A5-2F45-BA57-5F656436C87C}"/>
              </a:ext>
            </a:extLst>
          </p:cNvPr>
          <p:cNvSpPr/>
          <p:nvPr/>
        </p:nvSpPr>
        <p:spPr>
          <a:xfrm>
            <a:off x="4495296" y="4900613"/>
            <a:ext cx="1392755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1740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s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858" y="1892136"/>
            <a:ext cx="3293442" cy="2684894"/>
          </a:xfrm>
          <a:prstGeom prst="rect">
            <a:avLst/>
          </a:prstGeom>
        </p:spPr>
        <p:txBody>
          <a:bodyPr lIns="0" t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Copy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E533EBD-56B4-EB44-850B-C79FB1998F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97300" y="0"/>
            <a:ext cx="3311525" cy="18816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87B2641-C808-1545-8430-0211D0684D8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00476" y="2127436"/>
            <a:ext cx="3308350" cy="3016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CF628120-0A24-FD4A-A7BE-C0F319077D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3431" y="-1"/>
            <a:ext cx="1790570" cy="29941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C4F3BEFB-80A1-C34A-BE24-95E9E77257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54888" y="3273425"/>
            <a:ext cx="1790570" cy="1870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21" name="Image">
            <a:extLst>
              <a:ext uri="{FF2B5EF4-FFF2-40B4-BE49-F238E27FC236}">
                <a16:creationId xmlns:a16="http://schemas.microsoft.com/office/drawing/2014/main" id="{48B1FD06-0461-CD4B-BA18-DEF9E6300F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944049-D3AC-4A4A-916E-30E8CF00AD95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23296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C78E4D2-6C69-EC4C-A9F9-1BC2086CC09B}"/>
              </a:ext>
            </a:extLst>
          </p:cNvPr>
          <p:cNvSpPr/>
          <p:nvPr/>
        </p:nvSpPr>
        <p:spPr>
          <a:xfrm>
            <a:off x="3123430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3446005-27E5-DA47-B13E-5D47D8357B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6601" y="340219"/>
            <a:ext cx="2329679" cy="1693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3BB4AA9-9C4C-2143-9E9C-3DCBEF2309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2889" y="721405"/>
            <a:ext cx="3309936" cy="85212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Heading</a:t>
            </a:r>
            <a:br>
              <a:rPr lang="en-US"/>
            </a:br>
            <a:r>
              <a:rPr lang="en-US">
                <a:solidFill>
                  <a:schemeClr val="tx1"/>
                </a:solidFill>
              </a:rPr>
              <a:t>Heading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BDB504-8131-DC43-85AE-727777E50CB0}"/>
              </a:ext>
            </a:extLst>
          </p:cNvPr>
          <p:cNvSpPr/>
          <p:nvPr/>
        </p:nvSpPr>
        <p:spPr>
          <a:xfrm>
            <a:off x="244474" y="4900613"/>
            <a:ext cx="1430501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9575830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s with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E533EBD-56B4-EB44-850B-C79FB1998F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75703" y="721403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CF628120-0A24-FD4A-A7BE-C0F319077D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23123" y="721403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D7635C8-85FE-924B-A1A3-F3ADFB0A44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1485" y="721403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9ED2B9A2-3748-DB45-9F2F-540D72E3086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75704" y="2824187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EC77C048-FF9C-AF4D-BAD6-DBCDB73B08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23123" y="2824187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2BE0015C-3996-AB4D-BB10-42B891124E8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485" y="2829751"/>
            <a:ext cx="1871019" cy="1837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8A8AEA6-884D-5F49-B1CB-95001C38FC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858" y="1892136"/>
            <a:ext cx="2263073" cy="2769660"/>
          </a:xfrm>
          <a:prstGeom prst="rect">
            <a:avLst/>
          </a:prstGeom>
        </p:spPr>
        <p:txBody>
          <a:bodyPr lIns="0" t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Copy</a:t>
            </a:r>
          </a:p>
        </p:txBody>
      </p:sp>
      <p:pic>
        <p:nvPicPr>
          <p:cNvPr id="26" name="Image">
            <a:extLst>
              <a:ext uri="{FF2B5EF4-FFF2-40B4-BE49-F238E27FC236}">
                <a16:creationId xmlns:a16="http://schemas.microsoft.com/office/drawing/2014/main" id="{39EA1AB9-512F-604E-B418-C4FABE8A6E3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8C59BA3-08AD-694C-9D90-62F73D099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2889" y="721404"/>
            <a:ext cx="2278051" cy="852130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  <a:br>
              <a:rPr lang="en-US"/>
            </a:br>
            <a:r>
              <a:rPr lang="en-US"/>
              <a:t>Heading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A203F7-B12A-E649-A007-637DE01EA687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E7D81F0-0D3B-D546-A57B-157C18289620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8417AFA-FEC2-CF47-8CDA-CDBC7D6567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6601" y="340219"/>
            <a:ext cx="7661274" cy="16931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637215-97D7-1B48-B36D-9189AE22DAE3}"/>
              </a:ext>
            </a:extLst>
          </p:cNvPr>
          <p:cNvSpPr/>
          <p:nvPr/>
        </p:nvSpPr>
        <p:spPr>
          <a:xfrm>
            <a:off x="244474" y="4900613"/>
            <a:ext cx="1430501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456842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Story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C5B4D97-FB58-254F-89C6-62ECB2B5F6F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97298" y="0"/>
            <a:ext cx="3308351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1299" y="711562"/>
            <a:ext cx="3325593" cy="86197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Customer Story</a:t>
            </a:r>
            <a:br>
              <a:rPr lang="en-US"/>
            </a:br>
            <a:r>
              <a:rPr lang="en-US"/>
              <a:t>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12E9C8-CB26-FD4E-99E4-04293959E7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8659811" y="-1"/>
            <a:ext cx="492126" cy="51435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8D2F38-8F39-ED47-A28C-F951932A0BFF}"/>
              </a:ext>
            </a:extLst>
          </p:cNvPr>
          <p:cNvSpPr/>
          <p:nvPr/>
        </p:nvSpPr>
        <p:spPr>
          <a:xfrm>
            <a:off x="7105650" y="-1"/>
            <a:ext cx="1546225" cy="514350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1F58D3-DE45-3449-8FB1-982D5CD9E7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9649" y="250825"/>
            <a:ext cx="1038226" cy="1389064"/>
          </a:xfrm>
          <a:prstGeom prst="rect">
            <a:avLst/>
          </a:prstGeom>
        </p:spPr>
        <p:txBody>
          <a:bodyPr lIns="0" rIns="0"/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lvl="0"/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A6FD69E1-7FAE-1446-B229-E02F1904E0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9649" y="1892589"/>
            <a:ext cx="1038226" cy="1380836"/>
          </a:xfrm>
          <a:prstGeom prst="rect">
            <a:avLst/>
          </a:prstGeom>
        </p:spPr>
        <p:txBody>
          <a:bodyPr lIns="0" rIns="0"/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lvl="0"/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A481285-85AF-124E-B497-1DB35DD282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59649" y="3513571"/>
            <a:ext cx="1038226" cy="1387042"/>
          </a:xfrm>
          <a:prstGeom prst="rect">
            <a:avLst/>
          </a:prstGeom>
        </p:spPr>
        <p:txBody>
          <a:bodyPr lIns="0" rIns="0"/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marL="91440" marR="0" lvl="0" indent="-914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tabLst>
                <a:tab pos="182880" algn="l"/>
              </a:tabLst>
              <a:defRPr/>
            </a:pPr>
            <a:r>
              <a:rPr lang="en-US"/>
              <a:t>Bullets</a:t>
            </a:r>
          </a:p>
          <a:p>
            <a:pPr lvl="0"/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1CC4436-7A03-CC42-9FCB-9E86D5A513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965" y="340219"/>
            <a:ext cx="2324315" cy="16219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pic>
        <p:nvPicPr>
          <p:cNvPr id="38" name="Image">
            <a:extLst>
              <a:ext uri="{FF2B5EF4-FFF2-40B4-BE49-F238E27FC236}">
                <a16:creationId xmlns:a16="http://schemas.microsoft.com/office/drawing/2014/main" id="{CAF69B79-F069-9A4B-8F7F-00E6EF245F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6D3422-C15E-E843-909B-1EC359B68168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23296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6DDFC5-C819-024A-A53F-3335E014C363}"/>
              </a:ext>
            </a:extLst>
          </p:cNvPr>
          <p:cNvSpPr/>
          <p:nvPr/>
        </p:nvSpPr>
        <p:spPr>
          <a:xfrm>
            <a:off x="3123430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64D9CB4-A4F2-A545-810E-CD823A257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858" y="1892136"/>
            <a:ext cx="3293442" cy="2684894"/>
          </a:xfrm>
          <a:prstGeom prst="rect">
            <a:avLst/>
          </a:prstGeom>
        </p:spPr>
        <p:txBody>
          <a:bodyPr lIns="0" t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Body Copy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4D6A23-C47D-3149-A982-A969EAFE9142}"/>
              </a:ext>
            </a:extLst>
          </p:cNvPr>
          <p:cNvSpPr/>
          <p:nvPr/>
        </p:nvSpPr>
        <p:spPr>
          <a:xfrm>
            <a:off x="244474" y="4900613"/>
            <a:ext cx="1430501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936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1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E3A968-F23F-2744-9756-85D653CBC191}"/>
              </a:ext>
            </a:extLst>
          </p:cNvPr>
          <p:cNvSpPr/>
          <p:nvPr/>
        </p:nvSpPr>
        <p:spPr>
          <a:xfrm>
            <a:off x="0" y="-1"/>
            <a:ext cx="9143999" cy="5143501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599" y="711561"/>
            <a:ext cx="7661275" cy="4801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499" y="1278431"/>
            <a:ext cx="7661275" cy="29751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EB0AE2-BAE9-5D40-A0CD-871ADC3A66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499" y="1955421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0C59DE-2D08-734A-9F9A-4067194B8BD7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7018C19-9289-8747-AA02-5CC8ABFC6C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3155" y="1955421"/>
            <a:ext cx="3474720" cy="27432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5B5601-6668-5F4C-809E-C9F5909FB969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52056062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er Story With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C5B4D97-FB58-254F-89C6-62ECB2B5F6F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97298" y="0"/>
            <a:ext cx="3308351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1299" y="711562"/>
            <a:ext cx="3325593" cy="861974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Customer Story</a:t>
            </a:r>
            <a:br>
              <a:rPr lang="en-US"/>
            </a:br>
            <a:r>
              <a:rPr lang="en-US"/>
              <a:t>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12E9C8-CB26-FD4E-99E4-04293959E7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8659811" y="-1"/>
            <a:ext cx="492126" cy="51435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8D2F38-8F39-ED47-A28C-F951932A0BFF}"/>
              </a:ext>
            </a:extLst>
          </p:cNvPr>
          <p:cNvSpPr/>
          <p:nvPr/>
        </p:nvSpPr>
        <p:spPr>
          <a:xfrm>
            <a:off x="7105650" y="-1"/>
            <a:ext cx="1546225" cy="514350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1F58D3-DE45-3449-8FB1-982D5CD9E7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9649" y="268805"/>
            <a:ext cx="1038226" cy="415864"/>
          </a:xfrm>
          <a:prstGeom prst="rect">
            <a:avLst/>
          </a:prstGeom>
        </p:spPr>
        <p:txBody>
          <a:bodyPr lIns="0" rIns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Tx/>
              <a:buNone/>
              <a:tabLst>
                <a:tab pos="182880" algn="l"/>
              </a:tabLst>
              <a:defRPr sz="32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1CC4436-7A03-CC42-9FCB-9E86D5A513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965" y="340219"/>
            <a:ext cx="2245781" cy="15793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pic>
        <p:nvPicPr>
          <p:cNvPr id="38" name="Image">
            <a:extLst>
              <a:ext uri="{FF2B5EF4-FFF2-40B4-BE49-F238E27FC236}">
                <a16:creationId xmlns:a16="http://schemas.microsoft.com/office/drawing/2014/main" id="{CAF69B79-F069-9A4B-8F7F-00E6EF245F4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6D3422-C15E-E843-909B-1EC359B68168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23296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6DDFC5-C819-024A-A53F-3335E014C363}"/>
              </a:ext>
            </a:extLst>
          </p:cNvPr>
          <p:cNvSpPr/>
          <p:nvPr/>
        </p:nvSpPr>
        <p:spPr>
          <a:xfrm>
            <a:off x="3123430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marL="0" marR="0" lvl="0" indent="0" algn="r" defTabSz="309555" rtl="0" fontAlgn="auto" latinLnBrk="0" hangingPunct="0">
              <a:lnSpc>
                <a:spcPts val="11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-2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j-ea"/>
                <a:cs typeface="+mj-cs"/>
                <a:sym typeface="Founders Grotesk"/>
              </a:rPr>
              <a:t>ni.com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F83A2D-0E5F-7B40-BF1F-3D292779DAF3}"/>
              </a:ext>
            </a:extLst>
          </p:cNvPr>
          <p:cNvGrpSpPr/>
          <p:nvPr/>
        </p:nvGrpSpPr>
        <p:grpSpPr>
          <a:xfrm flipH="1">
            <a:off x="241298" y="1892589"/>
            <a:ext cx="3311525" cy="2770223"/>
            <a:chOff x="143113" y="2095349"/>
            <a:chExt cx="3487500" cy="3054682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21F0B2E-BAF6-AD4A-A455-4FE8E1153183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B675865-3560-B746-8C16-5A7A468610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383627-F26B-B34B-A423-8F78E7DA20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2700"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7BE3004C-2369-384D-9887-FA57DAAD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28725" y="4095020"/>
            <a:ext cx="2324100" cy="174304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1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7A6E3AF-75B3-BE47-899D-5ED34EA069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28725" y="4305730"/>
            <a:ext cx="2324100" cy="291907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83A2A97-1116-DF49-9F1A-0757A52C8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59649" y="697834"/>
            <a:ext cx="1038226" cy="237661"/>
          </a:xfrm>
          <a:prstGeom prst="rect">
            <a:avLst/>
          </a:prstGeom>
        </p:spPr>
        <p:txBody>
          <a:bodyPr lIns="0" rIns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C8EE8CFB-20CE-754E-83B0-6B0F4FDD17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59649" y="2216671"/>
            <a:ext cx="1038226" cy="415864"/>
          </a:xfrm>
          <a:prstGeom prst="rect">
            <a:avLst/>
          </a:prstGeom>
        </p:spPr>
        <p:txBody>
          <a:bodyPr lIns="0" rIns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Tx/>
              <a:buNone/>
              <a:tabLst>
                <a:tab pos="182880" algn="l"/>
              </a:tabLst>
              <a:defRPr sz="32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B4FD18C8-831F-0B4F-AAA0-D62BCC063E1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59649" y="2645700"/>
            <a:ext cx="1038226" cy="237661"/>
          </a:xfrm>
          <a:prstGeom prst="rect">
            <a:avLst/>
          </a:prstGeom>
        </p:spPr>
        <p:txBody>
          <a:bodyPr lIns="0" rIns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ABEFE6F0-BCA9-324B-B281-0ECDFFE62E7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59649" y="4246948"/>
            <a:ext cx="1038226" cy="415864"/>
          </a:xfrm>
          <a:prstGeom prst="rect">
            <a:avLst/>
          </a:prstGeom>
        </p:spPr>
        <p:txBody>
          <a:bodyPr lIns="0" rIns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Tx/>
              <a:buNone/>
              <a:tabLst>
                <a:tab pos="182880" algn="l"/>
              </a:tabLst>
              <a:defRPr sz="32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7A4F6431-7C8C-0D4E-9FB9-DD110EB8CC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59649" y="4675977"/>
            <a:ext cx="1038226" cy="237661"/>
          </a:xfrm>
          <a:prstGeom prst="rect">
            <a:avLst/>
          </a:prstGeom>
        </p:spPr>
        <p:txBody>
          <a:bodyPr lIns="0" rIns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  <a:defRPr sz="1100" spc="-3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3356B-A00E-BE47-970E-54D7E1C17F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2125" y="1832300"/>
            <a:ext cx="3074988" cy="202222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kumimoji="0" lang="en-US" sz="1600" u="none" strike="noStrike" kern="10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1800"/>
              <a:t>Place your quote here. Place your quote here. Place your quote here. Place your quote here.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420069-AFD5-B847-B4F9-64838C001F79}"/>
              </a:ext>
            </a:extLst>
          </p:cNvPr>
          <p:cNvSpPr/>
          <p:nvPr/>
        </p:nvSpPr>
        <p:spPr>
          <a:xfrm>
            <a:off x="244474" y="4900613"/>
            <a:ext cx="1430501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9551982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er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076DD0A-2DE2-294B-A520-6268B2AE3359}"/>
              </a:ext>
            </a:extLst>
          </p:cNvPr>
          <p:cNvSpPr/>
          <p:nvPr/>
        </p:nvSpPr>
        <p:spPr>
          <a:xfrm>
            <a:off x="227414" y="4667627"/>
            <a:ext cx="736644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3841CEA-524D-334B-886F-EADBA3DB3B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6601" y="2206794"/>
            <a:ext cx="7905748" cy="1534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88AD20AE-58EE-794E-BF76-F37A9AB3F5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6602" y="2453991"/>
            <a:ext cx="7905748" cy="47970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kern="1000" spc="0" dirty="0">
                <a:latin typeface="+mj-l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Customer Story Heading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A86A67F-6951-894E-9250-E633CE00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6600" y="3040466"/>
            <a:ext cx="7905735" cy="122708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Body Copy 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6FA260E-52D6-6F44-8999-DB1C2AF2274E}"/>
              </a:ext>
            </a:extLst>
          </p:cNvPr>
          <p:cNvSpPr/>
          <p:nvPr/>
        </p:nvSpPr>
        <p:spPr>
          <a:xfrm rot="16200000" flipH="1">
            <a:off x="288649" y="3371775"/>
            <a:ext cx="1227085" cy="1315433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1"/>
              </a:solidFill>
            </a:endParaRPr>
          </a:p>
        </p:txBody>
      </p:sp>
      <p:sp>
        <p:nvSpPr>
          <p:cNvPr id="14" name="Picture Placeholder 31">
            <a:extLst>
              <a:ext uri="{FF2B5EF4-FFF2-40B4-BE49-F238E27FC236}">
                <a16:creationId xmlns:a16="http://schemas.microsoft.com/office/drawing/2014/main" id="{EF6A3635-BEB4-C946-9274-65FCAAC33CE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7493" y="0"/>
            <a:ext cx="9144001" cy="2113083"/>
          </a:xfrm>
          <a:custGeom>
            <a:avLst/>
            <a:gdLst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7493 w 9144001"/>
              <a:gd name="connsiteY2" fmla="*/ 830388 h 2571750"/>
              <a:gd name="connsiteX3" fmla="*/ 976757 w 9144001"/>
              <a:gd name="connsiteY3" fmla="*/ 83038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7493 w 9144001"/>
              <a:gd name="connsiteY2" fmla="*/ 830388 h 2571750"/>
              <a:gd name="connsiteX3" fmla="*/ 969882 w 9144001"/>
              <a:gd name="connsiteY3" fmla="*/ 103120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3120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61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295255"/>
              <a:gd name="connsiteY0" fmla="*/ 1054308 h 2571750"/>
              <a:gd name="connsiteX1" fmla="*/ 158747 w 9295255"/>
              <a:gd name="connsiteY1" fmla="*/ 0 h 2571750"/>
              <a:gd name="connsiteX2" fmla="*/ 165622 w 9295255"/>
              <a:gd name="connsiteY2" fmla="*/ 1014474 h 2571750"/>
              <a:gd name="connsiteX3" fmla="*/ 1121136 w 9295255"/>
              <a:gd name="connsiteY3" fmla="*/ 1014474 h 2571750"/>
              <a:gd name="connsiteX4" fmla="*/ 1128011 w 9295255"/>
              <a:gd name="connsiteY4" fmla="*/ 0 h 2571750"/>
              <a:gd name="connsiteX5" fmla="*/ 9295255 w 9295255"/>
              <a:gd name="connsiteY5" fmla="*/ 0 h 2571750"/>
              <a:gd name="connsiteX6" fmla="*/ 9295255 w 9295255"/>
              <a:gd name="connsiteY6" fmla="*/ 2571750 h 2571750"/>
              <a:gd name="connsiteX7" fmla="*/ 151254 w 9295255"/>
              <a:gd name="connsiteY7" fmla="*/ 2571750 h 2571750"/>
              <a:gd name="connsiteX8" fmla="*/ 0 w 9295255"/>
              <a:gd name="connsiteY8" fmla="*/ 1054308 h 2571750"/>
              <a:gd name="connsiteX0" fmla="*/ 0 w 9295255"/>
              <a:gd name="connsiteY0" fmla="*/ 1054308 h 2571750"/>
              <a:gd name="connsiteX1" fmla="*/ 289376 w 9295255"/>
              <a:gd name="connsiteY1" fmla="*/ 1891059 h 2571750"/>
              <a:gd name="connsiteX2" fmla="*/ 165622 w 9295255"/>
              <a:gd name="connsiteY2" fmla="*/ 1014474 h 2571750"/>
              <a:gd name="connsiteX3" fmla="*/ 1121136 w 9295255"/>
              <a:gd name="connsiteY3" fmla="*/ 1014474 h 2571750"/>
              <a:gd name="connsiteX4" fmla="*/ 1128011 w 9295255"/>
              <a:gd name="connsiteY4" fmla="*/ 0 h 2571750"/>
              <a:gd name="connsiteX5" fmla="*/ 9295255 w 9295255"/>
              <a:gd name="connsiteY5" fmla="*/ 0 h 2571750"/>
              <a:gd name="connsiteX6" fmla="*/ 9295255 w 9295255"/>
              <a:gd name="connsiteY6" fmla="*/ 2571750 h 2571750"/>
              <a:gd name="connsiteX7" fmla="*/ 151254 w 9295255"/>
              <a:gd name="connsiteY7" fmla="*/ 2571750 h 2571750"/>
              <a:gd name="connsiteX8" fmla="*/ 0 w 9295255"/>
              <a:gd name="connsiteY8" fmla="*/ 1054308 h 2571750"/>
              <a:gd name="connsiteX0" fmla="*/ 0 w 9144001"/>
              <a:gd name="connsiteY0" fmla="*/ 2571750 h 2571750"/>
              <a:gd name="connsiteX1" fmla="*/ 138122 w 9144001"/>
              <a:gd name="connsiteY1" fmla="*/ 1891059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1148637 w 9144001"/>
              <a:gd name="connsiteY3" fmla="*/ 1031209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976757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1" h="2571750">
                <a:moveTo>
                  <a:pt x="0" y="2571750"/>
                </a:moveTo>
                <a:lnTo>
                  <a:pt x="618" y="1891059"/>
                </a:lnTo>
                <a:cubicBezTo>
                  <a:pt x="2910" y="2229217"/>
                  <a:pt x="12076" y="676316"/>
                  <a:pt x="14368" y="1014474"/>
                </a:cubicBezTo>
                <a:lnTo>
                  <a:pt x="976757" y="1014474"/>
                </a:lnTo>
                <a:cubicBezTo>
                  <a:pt x="979049" y="670738"/>
                  <a:pt x="974465" y="343736"/>
                  <a:pt x="976757" y="0"/>
                </a:cubicBezTo>
                <a:lnTo>
                  <a:pt x="9144001" y="0"/>
                </a:lnTo>
                <a:lnTo>
                  <a:pt x="9144001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D4AA98-32E8-404F-8486-E2CC4F1EC576}"/>
              </a:ext>
            </a:extLst>
          </p:cNvPr>
          <p:cNvGrpSpPr/>
          <p:nvPr/>
        </p:nvGrpSpPr>
        <p:grpSpPr>
          <a:xfrm>
            <a:off x="0" y="0"/>
            <a:ext cx="976756" cy="830388"/>
            <a:chOff x="0" y="0"/>
            <a:chExt cx="976756" cy="83038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C1AD95-F671-1943-84DD-2E6B7D3586E7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tx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7" name="Image">
              <a:extLst>
                <a:ext uri="{FF2B5EF4-FFF2-40B4-BE49-F238E27FC236}">
                  <a16:creationId xmlns:a16="http://schemas.microsoft.com/office/drawing/2014/main" id="{B0A59DCE-C4DF-DD42-BF0A-5825E33E3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249F4E9-F009-FD48-8611-838F9005F0B8}"/>
              </a:ext>
            </a:extLst>
          </p:cNvPr>
          <p:cNvSpPr/>
          <p:nvPr/>
        </p:nvSpPr>
        <p:spPr>
          <a:xfrm>
            <a:off x="7132320" y="4900612"/>
            <a:ext cx="1510030" cy="24288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3941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er Story With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1">
            <a:extLst>
              <a:ext uri="{FF2B5EF4-FFF2-40B4-BE49-F238E27FC236}">
                <a16:creationId xmlns:a16="http://schemas.microsoft.com/office/drawing/2014/main" id="{E8A6A484-84E1-9C4A-BE1B-218336379D8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7493" y="0"/>
            <a:ext cx="9144001" cy="2113083"/>
          </a:xfrm>
          <a:custGeom>
            <a:avLst/>
            <a:gdLst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7493 w 9144001"/>
              <a:gd name="connsiteY2" fmla="*/ 830388 h 2571750"/>
              <a:gd name="connsiteX3" fmla="*/ 976757 w 9144001"/>
              <a:gd name="connsiteY3" fmla="*/ 83038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7493 w 9144001"/>
              <a:gd name="connsiteY2" fmla="*/ 830388 h 2571750"/>
              <a:gd name="connsiteX3" fmla="*/ 969882 w 9144001"/>
              <a:gd name="connsiteY3" fmla="*/ 103120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31208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61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144001"/>
              <a:gd name="connsiteY0" fmla="*/ 0 h 2571750"/>
              <a:gd name="connsiteX1" fmla="*/ 7493 w 9144001"/>
              <a:gd name="connsiteY1" fmla="*/ 0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8" fmla="*/ 0 w 9144001"/>
              <a:gd name="connsiteY8" fmla="*/ 0 h 2571750"/>
              <a:gd name="connsiteX0" fmla="*/ 0 w 9295255"/>
              <a:gd name="connsiteY0" fmla="*/ 1054308 h 2571750"/>
              <a:gd name="connsiteX1" fmla="*/ 158747 w 9295255"/>
              <a:gd name="connsiteY1" fmla="*/ 0 h 2571750"/>
              <a:gd name="connsiteX2" fmla="*/ 165622 w 9295255"/>
              <a:gd name="connsiteY2" fmla="*/ 1014474 h 2571750"/>
              <a:gd name="connsiteX3" fmla="*/ 1121136 w 9295255"/>
              <a:gd name="connsiteY3" fmla="*/ 1014474 h 2571750"/>
              <a:gd name="connsiteX4" fmla="*/ 1128011 w 9295255"/>
              <a:gd name="connsiteY4" fmla="*/ 0 h 2571750"/>
              <a:gd name="connsiteX5" fmla="*/ 9295255 w 9295255"/>
              <a:gd name="connsiteY5" fmla="*/ 0 h 2571750"/>
              <a:gd name="connsiteX6" fmla="*/ 9295255 w 9295255"/>
              <a:gd name="connsiteY6" fmla="*/ 2571750 h 2571750"/>
              <a:gd name="connsiteX7" fmla="*/ 151254 w 9295255"/>
              <a:gd name="connsiteY7" fmla="*/ 2571750 h 2571750"/>
              <a:gd name="connsiteX8" fmla="*/ 0 w 9295255"/>
              <a:gd name="connsiteY8" fmla="*/ 1054308 h 2571750"/>
              <a:gd name="connsiteX0" fmla="*/ 0 w 9295255"/>
              <a:gd name="connsiteY0" fmla="*/ 1054308 h 2571750"/>
              <a:gd name="connsiteX1" fmla="*/ 289376 w 9295255"/>
              <a:gd name="connsiteY1" fmla="*/ 1891059 h 2571750"/>
              <a:gd name="connsiteX2" fmla="*/ 165622 w 9295255"/>
              <a:gd name="connsiteY2" fmla="*/ 1014474 h 2571750"/>
              <a:gd name="connsiteX3" fmla="*/ 1121136 w 9295255"/>
              <a:gd name="connsiteY3" fmla="*/ 1014474 h 2571750"/>
              <a:gd name="connsiteX4" fmla="*/ 1128011 w 9295255"/>
              <a:gd name="connsiteY4" fmla="*/ 0 h 2571750"/>
              <a:gd name="connsiteX5" fmla="*/ 9295255 w 9295255"/>
              <a:gd name="connsiteY5" fmla="*/ 0 h 2571750"/>
              <a:gd name="connsiteX6" fmla="*/ 9295255 w 9295255"/>
              <a:gd name="connsiteY6" fmla="*/ 2571750 h 2571750"/>
              <a:gd name="connsiteX7" fmla="*/ 151254 w 9295255"/>
              <a:gd name="connsiteY7" fmla="*/ 2571750 h 2571750"/>
              <a:gd name="connsiteX8" fmla="*/ 0 w 9295255"/>
              <a:gd name="connsiteY8" fmla="*/ 1054308 h 2571750"/>
              <a:gd name="connsiteX0" fmla="*/ 0 w 9144001"/>
              <a:gd name="connsiteY0" fmla="*/ 2571750 h 2571750"/>
              <a:gd name="connsiteX1" fmla="*/ 138122 w 9144001"/>
              <a:gd name="connsiteY1" fmla="*/ 1891059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969882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1148637 w 9144001"/>
              <a:gd name="connsiteY3" fmla="*/ 1031209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  <a:gd name="connsiteX0" fmla="*/ 0 w 9144001"/>
              <a:gd name="connsiteY0" fmla="*/ 2571750 h 2571750"/>
              <a:gd name="connsiteX1" fmla="*/ 618 w 9144001"/>
              <a:gd name="connsiteY1" fmla="*/ 1891059 h 2571750"/>
              <a:gd name="connsiteX2" fmla="*/ 14368 w 9144001"/>
              <a:gd name="connsiteY2" fmla="*/ 1014474 h 2571750"/>
              <a:gd name="connsiteX3" fmla="*/ 976757 w 9144001"/>
              <a:gd name="connsiteY3" fmla="*/ 1014474 h 2571750"/>
              <a:gd name="connsiteX4" fmla="*/ 976757 w 9144001"/>
              <a:gd name="connsiteY4" fmla="*/ 0 h 2571750"/>
              <a:gd name="connsiteX5" fmla="*/ 9144001 w 9144001"/>
              <a:gd name="connsiteY5" fmla="*/ 0 h 2571750"/>
              <a:gd name="connsiteX6" fmla="*/ 9144001 w 9144001"/>
              <a:gd name="connsiteY6" fmla="*/ 2571750 h 2571750"/>
              <a:gd name="connsiteX7" fmla="*/ 0 w 9144001"/>
              <a:gd name="connsiteY7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1" h="2571750">
                <a:moveTo>
                  <a:pt x="0" y="2571750"/>
                </a:moveTo>
                <a:lnTo>
                  <a:pt x="618" y="1891059"/>
                </a:lnTo>
                <a:cubicBezTo>
                  <a:pt x="2910" y="2229217"/>
                  <a:pt x="12076" y="676316"/>
                  <a:pt x="14368" y="1014474"/>
                </a:cubicBezTo>
                <a:lnTo>
                  <a:pt x="976757" y="1014474"/>
                </a:lnTo>
                <a:cubicBezTo>
                  <a:pt x="979049" y="670738"/>
                  <a:pt x="974465" y="343736"/>
                  <a:pt x="976757" y="0"/>
                </a:cubicBezTo>
                <a:lnTo>
                  <a:pt x="9144001" y="0"/>
                </a:lnTo>
                <a:lnTo>
                  <a:pt x="9144001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Title Placeholder 1">
            <a:extLst>
              <a:ext uri="{FF2B5EF4-FFF2-40B4-BE49-F238E27FC236}">
                <a16:creationId xmlns:a16="http://schemas.microsoft.com/office/drawing/2014/main" id="{15260148-DF88-B840-90EE-0C47D33276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6599" y="3132639"/>
            <a:ext cx="7905748" cy="103332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lang="en-US" sz="1600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Place your quote here. Place your quote here. Place your quote here.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CC6AA5-C1EF-0548-9CE8-F9BF6B1A4B1D}"/>
              </a:ext>
            </a:extLst>
          </p:cNvPr>
          <p:cNvGrpSpPr/>
          <p:nvPr/>
        </p:nvGrpSpPr>
        <p:grpSpPr>
          <a:xfrm flipV="1">
            <a:off x="244475" y="2453991"/>
            <a:ext cx="8645525" cy="2189043"/>
            <a:chOff x="253999" y="256470"/>
            <a:chExt cx="9104950" cy="247233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9378DBA-50B5-3A48-8C5E-45B29DAB382E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472337"/>
              <a:chOff x="701574" y="2423516"/>
              <a:chExt cx="2929039" cy="2472337"/>
            </a:xfrm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D989985E-5187-0949-8871-D63CF18A6327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A073211-F272-8D4B-9561-18C82AF513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23516"/>
                <a:ext cx="0" cy="1086455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E9CB451-215A-024F-9057-56EAB4F18C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78B1C9-CD78-C845-BDE3-22BDE7CDE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6175911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8471C3B6-5F99-5E48-8910-59FA055EC8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8238" y="4174746"/>
            <a:ext cx="2324100" cy="174304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1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CEE1B424-793B-AD4A-8311-9DB3016363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18238" y="4385456"/>
            <a:ext cx="2324100" cy="207664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0" i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22B831-87DD-094C-8BF6-BADFCDF3267F}"/>
              </a:ext>
            </a:extLst>
          </p:cNvPr>
          <p:cNvSpPr txBox="1"/>
          <p:nvPr/>
        </p:nvSpPr>
        <p:spPr>
          <a:xfrm>
            <a:off x="-2175029" y="-1961965"/>
            <a:ext cx="0" cy="0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l"/>
            <a:endParaRPr lang="en-US" sz="11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C31525-13D6-6647-85D8-3A22B819A073}"/>
              </a:ext>
            </a:extLst>
          </p:cNvPr>
          <p:cNvSpPr/>
          <p:nvPr/>
        </p:nvSpPr>
        <p:spPr>
          <a:xfrm>
            <a:off x="234906" y="4667627"/>
            <a:ext cx="736644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7582ED6-B11E-2840-BC16-8AA55377756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6599" y="2206794"/>
            <a:ext cx="7905739" cy="1534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0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182880" algn="l"/>
              </a:tabLst>
            </a:pPr>
            <a:r>
              <a:rPr lang="en-US"/>
              <a:t>SECTION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DE98B-3528-A744-86A4-DCFFB94733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6600" y="2453991"/>
            <a:ext cx="7905739" cy="47970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2800" kern="1000" spc="0" dirty="0">
                <a:latin typeface="+mj-lt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Customer Story Heading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682D7F-A8E4-E647-824A-A3055BB67211}"/>
              </a:ext>
            </a:extLst>
          </p:cNvPr>
          <p:cNvGrpSpPr/>
          <p:nvPr/>
        </p:nvGrpSpPr>
        <p:grpSpPr>
          <a:xfrm>
            <a:off x="0" y="0"/>
            <a:ext cx="976756" cy="830388"/>
            <a:chOff x="0" y="0"/>
            <a:chExt cx="976756" cy="83038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EFDE17-815B-C744-AB1E-F53555C77370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tx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30" name="Image">
              <a:extLst>
                <a:ext uri="{FF2B5EF4-FFF2-40B4-BE49-F238E27FC236}">
                  <a16:creationId xmlns:a16="http://schemas.microsoft.com/office/drawing/2014/main" id="{2A4BE874-D293-184D-B0A4-EC203483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6EE7F2F-2D8D-D64C-B129-A9469F739185}"/>
              </a:ext>
            </a:extLst>
          </p:cNvPr>
          <p:cNvSpPr/>
          <p:nvPr/>
        </p:nvSpPr>
        <p:spPr>
          <a:xfrm>
            <a:off x="7132320" y="4900612"/>
            <a:ext cx="1510030" cy="24288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9540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icture Placeholder 80">
            <a:extLst>
              <a:ext uri="{FF2B5EF4-FFF2-40B4-BE49-F238E27FC236}">
                <a16:creationId xmlns:a16="http://schemas.microsoft.com/office/drawing/2014/main" id="{AEE067B2-F4B1-2441-A56D-BD1587AB4B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05588" y="1023938"/>
            <a:ext cx="2538412" cy="3095625"/>
          </a:xfrm>
          <a:custGeom>
            <a:avLst/>
            <a:gdLst>
              <a:gd name="connsiteX0" fmla="*/ 453275 w 2538412"/>
              <a:gd name="connsiteY0" fmla="*/ 0 h 3095625"/>
              <a:gd name="connsiteX1" fmla="*/ 2538412 w 2538412"/>
              <a:gd name="connsiteY1" fmla="*/ 0 h 3095625"/>
              <a:gd name="connsiteX2" fmla="*/ 2538412 w 2538412"/>
              <a:gd name="connsiteY2" fmla="*/ 3095625 h 3095625"/>
              <a:gd name="connsiteX3" fmla="*/ 0 w 2538412"/>
              <a:gd name="connsiteY3" fmla="*/ 3095625 h 3095625"/>
              <a:gd name="connsiteX4" fmla="*/ 0 w 2538412"/>
              <a:gd name="connsiteY4" fmla="*/ 456411 h 3095625"/>
              <a:gd name="connsiteX5" fmla="*/ 453275 w 2538412"/>
              <a:gd name="connsiteY5" fmla="*/ 456411 h 309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8412" h="3095625">
                <a:moveTo>
                  <a:pt x="453275" y="0"/>
                </a:moveTo>
                <a:lnTo>
                  <a:pt x="2538412" y="0"/>
                </a:lnTo>
                <a:lnTo>
                  <a:pt x="2538412" y="3095625"/>
                </a:lnTo>
                <a:lnTo>
                  <a:pt x="0" y="3095625"/>
                </a:lnTo>
                <a:lnTo>
                  <a:pt x="0" y="456411"/>
                </a:lnTo>
                <a:lnTo>
                  <a:pt x="453275" y="4564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BA7A081F-361F-964E-B608-EEB95DB39FCD}"/>
              </a:ext>
            </a:extLst>
          </p:cNvPr>
          <p:cNvSpPr txBox="1">
            <a:spLocks/>
          </p:cNvSpPr>
          <p:nvPr/>
        </p:nvSpPr>
        <p:spPr>
          <a:xfrm>
            <a:off x="6604944" y="1024489"/>
            <a:ext cx="453919" cy="456412"/>
          </a:xfrm>
          <a:custGeom>
            <a:avLst/>
            <a:gdLst>
              <a:gd name="connsiteX0" fmla="*/ 0 w 453919"/>
              <a:gd name="connsiteY0" fmla="*/ 0 h 456412"/>
              <a:gd name="connsiteX1" fmla="*/ 453919 w 453919"/>
              <a:gd name="connsiteY1" fmla="*/ 0 h 456412"/>
              <a:gd name="connsiteX2" fmla="*/ 453919 w 453919"/>
              <a:gd name="connsiteY2" fmla="*/ 456412 h 456412"/>
              <a:gd name="connsiteX3" fmla="*/ 0 w 453919"/>
              <a:gd name="connsiteY3" fmla="*/ 456412 h 456412"/>
              <a:gd name="connsiteX4" fmla="*/ 0 w 453919"/>
              <a:gd name="connsiteY4" fmla="*/ 0 h 4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919" h="456412">
                <a:moveTo>
                  <a:pt x="0" y="0"/>
                </a:moveTo>
                <a:lnTo>
                  <a:pt x="453919" y="0"/>
                </a:lnTo>
                <a:lnTo>
                  <a:pt x="453919" y="456412"/>
                </a:lnTo>
                <a:lnTo>
                  <a:pt x="0" y="4564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lang="en-US" sz="1050" b="0" i="0" kern="120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  <a:lvl2pPr marL="274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2pPr>
            <a:lvl3pPr marL="5486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4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3pPr>
            <a:lvl4pPr marL="731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Title Placeholder 1">
            <a:extLst>
              <a:ext uri="{FF2B5EF4-FFF2-40B4-BE49-F238E27FC236}">
                <a16:creationId xmlns:a16="http://schemas.microsoft.com/office/drawing/2014/main" id="{15260148-DF88-B840-90EE-0C47D33276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5552" y="1024488"/>
            <a:ext cx="4357994" cy="249341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lang="en-US" sz="2800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Place your quote here. Place your quote here. Place your quote here. Place your quote here.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CC6AA5-C1EF-0548-9CE8-F9BF6B1A4B1D}"/>
              </a:ext>
            </a:extLst>
          </p:cNvPr>
          <p:cNvGrpSpPr/>
          <p:nvPr/>
        </p:nvGrpSpPr>
        <p:grpSpPr>
          <a:xfrm flipV="1">
            <a:off x="736600" y="0"/>
            <a:ext cx="4845050" cy="4656138"/>
            <a:chOff x="253999" y="256470"/>
            <a:chExt cx="5102517" cy="471840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9378DBA-50B5-3A48-8C5E-45B29DAB382E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D989985E-5187-0949-8871-D63CF18A6327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A073211-F272-8D4B-9561-18C82AF513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E9CB451-215A-024F-9057-56EAB4F18C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78B1C9-CD78-C845-BDE3-22BDE7CDE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49" name="Image">
            <a:extLst>
              <a:ext uri="{FF2B5EF4-FFF2-40B4-BE49-F238E27FC236}">
                <a16:creationId xmlns:a16="http://schemas.microsoft.com/office/drawing/2014/main" id="{7EECE47B-ED7F-EB4B-843D-632CB7B318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8471C3B6-5F99-5E48-8910-59FA055EC8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59451" y="3908300"/>
            <a:ext cx="2324100" cy="174304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1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CEE1B424-793B-AD4A-8311-9DB3016363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59451" y="4119009"/>
            <a:ext cx="2324100" cy="387937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0" i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7A4E09E-5125-B74E-B554-E933BCBEC1B7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22B831-87DD-094C-8BF6-BADFCDF3267F}"/>
              </a:ext>
            </a:extLst>
          </p:cNvPr>
          <p:cNvSpPr txBox="1"/>
          <p:nvPr/>
        </p:nvSpPr>
        <p:spPr>
          <a:xfrm>
            <a:off x="-2175029" y="-1961965"/>
            <a:ext cx="0" cy="0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l"/>
            <a:endParaRPr lang="en-US" sz="11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Pie 16">
            <a:extLst>
              <a:ext uri="{FF2B5EF4-FFF2-40B4-BE49-F238E27FC236}">
                <a16:creationId xmlns:a16="http://schemas.microsoft.com/office/drawing/2014/main" id="{2383DA36-5FB2-FB43-AD10-FBA5AF15162F}"/>
              </a:ext>
            </a:extLst>
          </p:cNvPr>
          <p:cNvSpPr>
            <a:spLocks/>
          </p:cNvSpPr>
          <p:nvPr/>
        </p:nvSpPr>
        <p:spPr>
          <a:xfrm rot="10800000">
            <a:off x="6604943" y="1023937"/>
            <a:ext cx="914400" cy="914400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87663-D8BF-5C4C-B10D-68D879DB0BEE}"/>
              </a:ext>
            </a:extLst>
          </p:cNvPr>
          <p:cNvSpPr/>
          <p:nvPr/>
        </p:nvSpPr>
        <p:spPr>
          <a:xfrm>
            <a:off x="244474" y="4900613"/>
            <a:ext cx="1447557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82454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7A4E09E-5125-B74E-B554-E933BCBEC1B7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22B831-87DD-094C-8BF6-BADFCDF3267F}"/>
              </a:ext>
            </a:extLst>
          </p:cNvPr>
          <p:cNvSpPr txBox="1"/>
          <p:nvPr/>
        </p:nvSpPr>
        <p:spPr>
          <a:xfrm>
            <a:off x="-2175029" y="-1961965"/>
            <a:ext cx="0" cy="0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l"/>
            <a:endParaRPr lang="en-US" sz="11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0E0FFF-259D-7541-B009-9ABD6BC92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" y="-1"/>
            <a:ext cx="736600" cy="5143499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391EC18B-77FD-E646-BAFF-4053ABBC37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6ADDA8F-E27E-374C-BFFC-88BCD1003C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8000" y="1639888"/>
            <a:ext cx="6619875" cy="187801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lang="en-US" sz="2800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/>
              <a:t>Place your quote here. Place your quote here. Place your quote here. Place your quote here.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CDCBC7D-2FD3-5E40-A27C-4980D3B6C8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3775" y="3908300"/>
            <a:ext cx="2324100" cy="174304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1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F48D7100-0AE2-3A4E-9283-6A64C2504C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73775" y="4119009"/>
            <a:ext cx="2324100" cy="387937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00" b="0" i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1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100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5" name="Pie 24">
            <a:extLst>
              <a:ext uri="{FF2B5EF4-FFF2-40B4-BE49-F238E27FC236}">
                <a16:creationId xmlns:a16="http://schemas.microsoft.com/office/drawing/2014/main" id="{DE27984F-A390-7A4D-8818-586FDFF9AD90}"/>
              </a:ext>
            </a:extLst>
          </p:cNvPr>
          <p:cNvSpPr>
            <a:spLocks/>
          </p:cNvSpPr>
          <p:nvPr/>
        </p:nvSpPr>
        <p:spPr>
          <a:xfrm rot="10800000">
            <a:off x="1257300" y="946775"/>
            <a:ext cx="1042697" cy="1037068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576A340-CC30-A548-B829-F8A76D5BC185}"/>
              </a:ext>
            </a:extLst>
          </p:cNvPr>
          <p:cNvGrpSpPr/>
          <p:nvPr/>
        </p:nvGrpSpPr>
        <p:grpSpPr>
          <a:xfrm flipV="1">
            <a:off x="1251677" y="3273425"/>
            <a:ext cx="7146198" cy="1367600"/>
            <a:chOff x="254000" y="256470"/>
            <a:chExt cx="7525947" cy="13858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D4B5FE5-4627-9C46-8C76-9982691D2CDC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51F2E91-3DE3-FD49-AA63-74BD3FD5D9B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84DFD07-A88D-F249-ACD0-DA70CA9596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02E1F04-3951-1947-AD58-51F6B352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596909" cy="0"/>
            </a:xfrm>
            <a:prstGeom prst="line">
              <a:avLst/>
            </a:prstGeom>
            <a:noFill/>
            <a:ln w="12700" cap="flat">
              <a:solidFill>
                <a:schemeClr val="tx2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61EB1F2-F523-4540-BFE0-551DBE4D3C30}"/>
              </a:ext>
            </a:extLst>
          </p:cNvPr>
          <p:cNvSpPr/>
          <p:nvPr/>
        </p:nvSpPr>
        <p:spPr>
          <a:xfrm>
            <a:off x="966952" y="4900613"/>
            <a:ext cx="1374596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48352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AB8D11-AD3A-4141-9F5A-7748DF9C74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3794" y="0"/>
            <a:ext cx="480206" cy="5143499"/>
          </a:xfrm>
          <a:prstGeom prst="rect">
            <a:avLst/>
          </a:prstGeom>
        </p:spPr>
      </p:pic>
      <p:pic>
        <p:nvPicPr>
          <p:cNvPr id="21" name="Picture Placeholder 4">
            <a:extLst>
              <a:ext uri="{FF2B5EF4-FFF2-40B4-BE49-F238E27FC236}">
                <a16:creationId xmlns:a16="http://schemas.microsoft.com/office/drawing/2014/main" id="{A0156F60-09B0-0440-9CDD-1AB031DB41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97" y="10"/>
            <a:ext cx="3552805" cy="5143490"/>
          </a:xfrm>
          <a:custGeom>
            <a:avLst/>
            <a:gdLst>
              <a:gd name="connsiteX0" fmla="*/ 981076 w 3568700"/>
              <a:gd name="connsiteY0" fmla="*/ 0 h 5143500"/>
              <a:gd name="connsiteX1" fmla="*/ 3568700 w 3568700"/>
              <a:gd name="connsiteY1" fmla="*/ 0 h 5143500"/>
              <a:gd name="connsiteX2" fmla="*/ 3568700 w 3568700"/>
              <a:gd name="connsiteY2" fmla="*/ 5143500 h 5143500"/>
              <a:gd name="connsiteX3" fmla="*/ 0 w 3568700"/>
              <a:gd name="connsiteY3" fmla="*/ 5143500 h 5143500"/>
              <a:gd name="connsiteX4" fmla="*/ 0 w 3568700"/>
              <a:gd name="connsiteY4" fmla="*/ 828633 h 5143500"/>
              <a:gd name="connsiteX5" fmla="*/ 981076 w 3568700"/>
              <a:gd name="connsiteY5" fmla="*/ 828633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68700" h="5143500">
                <a:moveTo>
                  <a:pt x="981076" y="0"/>
                </a:moveTo>
                <a:lnTo>
                  <a:pt x="3568700" y="0"/>
                </a:lnTo>
                <a:lnTo>
                  <a:pt x="3568700" y="5143500"/>
                </a:lnTo>
                <a:lnTo>
                  <a:pt x="0" y="5143500"/>
                </a:lnTo>
                <a:lnTo>
                  <a:pt x="0" y="828633"/>
                </a:lnTo>
                <a:lnTo>
                  <a:pt x="981076" y="828633"/>
                </a:lnTo>
                <a:close/>
              </a:path>
            </a:pathLst>
          </a:cu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7ECE56-49A2-5A4A-B068-2B97BA448EFB}"/>
              </a:ext>
            </a:extLst>
          </p:cNvPr>
          <p:cNvSpPr/>
          <p:nvPr/>
        </p:nvSpPr>
        <p:spPr>
          <a:xfrm>
            <a:off x="-1" y="0"/>
            <a:ext cx="1013927" cy="84597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97299" y="1904533"/>
            <a:ext cx="4600576" cy="590931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7300" y="2683279"/>
            <a:ext cx="4600575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1000"/>
              </a:spcBef>
              <a:buClrTx/>
              <a:buSzTx/>
              <a:buFont typeface="Arial"/>
              <a:tabLst/>
            </a:pPr>
            <a:r>
              <a:rPr lang="en-US"/>
              <a:t>Subhead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FAF2C5-DE31-2246-B9B9-FE60FD80BA4E}"/>
              </a:ext>
            </a:extLst>
          </p:cNvPr>
          <p:cNvCxnSpPr>
            <a:cxnSpLocks/>
          </p:cNvCxnSpPr>
          <p:nvPr/>
        </p:nvCxnSpPr>
        <p:spPr>
          <a:xfrm>
            <a:off x="5575300" y="259987"/>
            <a:ext cx="2334001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A461D489-B5A6-6845-9E0E-48291F78B396}"/>
              </a:ext>
            </a:extLst>
          </p:cNvPr>
          <p:cNvSpPr/>
          <p:nvPr/>
        </p:nvSpPr>
        <p:spPr>
          <a:xfrm flipH="1">
            <a:off x="3797299" y="259987"/>
            <a:ext cx="3033713" cy="2756933"/>
          </a:xfrm>
          <a:prstGeom prst="arc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">
            <a:extLst>
              <a:ext uri="{FF2B5EF4-FFF2-40B4-BE49-F238E27FC236}">
                <a16:creationId xmlns:a16="http://schemas.microsoft.com/office/drawing/2014/main" id="{D42AA959-BD3F-204E-ADBF-55F5D2FA3A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6990" y="250462"/>
            <a:ext cx="489607" cy="32763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D2953A-DC36-124D-B17E-9E5B78F05A8C}"/>
              </a:ext>
            </a:extLst>
          </p:cNvPr>
          <p:cNvSpPr/>
          <p:nvPr/>
        </p:nvSpPr>
        <p:spPr>
          <a:xfrm>
            <a:off x="7924800" y="148185"/>
            <a:ext cx="483407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460C-89AA-164B-8B2C-2C1DD561DB2D}"/>
              </a:ext>
            </a:extLst>
          </p:cNvPr>
          <p:cNvSpPr/>
          <p:nvPr/>
        </p:nvSpPr>
        <p:spPr>
          <a:xfrm>
            <a:off x="3797298" y="4900612"/>
            <a:ext cx="1589885" cy="24288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9442870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4318A853-BC17-0E4F-BD5F-6054F35EDA2B}"/>
              </a:ext>
            </a:extLst>
          </p:cNvPr>
          <p:cNvSpPr/>
          <p:nvPr/>
        </p:nvSpPr>
        <p:spPr>
          <a:xfrm>
            <a:off x="2" y="0"/>
            <a:ext cx="9143999" cy="51435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25650" y="1639888"/>
            <a:ext cx="5899150" cy="108952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</a:t>
            </a:r>
            <a:br>
              <a:rPr lang="en-US"/>
            </a:br>
            <a:r>
              <a:rPr lang="en-US"/>
              <a:t>Divider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25651" y="2913052"/>
            <a:ext cx="5899147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8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0"/>
              </a:spcBef>
              <a:buClrTx/>
              <a:buSzTx/>
              <a:buFont typeface="Arial"/>
              <a:tabLst/>
            </a:pPr>
            <a:r>
              <a:rPr lang="en-US"/>
              <a:t>Subhead</a:t>
            </a:r>
          </a:p>
        </p:txBody>
      </p:sp>
      <p:pic>
        <p:nvPicPr>
          <p:cNvPr id="8" name="Image">
            <a:extLst>
              <a:ext uri="{FF2B5EF4-FFF2-40B4-BE49-F238E27FC236}">
                <a16:creationId xmlns:a16="http://schemas.microsoft.com/office/drawing/2014/main" id="{FC4BF429-AECB-C64F-857D-520D598BC9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990" y="250462"/>
            <a:ext cx="489607" cy="32763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C59983-8944-6449-B49C-B80D3A24BE2F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BB9460-3B49-1145-8F78-CC8FB2451C55}"/>
              </a:ext>
            </a:extLst>
          </p:cNvPr>
          <p:cNvSpPr/>
          <p:nvPr/>
        </p:nvSpPr>
        <p:spPr>
          <a:xfrm>
            <a:off x="2025650" y="4913022"/>
            <a:ext cx="1527175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1244710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047AFD8-289C-5540-8775-BB5FCC9F90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1"/>
            <a:ext cx="736600" cy="5143499"/>
          </a:xfrm>
          <a:prstGeom prst="rect">
            <a:avLst/>
          </a:prstGeom>
        </p:spPr>
      </p:pic>
      <p:pic>
        <p:nvPicPr>
          <p:cNvPr id="17" name="Image">
            <a:extLst>
              <a:ext uri="{FF2B5EF4-FFF2-40B4-BE49-F238E27FC236}">
                <a16:creationId xmlns:a16="http://schemas.microsoft.com/office/drawing/2014/main" id="{42B1A14B-492A-1F40-B7F5-C353024A1AA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9987"/>
            <a:ext cx="253016" cy="169312"/>
          </a:xfrm>
          <a:prstGeom prst="rect">
            <a:avLst/>
          </a:prstGeom>
          <a:ln w="12700">
            <a:miter lim="400000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D5B481-564C-3D4E-9AE3-B01DACF3A020}"/>
              </a:ext>
            </a:extLst>
          </p:cNvPr>
          <p:cNvSpPr/>
          <p:nvPr/>
        </p:nvSpPr>
        <p:spPr>
          <a:xfrm>
            <a:off x="8486353" y="148185"/>
            <a:ext cx="416346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bg1"/>
                </a:solidFill>
              </a:rPr>
              <a:t>ni.com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8AF5D9-45F3-364E-8D2A-1AED4F1C398B}"/>
              </a:ext>
            </a:extLst>
          </p:cNvPr>
          <p:cNvCxnSpPr>
            <a:cxnSpLocks/>
          </p:cNvCxnSpPr>
          <p:nvPr/>
        </p:nvCxnSpPr>
        <p:spPr>
          <a:xfrm>
            <a:off x="975711" y="259987"/>
            <a:ext cx="7431688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4F56FE9-9A16-9246-A70C-C51B799193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5710" y="1410870"/>
            <a:ext cx="7119665" cy="108952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</a:t>
            </a:r>
            <a:br>
              <a:rPr lang="en-US"/>
            </a:br>
            <a:r>
              <a:rPr lang="en-US"/>
              <a:t>Divider Slide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DBAD126-5E50-1C4F-92CA-FE968CF319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75711" y="2684034"/>
            <a:ext cx="7119662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8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0"/>
              </a:spcBef>
              <a:buClrTx/>
              <a:buSzTx/>
              <a:buFont typeface="Arial"/>
              <a:tabLst/>
            </a:pPr>
            <a:r>
              <a:rPr lang="en-US"/>
              <a:t>Subhead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1269606-5049-A349-A0F2-E7948820D3E3}"/>
              </a:ext>
            </a:extLst>
          </p:cNvPr>
          <p:cNvSpPr/>
          <p:nvPr/>
        </p:nvSpPr>
        <p:spPr>
          <a:xfrm flipV="1">
            <a:off x="2755014" y="-1113066"/>
            <a:ext cx="6117894" cy="5996579"/>
          </a:xfrm>
          <a:prstGeom prst="arc">
            <a:avLst/>
          </a:prstGeom>
          <a:ln w="127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643449-95D0-9A44-BA0B-1B5D728F9302}"/>
              </a:ext>
            </a:extLst>
          </p:cNvPr>
          <p:cNvSpPr/>
          <p:nvPr/>
        </p:nvSpPr>
        <p:spPr>
          <a:xfrm>
            <a:off x="975711" y="4913022"/>
            <a:ext cx="1488520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647287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for Bar Grap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>
            <a:extLst>
              <a:ext uri="{FF2B5EF4-FFF2-40B4-BE49-F238E27FC236}">
                <a16:creationId xmlns:a16="http://schemas.microsoft.com/office/drawing/2014/main" id="{EC2AF6E3-B9CE-8247-9AC6-3BADB0C856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475" y="258884"/>
            <a:ext cx="253016" cy="169311"/>
          </a:xfrm>
          <a:prstGeom prst="rect">
            <a:avLst/>
          </a:prstGeom>
          <a:ln w="12700">
            <a:miter lim="400000"/>
          </a:ln>
          <a:effectLst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21F88F-7476-BB48-935A-A515D14D8D6A}"/>
              </a:ext>
            </a:extLst>
          </p:cNvPr>
          <p:cNvCxnSpPr>
            <a:cxnSpLocks/>
          </p:cNvCxnSpPr>
          <p:nvPr/>
        </p:nvCxnSpPr>
        <p:spPr>
          <a:xfrm>
            <a:off x="736600" y="259987"/>
            <a:ext cx="766127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0979B2-3789-3043-8C2E-7A66B16CA9DF}"/>
              </a:ext>
            </a:extLst>
          </p:cNvPr>
          <p:cNvSpPr/>
          <p:nvPr/>
        </p:nvSpPr>
        <p:spPr>
          <a:xfrm>
            <a:off x="8455025" y="148185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0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A2406B-2DC1-464A-8729-FD120EDE4F24}"/>
              </a:ext>
            </a:extLst>
          </p:cNvPr>
          <p:cNvSpPr/>
          <p:nvPr/>
        </p:nvSpPr>
        <p:spPr>
          <a:xfrm>
            <a:off x="244474" y="4900613"/>
            <a:ext cx="1506833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163532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840FFF-DD96-CD41-9535-061F84724A0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77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7E1DDE6A-90EE-CE48-B093-206401E78C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991" y="250462"/>
            <a:ext cx="489607" cy="32763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36EDF4-DDBD-BB4C-A8E6-A0BC84894B55}"/>
              </a:ext>
            </a:extLst>
          </p:cNvPr>
          <p:cNvCxnSpPr/>
          <p:nvPr/>
        </p:nvCxnSpPr>
        <p:spPr>
          <a:xfrm flipV="1">
            <a:off x="8642350" y="0"/>
            <a:ext cx="0" cy="514350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96676-C70D-E54F-B809-B61D0D69A8E2}"/>
              </a:ext>
            </a:extLst>
          </p:cNvPr>
          <p:cNvCxnSpPr/>
          <p:nvPr/>
        </p:nvCxnSpPr>
        <p:spPr>
          <a:xfrm flipV="1">
            <a:off x="1773238" y="0"/>
            <a:ext cx="0" cy="514350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F929-14FF-2B49-986E-D24BA07018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5175" y="2202418"/>
            <a:ext cx="6362700" cy="369332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i="0" kern="1200" baseline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Subhead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85BE4E-10D4-D04D-B978-DE7B990B8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43171" y="1020049"/>
            <a:ext cx="6355274" cy="99719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Presentation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930DE-DBFB-A84F-B61F-6BF579E13D9F}"/>
              </a:ext>
            </a:extLst>
          </p:cNvPr>
          <p:cNvSpPr/>
          <p:nvPr/>
        </p:nvSpPr>
        <p:spPr>
          <a:xfrm>
            <a:off x="246991" y="4667627"/>
            <a:ext cx="978557" cy="276999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lvl="0"/>
            <a:r>
              <a:rPr lang="en-US" sz="10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764C512-F49B-A940-990A-98C924617D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43170" y="3422513"/>
            <a:ext cx="6362693" cy="307777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i="0" kern="1200" spc="-40" baseline="0" dirty="0">
                <a:solidFill>
                  <a:schemeClr val="tx1"/>
                </a:solidFill>
                <a:latin typeface="Consolas" panose="020B0609020204030204" pitchFamily="49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D660CF1-76A2-2D47-8E68-BDF20FA493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43170" y="3758000"/>
            <a:ext cx="6362693" cy="276999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>
              <a:defRPr lang="en-US" sz="1200" spc="-40" dirty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065968-6C0F-1346-849D-82477F9FE493}"/>
              </a:ext>
            </a:extLst>
          </p:cNvPr>
          <p:cNvSpPr/>
          <p:nvPr/>
        </p:nvSpPr>
        <p:spPr>
          <a:xfrm>
            <a:off x="7370763" y="4900613"/>
            <a:ext cx="1027112" cy="24288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lang="en-US" sz="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67073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8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8" Type="http://schemas.openxmlformats.org/officeDocument/2006/relationships/slideLayout" Target="../slideLayouts/slideLayout74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1.xml"/><Relationship Id="rId18" Type="http://schemas.openxmlformats.org/officeDocument/2006/relationships/slideLayout" Target="../slideLayouts/slideLayout116.xml"/><Relationship Id="rId26" Type="http://schemas.openxmlformats.org/officeDocument/2006/relationships/slideLayout" Target="../slideLayouts/slideLayout124.xml"/><Relationship Id="rId39" Type="http://schemas.openxmlformats.org/officeDocument/2006/relationships/slideLayout" Target="../slideLayouts/slideLayout137.xml"/><Relationship Id="rId21" Type="http://schemas.openxmlformats.org/officeDocument/2006/relationships/slideLayout" Target="../slideLayouts/slideLayout119.xml"/><Relationship Id="rId34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114.xml"/><Relationship Id="rId20" Type="http://schemas.openxmlformats.org/officeDocument/2006/relationships/slideLayout" Target="../slideLayouts/slideLayout118.xml"/><Relationship Id="rId29" Type="http://schemas.openxmlformats.org/officeDocument/2006/relationships/slideLayout" Target="../slideLayouts/slideLayout127.xml"/><Relationship Id="rId41" Type="http://schemas.openxmlformats.org/officeDocument/2006/relationships/theme" Target="../theme/theme4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24" Type="http://schemas.openxmlformats.org/officeDocument/2006/relationships/slideLayout" Target="../slideLayouts/slideLayout122.xml"/><Relationship Id="rId32" Type="http://schemas.openxmlformats.org/officeDocument/2006/relationships/slideLayout" Target="../slideLayouts/slideLayout130.xml"/><Relationship Id="rId37" Type="http://schemas.openxmlformats.org/officeDocument/2006/relationships/slideLayout" Target="../slideLayouts/slideLayout135.xml"/><Relationship Id="rId40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113.xml"/><Relationship Id="rId23" Type="http://schemas.openxmlformats.org/officeDocument/2006/relationships/slideLayout" Target="../slideLayouts/slideLayout121.xml"/><Relationship Id="rId28" Type="http://schemas.openxmlformats.org/officeDocument/2006/relationships/slideLayout" Target="../slideLayouts/slideLayout126.xml"/><Relationship Id="rId36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08.xml"/><Relationship Id="rId19" Type="http://schemas.openxmlformats.org/officeDocument/2006/relationships/slideLayout" Target="../slideLayouts/slideLayout117.xml"/><Relationship Id="rId31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12.xml"/><Relationship Id="rId22" Type="http://schemas.openxmlformats.org/officeDocument/2006/relationships/slideLayout" Target="../slideLayouts/slideLayout120.xml"/><Relationship Id="rId27" Type="http://schemas.openxmlformats.org/officeDocument/2006/relationships/slideLayout" Target="../slideLayouts/slideLayout125.xml"/><Relationship Id="rId30" Type="http://schemas.openxmlformats.org/officeDocument/2006/relationships/slideLayout" Target="../slideLayouts/slideLayout128.xml"/><Relationship Id="rId35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10.xml"/><Relationship Id="rId17" Type="http://schemas.openxmlformats.org/officeDocument/2006/relationships/slideLayout" Target="../slideLayouts/slideLayout115.xml"/><Relationship Id="rId25" Type="http://schemas.openxmlformats.org/officeDocument/2006/relationships/slideLayout" Target="../slideLayouts/slideLayout123.xml"/><Relationship Id="rId33" Type="http://schemas.openxmlformats.org/officeDocument/2006/relationships/slideLayout" Target="../slideLayouts/slideLayout131.xml"/><Relationship Id="rId38" Type="http://schemas.openxmlformats.org/officeDocument/2006/relationships/slideLayout" Target="../slideLayouts/slideLayout1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83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480" r:id="rId2"/>
    <p:sldLayoutId id="2147484482" r:id="rId3"/>
    <p:sldLayoutId id="2147484057" r:id="rId4"/>
    <p:sldLayoutId id="2147484384" r:id="rId5"/>
    <p:sldLayoutId id="2147484163" r:id="rId6"/>
    <p:sldLayoutId id="2147484348" r:id="rId7"/>
    <p:sldLayoutId id="2147484350" r:id="rId8"/>
    <p:sldLayoutId id="2147484442" r:id="rId9"/>
    <p:sldLayoutId id="2147484351" r:id="rId10"/>
    <p:sldLayoutId id="2147484122" r:id="rId11"/>
    <p:sldLayoutId id="2147484349" r:id="rId12"/>
    <p:sldLayoutId id="2147484247" r:id="rId13"/>
    <p:sldLayoutId id="2147484139" r:id="rId14"/>
    <p:sldLayoutId id="2147484352" r:id="rId15"/>
    <p:sldLayoutId id="2147484353" r:id="rId16"/>
    <p:sldLayoutId id="2147484354" r:id="rId17"/>
    <p:sldLayoutId id="2147484355" r:id="rId18"/>
    <p:sldLayoutId id="2147484440" r:id="rId19"/>
    <p:sldLayoutId id="2147484441" r:id="rId20"/>
    <p:sldLayoutId id="2147484040" r:id="rId21"/>
    <p:sldLayoutId id="2147484041" r:id="rId22"/>
    <p:sldLayoutId id="2147484042" r:id="rId23"/>
    <p:sldLayoutId id="2147484562" r:id="rId24"/>
    <p:sldLayoutId id="2147484559" r:id="rId25"/>
    <p:sldLayoutId id="2147484560" r:id="rId26"/>
    <p:sldLayoutId id="2147484561" r:id="rId27"/>
    <p:sldLayoutId id="2147484566" r:id="rId28"/>
    <p:sldLayoutId id="2147484380" r:id="rId29"/>
    <p:sldLayoutId id="2147484381" r:id="rId30"/>
    <p:sldLayoutId id="2147484382" r:id="rId31"/>
    <p:sldLayoutId id="2147484410" r:id="rId32"/>
    <p:sldLayoutId id="2147484565" r:id="rId33"/>
    <p:sldLayoutId id="2147484676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tx2"/>
          </a:solidFill>
          <a:latin typeface="+mj-lt"/>
          <a:ea typeface="Arial" charset="0"/>
          <a:cs typeface="Arial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None/>
        <a:tabLst>
          <a:tab pos="182880" algn="l"/>
        </a:tabLst>
        <a:defRPr lang="en-US" sz="1800" b="0" i="0" kern="1200" baseline="0" dirty="0" smtClean="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7432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None/>
        <a:defRPr lang="en-US" sz="1600" b="0" i="0" kern="1200" baseline="0" dirty="0" smtClean="0">
          <a:solidFill>
            <a:schemeClr val="tx1"/>
          </a:solidFill>
          <a:latin typeface="+mn-lt"/>
          <a:ea typeface="+mn-ea"/>
          <a:cs typeface="Univers LT Std 45 Light"/>
        </a:defRPr>
      </a:lvl2pPr>
      <a:lvl3pPr marL="54864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None/>
        <a:defRPr lang="en-US" sz="1400" b="0" i="0" kern="1200" baseline="0" dirty="0" smtClean="0">
          <a:solidFill>
            <a:schemeClr val="tx1"/>
          </a:solidFill>
          <a:latin typeface="+mn-lt"/>
          <a:ea typeface="+mn-ea"/>
          <a:cs typeface="Univers LT Std 45 Light"/>
        </a:defRPr>
      </a:lvl3pPr>
      <a:lvl4pPr marL="73152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None/>
        <a:defRPr lang="en-US" sz="1200" b="0" i="0" kern="1200" baseline="0" dirty="0" smtClean="0">
          <a:solidFill>
            <a:schemeClr val="tx1"/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54">
          <p15:clr>
            <a:srgbClr val="F26B43"/>
          </p15:clr>
        </p15:guide>
        <p15:guide id="3" pos="3516">
          <p15:clr>
            <a:srgbClr val="F26B43"/>
          </p15:clr>
        </p15:guide>
        <p15:guide id="4" orient="horz">
          <p15:clr>
            <a:srgbClr val="F26B43"/>
          </p15:clr>
        </p15:guide>
        <p15:guide id="5" orient="horz" pos="158">
          <p15:clr>
            <a:srgbClr val="F26B43"/>
          </p15:clr>
        </p15:guide>
        <p15:guide id="6" orient="horz" pos="2216">
          <p15:clr>
            <a:srgbClr val="F26B43"/>
          </p15:clr>
        </p15:guide>
        <p15:guide id="7" orient="horz" pos="3087">
          <p15:clr>
            <a:srgbClr val="F26B43"/>
          </p15:clr>
        </p15:guide>
        <p15:guide id="8" orient="horz" pos="3240">
          <p15:clr>
            <a:srgbClr val="F26B43"/>
          </p15:clr>
        </p15:guide>
        <p15:guide id="10" pos="3360">
          <p15:clr>
            <a:srgbClr val="F26B43"/>
          </p15:clr>
        </p15:guide>
        <p15:guide id="12" pos="4476">
          <p15:clr>
            <a:srgbClr val="F26B43"/>
          </p15:clr>
        </p15:guide>
        <p15:guide id="13" pos="5600">
          <p15:clr>
            <a:srgbClr val="F26B43"/>
          </p15:clr>
        </p15:guide>
        <p15:guide id="14" pos="310">
          <p15:clr>
            <a:srgbClr val="F26B43"/>
          </p15:clr>
        </p15:guide>
        <p15:guide id="15" pos="1120">
          <p15:clr>
            <a:srgbClr val="F26B43"/>
          </p15:clr>
        </p15:guide>
        <p15:guide id="16" pos="1276">
          <p15:clr>
            <a:srgbClr val="F26B43"/>
          </p15:clr>
        </p15:guide>
        <p15:guide id="17" pos="2392">
          <p15:clr>
            <a:srgbClr val="F26B43"/>
          </p15:clr>
        </p15:guide>
        <p15:guide id="18" pos="5760">
          <p15:clr>
            <a:srgbClr val="F26B43"/>
          </p15:clr>
        </p15:guide>
        <p15:guide id="19" pos="2238">
          <p15:clr>
            <a:srgbClr val="F26B43"/>
          </p15:clr>
        </p15:guide>
        <p15:guide id="20" pos="4632">
          <p15:clr>
            <a:srgbClr val="F26B43"/>
          </p15:clr>
        </p15:guide>
        <p15:guide id="21" pos="5444">
          <p15:clr>
            <a:srgbClr val="F26B43"/>
          </p15:clr>
        </p15:guide>
        <p15:guide id="22" orient="horz" pos="2062">
          <p15:clr>
            <a:srgbClr val="F26B43"/>
          </p15:clr>
        </p15:guide>
        <p15:guide id="23" orient="horz" pos="1191">
          <p15:clr>
            <a:srgbClr val="F26B43"/>
          </p15:clr>
        </p15:guide>
        <p15:guide id="24" orient="horz" pos="1033">
          <p15:clr>
            <a:srgbClr val="F26B43"/>
          </p15:clr>
        </p15:guide>
        <p15:guide id="25" pos="464">
          <p15:clr>
            <a:srgbClr val="F26B43"/>
          </p15:clr>
        </p15:guide>
        <p15:guide id="26" pos="5290">
          <p15:clr>
            <a:srgbClr val="F26B43"/>
          </p15:clr>
        </p15:guide>
        <p15:guide id="27" pos="77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21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0" r:id="rId1"/>
    <p:sldLayoutId id="2147484571" r:id="rId2"/>
    <p:sldLayoutId id="2147484572" r:id="rId3"/>
    <p:sldLayoutId id="2147484573" r:id="rId4"/>
    <p:sldLayoutId id="2147484574" r:id="rId5"/>
    <p:sldLayoutId id="2147484575" r:id="rId6"/>
    <p:sldLayoutId id="2147484576" r:id="rId7"/>
    <p:sldLayoutId id="2147484577" r:id="rId8"/>
    <p:sldLayoutId id="2147484578" r:id="rId9"/>
    <p:sldLayoutId id="2147484579" r:id="rId10"/>
    <p:sldLayoutId id="2147484580" r:id="rId11"/>
    <p:sldLayoutId id="2147484581" r:id="rId12"/>
    <p:sldLayoutId id="2147484582" r:id="rId13"/>
    <p:sldLayoutId id="2147484583" r:id="rId14"/>
    <p:sldLayoutId id="2147484584" r:id="rId15"/>
    <p:sldLayoutId id="2147484585" r:id="rId16"/>
    <p:sldLayoutId id="2147484586" r:id="rId17"/>
    <p:sldLayoutId id="2147484587" r:id="rId18"/>
    <p:sldLayoutId id="2147484588" r:id="rId19"/>
    <p:sldLayoutId id="2147484589" r:id="rId20"/>
    <p:sldLayoutId id="2147484590" r:id="rId21"/>
    <p:sldLayoutId id="2147484591" r:id="rId22"/>
    <p:sldLayoutId id="2147484592" r:id="rId23"/>
    <p:sldLayoutId id="2147484593" r:id="rId24"/>
    <p:sldLayoutId id="2147484594" r:id="rId25"/>
    <p:sldLayoutId id="2147484595" r:id="rId26"/>
    <p:sldLayoutId id="2147484596" r:id="rId27"/>
    <p:sldLayoutId id="2147484597" r:id="rId28"/>
    <p:sldLayoutId id="2147484598" r:id="rId29"/>
    <p:sldLayoutId id="2147484599" r:id="rId30"/>
    <p:sldLayoutId id="2147484600" r:id="rId31"/>
    <p:sldLayoutId id="2147484601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tx2"/>
          </a:solidFill>
          <a:latin typeface="+mj-lt"/>
          <a:ea typeface="Arial" charset="0"/>
          <a:cs typeface="Arial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None/>
        <a:tabLst>
          <a:tab pos="182880" algn="l"/>
        </a:tabLst>
        <a:defRPr lang="en-US" sz="1800" b="0" i="0" kern="1200" baseline="0" dirty="0" smtClean="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7432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None/>
        <a:defRPr lang="en-US" sz="1600" b="0" i="0" kern="1200" baseline="0" dirty="0" smtClean="0">
          <a:solidFill>
            <a:schemeClr val="tx1"/>
          </a:solidFill>
          <a:latin typeface="+mn-lt"/>
          <a:ea typeface="+mn-ea"/>
          <a:cs typeface="Univers LT Std 45 Light"/>
        </a:defRPr>
      </a:lvl2pPr>
      <a:lvl3pPr marL="54864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None/>
        <a:defRPr lang="en-US" sz="1400" b="0" i="0" kern="1200" baseline="0" dirty="0" smtClean="0">
          <a:solidFill>
            <a:schemeClr val="tx1"/>
          </a:solidFill>
          <a:latin typeface="+mn-lt"/>
          <a:ea typeface="+mn-ea"/>
          <a:cs typeface="Univers LT Std 45 Light"/>
        </a:defRPr>
      </a:lvl3pPr>
      <a:lvl4pPr marL="73152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None/>
        <a:defRPr lang="en-US" sz="1200" b="0" i="0" kern="1200" baseline="0" dirty="0" smtClean="0">
          <a:solidFill>
            <a:schemeClr val="tx1"/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54">
          <p15:clr>
            <a:srgbClr val="F26B43"/>
          </p15:clr>
        </p15:guide>
        <p15:guide id="3" pos="3516">
          <p15:clr>
            <a:srgbClr val="F26B43"/>
          </p15:clr>
        </p15:guide>
        <p15:guide id="4" orient="horz">
          <p15:clr>
            <a:srgbClr val="F26B43"/>
          </p15:clr>
        </p15:guide>
        <p15:guide id="5" orient="horz" pos="158">
          <p15:clr>
            <a:srgbClr val="F26B43"/>
          </p15:clr>
        </p15:guide>
        <p15:guide id="6" orient="horz" pos="2216">
          <p15:clr>
            <a:srgbClr val="F26B43"/>
          </p15:clr>
        </p15:guide>
        <p15:guide id="7" orient="horz" pos="3087">
          <p15:clr>
            <a:srgbClr val="F26B43"/>
          </p15:clr>
        </p15:guide>
        <p15:guide id="8" orient="horz" pos="3240">
          <p15:clr>
            <a:srgbClr val="F26B43"/>
          </p15:clr>
        </p15:guide>
        <p15:guide id="10" pos="3360">
          <p15:clr>
            <a:srgbClr val="F26B43"/>
          </p15:clr>
        </p15:guide>
        <p15:guide id="12" pos="4476">
          <p15:clr>
            <a:srgbClr val="F26B43"/>
          </p15:clr>
        </p15:guide>
        <p15:guide id="13" pos="5600">
          <p15:clr>
            <a:srgbClr val="F26B43"/>
          </p15:clr>
        </p15:guide>
        <p15:guide id="14" pos="310">
          <p15:clr>
            <a:srgbClr val="F26B43"/>
          </p15:clr>
        </p15:guide>
        <p15:guide id="15" pos="1120">
          <p15:clr>
            <a:srgbClr val="F26B43"/>
          </p15:clr>
        </p15:guide>
        <p15:guide id="16" pos="1276">
          <p15:clr>
            <a:srgbClr val="F26B43"/>
          </p15:clr>
        </p15:guide>
        <p15:guide id="17" pos="2392">
          <p15:clr>
            <a:srgbClr val="F26B43"/>
          </p15:clr>
        </p15:guide>
        <p15:guide id="18" pos="5760">
          <p15:clr>
            <a:srgbClr val="F26B43"/>
          </p15:clr>
        </p15:guide>
        <p15:guide id="19" pos="2238">
          <p15:clr>
            <a:srgbClr val="F26B43"/>
          </p15:clr>
        </p15:guide>
        <p15:guide id="20" pos="4632">
          <p15:clr>
            <a:srgbClr val="F26B43"/>
          </p15:clr>
        </p15:guide>
        <p15:guide id="21" pos="5444">
          <p15:clr>
            <a:srgbClr val="F26B43"/>
          </p15:clr>
        </p15:guide>
        <p15:guide id="22" orient="horz" pos="2062">
          <p15:clr>
            <a:srgbClr val="F26B43"/>
          </p15:clr>
        </p15:guide>
        <p15:guide id="23" orient="horz" pos="1191">
          <p15:clr>
            <a:srgbClr val="F26B43"/>
          </p15:clr>
        </p15:guide>
        <p15:guide id="24" orient="horz" pos="1033">
          <p15:clr>
            <a:srgbClr val="F26B43"/>
          </p15:clr>
        </p15:guide>
        <p15:guide id="25" pos="464">
          <p15:clr>
            <a:srgbClr val="F26B43"/>
          </p15:clr>
        </p15:guide>
        <p15:guide id="26" pos="5290">
          <p15:clr>
            <a:srgbClr val="F26B43"/>
          </p15:clr>
        </p15:guide>
        <p15:guide id="27" pos="77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30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3" r:id="rId1"/>
    <p:sldLayoutId id="2147484604" r:id="rId2"/>
    <p:sldLayoutId id="2147484605" r:id="rId3"/>
    <p:sldLayoutId id="2147484606" r:id="rId4"/>
    <p:sldLayoutId id="2147484607" r:id="rId5"/>
    <p:sldLayoutId id="2147484608" r:id="rId6"/>
    <p:sldLayoutId id="2147484609" r:id="rId7"/>
    <p:sldLayoutId id="2147484610" r:id="rId8"/>
    <p:sldLayoutId id="2147484611" r:id="rId9"/>
    <p:sldLayoutId id="2147484612" r:id="rId10"/>
    <p:sldLayoutId id="2147484613" r:id="rId11"/>
    <p:sldLayoutId id="2147484614" r:id="rId12"/>
    <p:sldLayoutId id="2147484615" r:id="rId13"/>
    <p:sldLayoutId id="2147484616" r:id="rId14"/>
    <p:sldLayoutId id="2147484617" r:id="rId15"/>
    <p:sldLayoutId id="2147484618" r:id="rId16"/>
    <p:sldLayoutId id="2147484619" r:id="rId17"/>
    <p:sldLayoutId id="2147484620" r:id="rId18"/>
    <p:sldLayoutId id="2147484621" r:id="rId19"/>
    <p:sldLayoutId id="2147484622" r:id="rId20"/>
    <p:sldLayoutId id="2147484623" r:id="rId21"/>
    <p:sldLayoutId id="2147484624" r:id="rId22"/>
    <p:sldLayoutId id="2147484625" r:id="rId23"/>
    <p:sldLayoutId id="2147484626" r:id="rId24"/>
    <p:sldLayoutId id="2147484627" r:id="rId25"/>
    <p:sldLayoutId id="2147484628" r:id="rId26"/>
    <p:sldLayoutId id="2147484629" r:id="rId27"/>
    <p:sldLayoutId id="2147484630" r:id="rId28"/>
    <p:sldLayoutId id="2147484631" r:id="rId29"/>
    <p:sldLayoutId id="2147484632" r:id="rId30"/>
    <p:sldLayoutId id="2147484633" r:id="rId31"/>
    <p:sldLayoutId id="2147484634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tx2"/>
          </a:solidFill>
          <a:latin typeface="+mj-lt"/>
          <a:ea typeface="Arial" charset="0"/>
          <a:cs typeface="Arial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None/>
        <a:tabLst>
          <a:tab pos="182880" algn="l"/>
        </a:tabLst>
        <a:defRPr lang="en-US" sz="1800" b="0" i="0" kern="1200" baseline="0" dirty="0" smtClean="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7432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None/>
        <a:defRPr lang="en-US" sz="1600" b="0" i="0" kern="1200" baseline="0" dirty="0" smtClean="0">
          <a:solidFill>
            <a:schemeClr val="tx1"/>
          </a:solidFill>
          <a:latin typeface="+mn-lt"/>
          <a:ea typeface="+mn-ea"/>
          <a:cs typeface="Univers LT Std 45 Light"/>
        </a:defRPr>
      </a:lvl2pPr>
      <a:lvl3pPr marL="54864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None/>
        <a:defRPr lang="en-US" sz="1400" b="0" i="0" kern="1200" baseline="0" dirty="0" smtClean="0">
          <a:solidFill>
            <a:schemeClr val="tx1"/>
          </a:solidFill>
          <a:latin typeface="+mn-lt"/>
          <a:ea typeface="+mn-ea"/>
          <a:cs typeface="Univers LT Std 45 Light"/>
        </a:defRPr>
      </a:lvl3pPr>
      <a:lvl4pPr marL="73152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None/>
        <a:defRPr lang="en-US" sz="1200" b="0" i="0" kern="1200" baseline="0" dirty="0" smtClean="0">
          <a:solidFill>
            <a:schemeClr val="tx1"/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54">
          <p15:clr>
            <a:srgbClr val="F26B43"/>
          </p15:clr>
        </p15:guide>
        <p15:guide id="3" pos="3516">
          <p15:clr>
            <a:srgbClr val="F26B43"/>
          </p15:clr>
        </p15:guide>
        <p15:guide id="4" orient="horz">
          <p15:clr>
            <a:srgbClr val="F26B43"/>
          </p15:clr>
        </p15:guide>
        <p15:guide id="5" orient="horz" pos="158">
          <p15:clr>
            <a:srgbClr val="F26B43"/>
          </p15:clr>
        </p15:guide>
        <p15:guide id="6" orient="horz" pos="2216">
          <p15:clr>
            <a:srgbClr val="F26B43"/>
          </p15:clr>
        </p15:guide>
        <p15:guide id="7" orient="horz" pos="3087">
          <p15:clr>
            <a:srgbClr val="F26B43"/>
          </p15:clr>
        </p15:guide>
        <p15:guide id="8" orient="horz" pos="3240">
          <p15:clr>
            <a:srgbClr val="F26B43"/>
          </p15:clr>
        </p15:guide>
        <p15:guide id="10" pos="3360">
          <p15:clr>
            <a:srgbClr val="F26B43"/>
          </p15:clr>
        </p15:guide>
        <p15:guide id="12" pos="4476">
          <p15:clr>
            <a:srgbClr val="F26B43"/>
          </p15:clr>
        </p15:guide>
        <p15:guide id="13" pos="5600">
          <p15:clr>
            <a:srgbClr val="F26B43"/>
          </p15:clr>
        </p15:guide>
        <p15:guide id="14" pos="310">
          <p15:clr>
            <a:srgbClr val="F26B43"/>
          </p15:clr>
        </p15:guide>
        <p15:guide id="15" pos="1120">
          <p15:clr>
            <a:srgbClr val="F26B43"/>
          </p15:clr>
        </p15:guide>
        <p15:guide id="16" pos="1276">
          <p15:clr>
            <a:srgbClr val="F26B43"/>
          </p15:clr>
        </p15:guide>
        <p15:guide id="17" pos="2392">
          <p15:clr>
            <a:srgbClr val="F26B43"/>
          </p15:clr>
        </p15:guide>
        <p15:guide id="18" pos="5760">
          <p15:clr>
            <a:srgbClr val="F26B43"/>
          </p15:clr>
        </p15:guide>
        <p15:guide id="19" pos="2238">
          <p15:clr>
            <a:srgbClr val="F26B43"/>
          </p15:clr>
        </p15:guide>
        <p15:guide id="20" pos="4632">
          <p15:clr>
            <a:srgbClr val="F26B43"/>
          </p15:clr>
        </p15:guide>
        <p15:guide id="21" pos="5444">
          <p15:clr>
            <a:srgbClr val="F26B43"/>
          </p15:clr>
        </p15:guide>
        <p15:guide id="22" orient="horz" pos="2062">
          <p15:clr>
            <a:srgbClr val="F26B43"/>
          </p15:clr>
        </p15:guide>
        <p15:guide id="23" orient="horz" pos="1191">
          <p15:clr>
            <a:srgbClr val="F26B43"/>
          </p15:clr>
        </p15:guide>
        <p15:guide id="24" orient="horz" pos="1033">
          <p15:clr>
            <a:srgbClr val="F26B43"/>
          </p15:clr>
        </p15:guide>
        <p15:guide id="25" pos="464">
          <p15:clr>
            <a:srgbClr val="F26B43"/>
          </p15:clr>
        </p15:guide>
        <p15:guide id="26" pos="5290">
          <p15:clr>
            <a:srgbClr val="F26B43"/>
          </p15:clr>
        </p15:guide>
        <p15:guide id="27" pos="77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8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6" r:id="rId1"/>
    <p:sldLayoutId id="2147484637" r:id="rId2"/>
    <p:sldLayoutId id="2147484638" r:id="rId3"/>
    <p:sldLayoutId id="2147484639" r:id="rId4"/>
    <p:sldLayoutId id="2147484640" r:id="rId5"/>
    <p:sldLayoutId id="2147484641" r:id="rId6"/>
    <p:sldLayoutId id="2147484642" r:id="rId7"/>
    <p:sldLayoutId id="2147484643" r:id="rId8"/>
    <p:sldLayoutId id="2147484644" r:id="rId9"/>
    <p:sldLayoutId id="2147484645" r:id="rId10"/>
    <p:sldLayoutId id="2147484646" r:id="rId11"/>
    <p:sldLayoutId id="2147484647" r:id="rId12"/>
    <p:sldLayoutId id="2147484648" r:id="rId13"/>
    <p:sldLayoutId id="2147484649" r:id="rId14"/>
    <p:sldLayoutId id="2147484650" r:id="rId15"/>
    <p:sldLayoutId id="2147484651" r:id="rId16"/>
    <p:sldLayoutId id="2147484652" r:id="rId17"/>
    <p:sldLayoutId id="2147484653" r:id="rId18"/>
    <p:sldLayoutId id="2147484654" r:id="rId19"/>
    <p:sldLayoutId id="2147484655" r:id="rId20"/>
    <p:sldLayoutId id="2147484656" r:id="rId21"/>
    <p:sldLayoutId id="2147484657" r:id="rId22"/>
    <p:sldLayoutId id="2147484658" r:id="rId23"/>
    <p:sldLayoutId id="2147484659" r:id="rId24"/>
    <p:sldLayoutId id="2147484660" r:id="rId25"/>
    <p:sldLayoutId id="2147484661" r:id="rId26"/>
    <p:sldLayoutId id="2147484662" r:id="rId27"/>
    <p:sldLayoutId id="2147484663" r:id="rId28"/>
    <p:sldLayoutId id="2147484664" r:id="rId29"/>
    <p:sldLayoutId id="2147484665" r:id="rId30"/>
    <p:sldLayoutId id="2147484666" r:id="rId31"/>
    <p:sldLayoutId id="2147484667" r:id="rId32"/>
    <p:sldLayoutId id="2147484668" r:id="rId33"/>
    <p:sldLayoutId id="2147484669" r:id="rId34"/>
    <p:sldLayoutId id="2147484670" r:id="rId35"/>
    <p:sldLayoutId id="2147484671" r:id="rId36"/>
    <p:sldLayoutId id="2147484672" r:id="rId37"/>
    <p:sldLayoutId id="2147484673" r:id="rId38"/>
    <p:sldLayoutId id="2147484674" r:id="rId39"/>
    <p:sldLayoutId id="2147484675" r:id="rId40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tx2"/>
          </a:solidFill>
          <a:latin typeface="+mj-lt"/>
          <a:ea typeface="Arial" charset="0"/>
          <a:cs typeface="Arial" charset="0"/>
        </a:defRPr>
      </a:lvl1pPr>
    </p:titleStyle>
    <p:bodyStyle>
      <a:lvl1pPr marL="0" marR="0" indent="0" algn="l" defTabSz="914378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None/>
        <a:tabLst>
          <a:tab pos="182876" algn="l"/>
        </a:tabLst>
        <a:defRPr lang="en-US" sz="1800" b="0" i="0" kern="1200" baseline="0" dirty="0" smtClean="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74313" indent="0" algn="l" defTabSz="914378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None/>
        <a:defRPr lang="en-US" sz="1600" b="0" i="0" kern="1200" baseline="0" dirty="0" smtClean="0">
          <a:solidFill>
            <a:schemeClr val="tx1"/>
          </a:solidFill>
          <a:latin typeface="+mn-lt"/>
          <a:ea typeface="+mn-ea"/>
          <a:cs typeface="Univers LT Std 45 Light"/>
        </a:defRPr>
      </a:lvl2pPr>
      <a:lvl3pPr marL="548627" indent="0" algn="l" defTabSz="914378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None/>
        <a:defRPr lang="en-US" sz="1400" b="0" i="0" kern="1200" baseline="0" dirty="0" smtClean="0">
          <a:solidFill>
            <a:schemeClr val="tx1"/>
          </a:solidFill>
          <a:latin typeface="+mn-lt"/>
          <a:ea typeface="+mn-ea"/>
          <a:cs typeface="Univers LT Std 45 Light"/>
        </a:defRPr>
      </a:lvl3pPr>
      <a:lvl4pPr marL="731502" indent="0" algn="l" defTabSz="914378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None/>
        <a:defRPr lang="en-US" sz="1200" b="0" i="0" kern="1200" baseline="0" dirty="0" smtClean="0">
          <a:solidFill>
            <a:schemeClr val="tx1"/>
          </a:solidFill>
          <a:latin typeface="+mn-lt"/>
          <a:ea typeface="+mn-ea"/>
          <a:cs typeface="Univers LT Std 45 Light"/>
        </a:defRPr>
      </a:lvl4pPr>
      <a:lvl5pPr marL="1828754" indent="0" algn="l" defTabSz="914378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54">
          <p15:clr>
            <a:srgbClr val="F26B43"/>
          </p15:clr>
        </p15:guide>
        <p15:guide id="3" pos="3516">
          <p15:clr>
            <a:srgbClr val="F26B43"/>
          </p15:clr>
        </p15:guide>
        <p15:guide id="4" orient="horz">
          <p15:clr>
            <a:srgbClr val="F26B43"/>
          </p15:clr>
        </p15:guide>
        <p15:guide id="5" orient="horz" pos="158">
          <p15:clr>
            <a:srgbClr val="F26B43"/>
          </p15:clr>
        </p15:guide>
        <p15:guide id="6" orient="horz" pos="2216">
          <p15:clr>
            <a:srgbClr val="F26B43"/>
          </p15:clr>
        </p15:guide>
        <p15:guide id="7" orient="horz" pos="3087">
          <p15:clr>
            <a:srgbClr val="F26B43"/>
          </p15:clr>
        </p15:guide>
        <p15:guide id="8" orient="horz" pos="3240">
          <p15:clr>
            <a:srgbClr val="F26B43"/>
          </p15:clr>
        </p15:guide>
        <p15:guide id="10" pos="3360">
          <p15:clr>
            <a:srgbClr val="F26B43"/>
          </p15:clr>
        </p15:guide>
        <p15:guide id="12" pos="4476">
          <p15:clr>
            <a:srgbClr val="F26B43"/>
          </p15:clr>
        </p15:guide>
        <p15:guide id="13" pos="5600">
          <p15:clr>
            <a:srgbClr val="F26B43"/>
          </p15:clr>
        </p15:guide>
        <p15:guide id="14" pos="310">
          <p15:clr>
            <a:srgbClr val="F26B43"/>
          </p15:clr>
        </p15:guide>
        <p15:guide id="15" pos="1120">
          <p15:clr>
            <a:srgbClr val="F26B43"/>
          </p15:clr>
        </p15:guide>
        <p15:guide id="16" pos="1276">
          <p15:clr>
            <a:srgbClr val="F26B43"/>
          </p15:clr>
        </p15:guide>
        <p15:guide id="17" pos="2392">
          <p15:clr>
            <a:srgbClr val="F26B43"/>
          </p15:clr>
        </p15:guide>
        <p15:guide id="18" pos="5760">
          <p15:clr>
            <a:srgbClr val="F26B43"/>
          </p15:clr>
        </p15:guide>
        <p15:guide id="19" pos="2238">
          <p15:clr>
            <a:srgbClr val="F26B43"/>
          </p15:clr>
        </p15:guide>
        <p15:guide id="20" pos="4632">
          <p15:clr>
            <a:srgbClr val="F26B43"/>
          </p15:clr>
        </p15:guide>
        <p15:guide id="21" pos="5444">
          <p15:clr>
            <a:srgbClr val="F26B43"/>
          </p15:clr>
        </p15:guide>
        <p15:guide id="22" orient="horz" pos="2062">
          <p15:clr>
            <a:srgbClr val="F26B43"/>
          </p15:clr>
        </p15:guide>
        <p15:guide id="23" orient="horz" pos="1191">
          <p15:clr>
            <a:srgbClr val="F26B43"/>
          </p15:clr>
        </p15:guide>
        <p15:guide id="24" orient="horz" pos="1033">
          <p15:clr>
            <a:srgbClr val="F26B43"/>
          </p15:clr>
        </p15:guide>
        <p15:guide id="25" pos="464">
          <p15:clr>
            <a:srgbClr val="F26B43"/>
          </p15:clr>
        </p15:guide>
        <p15:guide id="26" pos="5290">
          <p15:clr>
            <a:srgbClr val="F26B43"/>
          </p15:clr>
        </p15:guide>
        <p15:guide id="27" pos="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D31F78-355E-4EBD-8867-674937FDBC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Chaim </a:t>
            </a:r>
            <a:r>
              <a:rPr lang="en-US" dirty="0" err="1"/>
              <a:t>bloch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A3D0D3-CA50-4321-B2D7-2D9AB5F7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USRP FPGA project</a:t>
            </a:r>
            <a:br>
              <a:rPr lang="en-US" dirty="0"/>
            </a:br>
            <a:r>
              <a:rPr lang="en-US" dirty="0"/>
              <a:t>Pulse detector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8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C388-C8D0-44D8-AAF0-8B9D0360E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563" y="282432"/>
            <a:ext cx="7661275" cy="480131"/>
          </a:xfrm>
        </p:spPr>
        <p:txBody>
          <a:bodyPr/>
          <a:lstStyle/>
          <a:p>
            <a:r>
              <a:rPr lang="en-US" dirty="0"/>
              <a:t>Pulse detector – main goal</a:t>
            </a:r>
            <a:endParaRPr lang="he-IL" dirty="0"/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C9C58500-3745-40C1-A0B8-9EB403E9F183}"/>
              </a:ext>
            </a:extLst>
          </p:cNvPr>
          <p:cNvSpPr txBox="1">
            <a:spLocks/>
          </p:cNvSpPr>
          <p:nvPr/>
        </p:nvSpPr>
        <p:spPr>
          <a:xfrm>
            <a:off x="618605" y="819641"/>
            <a:ext cx="8125268" cy="350421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274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2pPr>
            <a:lvl3pPr marL="5486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4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3pPr>
            <a:lvl4pPr marL="731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Taking a spectrogram and summaries it to short simple data that describe the spectrum as simply as it can.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Assuming: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Pulse keeps his amplitude the same (in a small range) for all his duration.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Pulse can be transmitted on all frequencies in range.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8A6E2-3BF7-462C-9307-F066567EF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35" t="60395" r="33605" b="4069"/>
          <a:stretch/>
        </p:blipFill>
        <p:spPr>
          <a:xfrm>
            <a:off x="935665" y="2322014"/>
            <a:ext cx="6347637" cy="253905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9D1695-4BB9-4637-B54D-15548673AA85}"/>
              </a:ext>
            </a:extLst>
          </p:cNvPr>
          <p:cNvCxnSpPr/>
          <p:nvPr/>
        </p:nvCxnSpPr>
        <p:spPr>
          <a:xfrm>
            <a:off x="2009553" y="2668772"/>
            <a:ext cx="3009014" cy="0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A6C365-B8CD-4EFE-838D-7420F39559D7}"/>
              </a:ext>
            </a:extLst>
          </p:cNvPr>
          <p:cNvCxnSpPr/>
          <p:nvPr/>
        </p:nvCxnSpPr>
        <p:spPr>
          <a:xfrm>
            <a:off x="2342076" y="2966484"/>
            <a:ext cx="3009014" cy="0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B00047-15B2-45D4-89ED-69067193B9C7}"/>
              </a:ext>
            </a:extLst>
          </p:cNvPr>
          <p:cNvCxnSpPr/>
          <p:nvPr/>
        </p:nvCxnSpPr>
        <p:spPr>
          <a:xfrm>
            <a:off x="3514060" y="2796363"/>
            <a:ext cx="3009014" cy="0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1C2078-CC8C-4A5D-A681-C57695552C01}"/>
              </a:ext>
            </a:extLst>
          </p:cNvPr>
          <p:cNvCxnSpPr/>
          <p:nvPr/>
        </p:nvCxnSpPr>
        <p:spPr>
          <a:xfrm>
            <a:off x="3006610" y="3115340"/>
            <a:ext cx="3009014" cy="0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CF8151-99F4-4C54-AEC6-9064A0288963}"/>
              </a:ext>
            </a:extLst>
          </p:cNvPr>
          <p:cNvCxnSpPr/>
          <p:nvPr/>
        </p:nvCxnSpPr>
        <p:spPr>
          <a:xfrm>
            <a:off x="3655196" y="3508745"/>
            <a:ext cx="3009014" cy="0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DDAF3D-D4ED-47B8-8C02-35C187E328B6}"/>
              </a:ext>
            </a:extLst>
          </p:cNvPr>
          <p:cNvCxnSpPr/>
          <p:nvPr/>
        </p:nvCxnSpPr>
        <p:spPr>
          <a:xfrm>
            <a:off x="1672225" y="3795824"/>
            <a:ext cx="3009014" cy="0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BF541C-D7CB-4BF4-A345-7A47137EDB24}"/>
              </a:ext>
            </a:extLst>
          </p:cNvPr>
          <p:cNvCxnSpPr/>
          <p:nvPr/>
        </p:nvCxnSpPr>
        <p:spPr>
          <a:xfrm>
            <a:off x="3655196" y="3902149"/>
            <a:ext cx="3009014" cy="0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EEA5AA-ADC0-4A97-89F5-2F62E97533E5}"/>
              </a:ext>
            </a:extLst>
          </p:cNvPr>
          <p:cNvCxnSpPr/>
          <p:nvPr/>
        </p:nvCxnSpPr>
        <p:spPr>
          <a:xfrm>
            <a:off x="2150689" y="4104168"/>
            <a:ext cx="3009014" cy="0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BC19C-D92D-441C-8FD1-B67BBE672B13}"/>
              </a:ext>
            </a:extLst>
          </p:cNvPr>
          <p:cNvCxnSpPr/>
          <p:nvPr/>
        </p:nvCxnSpPr>
        <p:spPr>
          <a:xfrm>
            <a:off x="2746112" y="4284923"/>
            <a:ext cx="3009014" cy="0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565BBE-01A3-46E5-A1C8-216F0BCFC0FD}"/>
              </a:ext>
            </a:extLst>
          </p:cNvPr>
          <p:cNvCxnSpPr/>
          <p:nvPr/>
        </p:nvCxnSpPr>
        <p:spPr>
          <a:xfrm>
            <a:off x="3384066" y="4199862"/>
            <a:ext cx="3009014" cy="0"/>
          </a:xfrm>
          <a:prstGeom prst="straightConnector1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72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C388-C8D0-44D8-AAF0-8B9D0360E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Pulse detector – output </a:t>
            </a:r>
            <a:endParaRPr lang="he-IL" dirty="0"/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C9C58500-3745-40C1-A0B8-9EB403E9F183}"/>
              </a:ext>
            </a:extLst>
          </p:cNvPr>
          <p:cNvSpPr txBox="1">
            <a:spLocks/>
          </p:cNvSpPr>
          <p:nvPr/>
        </p:nvSpPr>
        <p:spPr>
          <a:xfrm>
            <a:off x="4425983" y="1166118"/>
            <a:ext cx="4501208" cy="170639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274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2pPr>
            <a:lvl3pPr marL="5486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4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3pPr>
            <a:lvl4pPr marL="731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Array of pulses</a:t>
            </a:r>
          </a:p>
          <a:p>
            <a:pPr marL="834390" lvl="2" indent="-285750">
              <a:buFont typeface="Arial" panose="020B0604020202020204" pitchFamily="34" charset="0"/>
              <a:buChar char="•"/>
            </a:pPr>
            <a:r>
              <a:rPr lang="en-US" dirty="0"/>
              <a:t>Frequency</a:t>
            </a:r>
          </a:p>
          <a:p>
            <a:pPr marL="834390" lvl="2" indent="-285750">
              <a:buFont typeface="Arial" panose="020B0604020202020204" pitchFamily="34" charset="0"/>
              <a:buChar char="•"/>
            </a:pPr>
            <a:r>
              <a:rPr lang="en-US" dirty="0"/>
              <a:t>Toff</a:t>
            </a:r>
          </a:p>
          <a:p>
            <a:pPr marL="834390" lvl="2" indent="-285750">
              <a:buFont typeface="Arial" panose="020B0604020202020204" pitchFamily="34" charset="0"/>
              <a:buChar char="•"/>
            </a:pPr>
            <a:r>
              <a:rPr lang="en-US" dirty="0"/>
              <a:t>Duration (long pulses – chop them to some shorter once)</a:t>
            </a:r>
          </a:p>
          <a:p>
            <a:pPr marL="834390" lvl="2" indent="-285750">
              <a:buClr>
                <a:srgbClr val="5C7F53"/>
              </a:buClr>
              <a:buFont typeface="Arial" panose="020B0604020202020204" pitchFamily="34" charset="0"/>
              <a:buChar char="•"/>
            </a:pPr>
            <a:r>
              <a:rPr lang="en-US" dirty="0"/>
              <a:t>AMP</a:t>
            </a:r>
          </a:p>
          <a:p>
            <a:pPr marL="83439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EDEC2-CCA6-437C-B1F5-B6DE4789298C}"/>
              </a:ext>
            </a:extLst>
          </p:cNvPr>
          <p:cNvSpPr txBox="1"/>
          <p:nvPr/>
        </p:nvSpPr>
        <p:spPr>
          <a:xfrm>
            <a:off x="1784556" y="1297857"/>
            <a:ext cx="914400" cy="294968"/>
          </a:xfrm>
          <a:prstGeom prst="rect">
            <a:avLst/>
          </a:prstGeom>
          <a:noFill/>
        </p:spPr>
        <p:txBody>
          <a:bodyPr wrap="none" lIns="0" rIns="0" rtlCol="1">
            <a:noAutofit/>
          </a:bodyPr>
          <a:lstStyle/>
          <a:p>
            <a:pPr algn="l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spectrogram</a:t>
            </a:r>
            <a:endParaRPr lang="he-IL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7165A0-443C-43B4-9F5F-2D25D755E8BB}"/>
              </a:ext>
            </a:extLst>
          </p:cNvPr>
          <p:cNvSpPr/>
          <p:nvPr/>
        </p:nvSpPr>
        <p:spPr>
          <a:xfrm>
            <a:off x="389358" y="2952064"/>
            <a:ext cx="3622204" cy="4572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C86BE7-9A58-48B9-85DE-A9DD54247AB7}"/>
              </a:ext>
            </a:extLst>
          </p:cNvPr>
          <p:cNvSpPr/>
          <p:nvPr/>
        </p:nvSpPr>
        <p:spPr>
          <a:xfrm>
            <a:off x="495547" y="2470332"/>
            <a:ext cx="477847" cy="457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E01F83-317F-4C2E-B975-47AC86CD512A}"/>
              </a:ext>
            </a:extLst>
          </p:cNvPr>
          <p:cNvSpPr/>
          <p:nvPr/>
        </p:nvSpPr>
        <p:spPr>
          <a:xfrm>
            <a:off x="973394" y="2627450"/>
            <a:ext cx="477847" cy="457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C8167C-E9BA-4FB4-A241-5C73AAB66845}"/>
              </a:ext>
            </a:extLst>
          </p:cNvPr>
          <p:cNvSpPr/>
          <p:nvPr/>
        </p:nvSpPr>
        <p:spPr>
          <a:xfrm>
            <a:off x="1457140" y="2533429"/>
            <a:ext cx="477847" cy="457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4E8B7E-8101-4BDE-914E-F68D3512AC85}"/>
              </a:ext>
            </a:extLst>
          </p:cNvPr>
          <p:cNvSpPr/>
          <p:nvPr/>
        </p:nvSpPr>
        <p:spPr>
          <a:xfrm>
            <a:off x="1934987" y="2851256"/>
            <a:ext cx="477847" cy="457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86F1E7-A8E3-4E68-9AAF-8C55F5AC19A9}"/>
              </a:ext>
            </a:extLst>
          </p:cNvPr>
          <p:cNvSpPr/>
          <p:nvPr/>
        </p:nvSpPr>
        <p:spPr>
          <a:xfrm>
            <a:off x="2412834" y="2736369"/>
            <a:ext cx="477847" cy="457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951EB5-26A3-4814-980D-FAD11D0A0EF9}"/>
              </a:ext>
            </a:extLst>
          </p:cNvPr>
          <p:cNvSpPr/>
          <p:nvPr/>
        </p:nvSpPr>
        <p:spPr>
          <a:xfrm>
            <a:off x="2890681" y="3013640"/>
            <a:ext cx="477847" cy="457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69FE6A-11A7-4842-95F5-9F755879E7C0}"/>
              </a:ext>
            </a:extLst>
          </p:cNvPr>
          <p:cNvSpPr/>
          <p:nvPr/>
        </p:nvSpPr>
        <p:spPr>
          <a:xfrm>
            <a:off x="3368528" y="2510569"/>
            <a:ext cx="477847" cy="457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19AA4D-4FF9-49EA-85A9-3D4172B9A59F}"/>
              </a:ext>
            </a:extLst>
          </p:cNvPr>
          <p:cNvSpPr/>
          <p:nvPr/>
        </p:nvSpPr>
        <p:spPr>
          <a:xfrm>
            <a:off x="3846375" y="2851255"/>
            <a:ext cx="165187" cy="457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D4453C-59E9-40E6-94EC-2D76346647B9}"/>
              </a:ext>
            </a:extLst>
          </p:cNvPr>
          <p:cNvSpPr/>
          <p:nvPr/>
        </p:nvSpPr>
        <p:spPr>
          <a:xfrm>
            <a:off x="389358" y="2160513"/>
            <a:ext cx="3622204" cy="12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8FCF1E-74CC-4547-A79A-F216B0FA1243}"/>
              </a:ext>
            </a:extLst>
          </p:cNvPr>
          <p:cNvSpPr/>
          <p:nvPr/>
        </p:nvSpPr>
        <p:spPr>
          <a:xfrm>
            <a:off x="389358" y="3880300"/>
            <a:ext cx="3622204" cy="5539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2D210E-6DE5-45C9-B66C-D1F0899AB7EC}"/>
              </a:ext>
            </a:extLst>
          </p:cNvPr>
          <p:cNvSpPr/>
          <p:nvPr/>
        </p:nvSpPr>
        <p:spPr>
          <a:xfrm>
            <a:off x="477842" y="3276679"/>
            <a:ext cx="258757" cy="457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C2B68E-DEF4-45CB-B76A-3298FB56EE0B}"/>
              </a:ext>
            </a:extLst>
          </p:cNvPr>
          <p:cNvSpPr/>
          <p:nvPr/>
        </p:nvSpPr>
        <p:spPr>
          <a:xfrm>
            <a:off x="734470" y="3185352"/>
            <a:ext cx="258757" cy="457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4C4F99-6CA5-4CAD-9A11-E37401F86189}"/>
              </a:ext>
            </a:extLst>
          </p:cNvPr>
          <p:cNvSpPr/>
          <p:nvPr/>
        </p:nvSpPr>
        <p:spPr>
          <a:xfrm>
            <a:off x="993227" y="3370463"/>
            <a:ext cx="258757" cy="457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BF8776-A82B-4BF8-9917-FA866331681B}"/>
              </a:ext>
            </a:extLst>
          </p:cNvPr>
          <p:cNvSpPr/>
          <p:nvPr/>
        </p:nvSpPr>
        <p:spPr>
          <a:xfrm>
            <a:off x="1269171" y="3481048"/>
            <a:ext cx="258757" cy="457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D40F48-859D-4226-9FCD-F2AF7359D4FD}"/>
              </a:ext>
            </a:extLst>
          </p:cNvPr>
          <p:cNvSpPr/>
          <p:nvPr/>
        </p:nvSpPr>
        <p:spPr>
          <a:xfrm>
            <a:off x="1525799" y="3389721"/>
            <a:ext cx="258757" cy="457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AABA41-8B46-4F18-A8E6-8B2C394A43FC}"/>
              </a:ext>
            </a:extLst>
          </p:cNvPr>
          <p:cNvSpPr/>
          <p:nvPr/>
        </p:nvSpPr>
        <p:spPr>
          <a:xfrm>
            <a:off x="1784556" y="3574832"/>
            <a:ext cx="258757" cy="457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BAA206-786C-425B-A19E-B6B55E4DFAE4}"/>
              </a:ext>
            </a:extLst>
          </p:cNvPr>
          <p:cNvSpPr/>
          <p:nvPr/>
        </p:nvSpPr>
        <p:spPr>
          <a:xfrm>
            <a:off x="2115323" y="3221590"/>
            <a:ext cx="258757" cy="457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03D04C-C0E2-427F-8B97-9427C461ECA6}"/>
              </a:ext>
            </a:extLst>
          </p:cNvPr>
          <p:cNvSpPr/>
          <p:nvPr/>
        </p:nvSpPr>
        <p:spPr>
          <a:xfrm>
            <a:off x="2371951" y="3130263"/>
            <a:ext cx="258757" cy="457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71EAF4-1171-4380-B502-E8C54048B384}"/>
              </a:ext>
            </a:extLst>
          </p:cNvPr>
          <p:cNvSpPr/>
          <p:nvPr/>
        </p:nvSpPr>
        <p:spPr>
          <a:xfrm>
            <a:off x="2630708" y="3315374"/>
            <a:ext cx="258757" cy="457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588B12-7DB9-447B-A352-652DA447B2CF}"/>
              </a:ext>
            </a:extLst>
          </p:cNvPr>
          <p:cNvSpPr/>
          <p:nvPr/>
        </p:nvSpPr>
        <p:spPr>
          <a:xfrm>
            <a:off x="2889465" y="3555706"/>
            <a:ext cx="258757" cy="457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570500-814E-4EB4-A682-39005E597F9A}"/>
              </a:ext>
            </a:extLst>
          </p:cNvPr>
          <p:cNvSpPr/>
          <p:nvPr/>
        </p:nvSpPr>
        <p:spPr>
          <a:xfrm>
            <a:off x="3146093" y="3464379"/>
            <a:ext cx="258757" cy="457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6A9A3E-210D-4C63-92E1-6C7D664899AA}"/>
              </a:ext>
            </a:extLst>
          </p:cNvPr>
          <p:cNvSpPr/>
          <p:nvPr/>
        </p:nvSpPr>
        <p:spPr>
          <a:xfrm>
            <a:off x="3404850" y="3649490"/>
            <a:ext cx="258757" cy="457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F3D82-681E-4997-965C-8F580A42A804}"/>
              </a:ext>
            </a:extLst>
          </p:cNvPr>
          <p:cNvCxnSpPr/>
          <p:nvPr/>
        </p:nvCxnSpPr>
        <p:spPr>
          <a:xfrm flipH="1">
            <a:off x="524797" y="1684389"/>
            <a:ext cx="13519" cy="2893141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9B1A0C-E1CB-47A1-99A2-F24D4714F722}"/>
              </a:ext>
            </a:extLst>
          </p:cNvPr>
          <p:cNvCxnSpPr>
            <a:cxnSpLocks/>
          </p:cNvCxnSpPr>
          <p:nvPr/>
        </p:nvCxnSpPr>
        <p:spPr>
          <a:xfrm flipH="1">
            <a:off x="389358" y="4453622"/>
            <a:ext cx="4296753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3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C388-C8D0-44D8-AAF0-8B9D0360E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Pulse detector– basic blocks </a:t>
            </a:r>
            <a:endParaRPr lang="he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A1670F-05A9-4F6F-8A4C-7F3F133F4FF7}"/>
              </a:ext>
            </a:extLst>
          </p:cNvPr>
          <p:cNvSpPr/>
          <p:nvPr/>
        </p:nvSpPr>
        <p:spPr>
          <a:xfrm>
            <a:off x="879213" y="2008177"/>
            <a:ext cx="1144475" cy="656061"/>
          </a:xfrm>
          <a:prstGeom prst="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IQ stream</a:t>
            </a:r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95FA7C-868C-4432-9578-92628549CA39}"/>
              </a:ext>
            </a:extLst>
          </p:cNvPr>
          <p:cNvSpPr/>
          <p:nvPr/>
        </p:nvSpPr>
        <p:spPr>
          <a:xfrm>
            <a:off x="2215210" y="2129667"/>
            <a:ext cx="1017636" cy="424754"/>
          </a:xfrm>
          <a:prstGeom prst="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windowing</a:t>
            </a:r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0673C3-0A43-4A89-B338-5F6FF557B021}"/>
              </a:ext>
            </a:extLst>
          </p:cNvPr>
          <p:cNvSpPr/>
          <p:nvPr/>
        </p:nvSpPr>
        <p:spPr>
          <a:xfrm>
            <a:off x="3483571" y="2129667"/>
            <a:ext cx="616481" cy="424754"/>
          </a:xfrm>
          <a:prstGeom prst="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FFT</a:t>
            </a:r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0A7015-090C-41BC-B180-BCD114A77078}"/>
              </a:ext>
            </a:extLst>
          </p:cNvPr>
          <p:cNvSpPr/>
          <p:nvPr/>
        </p:nvSpPr>
        <p:spPr>
          <a:xfrm>
            <a:off x="5244201" y="2124568"/>
            <a:ext cx="796413" cy="492350"/>
          </a:xfrm>
          <a:prstGeom prst="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PDW creator</a:t>
            </a:r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06120A-BAB0-4A25-A73E-A5BEB62827A4}"/>
              </a:ext>
            </a:extLst>
          </p:cNvPr>
          <p:cNvSpPr/>
          <p:nvPr/>
        </p:nvSpPr>
        <p:spPr>
          <a:xfrm>
            <a:off x="6362132" y="2143003"/>
            <a:ext cx="796413" cy="424754"/>
          </a:xfrm>
          <a:prstGeom prst="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network</a:t>
            </a:r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9EAB1F-251A-4BE9-A56E-19D54508045E}"/>
              </a:ext>
            </a:extLst>
          </p:cNvPr>
          <p:cNvSpPr/>
          <p:nvPr/>
        </p:nvSpPr>
        <p:spPr>
          <a:xfrm>
            <a:off x="7448843" y="2104106"/>
            <a:ext cx="849511" cy="492350"/>
          </a:xfrm>
          <a:prstGeom prst="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Host comp</a:t>
            </a:r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5EE5F1-B9BC-4BAD-92F6-94D32D1E19B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964485" y="2342044"/>
            <a:ext cx="250725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40F1FB-3EA0-4329-8EB7-09F69DFF2AE3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3232846" y="2342044"/>
            <a:ext cx="250725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3B83F7A-9F24-49D1-B74F-FD43567A94E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988054" y="2370743"/>
            <a:ext cx="256147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3766EE3-5480-46FD-98E2-97A02B970806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6040614" y="2355380"/>
            <a:ext cx="321518" cy="15363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A992CCE-C326-4280-A820-77222E489260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7158545" y="2350281"/>
            <a:ext cx="290298" cy="5099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E8B733C-EF4D-43BA-B710-785B2A8A05EC}"/>
              </a:ext>
            </a:extLst>
          </p:cNvPr>
          <p:cNvSpPr/>
          <p:nvPr/>
        </p:nvSpPr>
        <p:spPr>
          <a:xfrm>
            <a:off x="2191398" y="2677353"/>
            <a:ext cx="1017636" cy="505595"/>
          </a:xfrm>
          <a:prstGeom prst="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WOLA4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Blackman</a:t>
            </a:r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C01922-FAD0-440F-B509-833ACEB50CDC}"/>
              </a:ext>
            </a:extLst>
          </p:cNvPr>
          <p:cNvSpPr/>
          <p:nvPr/>
        </p:nvSpPr>
        <p:spPr>
          <a:xfrm>
            <a:off x="4363886" y="2090770"/>
            <a:ext cx="680064" cy="573468"/>
          </a:xfrm>
          <a:prstGeom prst="rect">
            <a:avLst/>
          </a:prstGeom>
          <a:solidFill>
            <a:schemeClr val="tx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Peak detect</a:t>
            </a:r>
            <a:endParaRPr lang="he-IL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F8222A-B6FB-4BE6-9DA8-EA77641F9729}"/>
              </a:ext>
            </a:extLst>
          </p:cNvPr>
          <p:cNvCxnSpPr>
            <a:cxnSpLocks/>
          </p:cNvCxnSpPr>
          <p:nvPr/>
        </p:nvCxnSpPr>
        <p:spPr>
          <a:xfrm>
            <a:off x="4100052" y="2350281"/>
            <a:ext cx="256147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3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C388-C8D0-44D8-AAF0-8B9D0360E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Pulse detector– basic blocks –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windowing - WOLA4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CBCB6-29F4-4615-B85B-085B9292E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192" y="1386759"/>
            <a:ext cx="3867150" cy="3514725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5E10735B-C596-44DC-BDB7-F1568AE8E628}"/>
              </a:ext>
            </a:extLst>
          </p:cNvPr>
          <p:cNvSpPr txBox="1">
            <a:spLocks/>
          </p:cNvSpPr>
          <p:nvPr/>
        </p:nvSpPr>
        <p:spPr>
          <a:xfrm>
            <a:off x="-194982" y="1437730"/>
            <a:ext cx="4941485" cy="229665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274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2pPr>
            <a:lvl3pPr marL="5486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4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3pPr>
            <a:lvl4pPr marL="731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Every sample in the entrance of the FFT is a sun of 4 windowed samples:</a:t>
            </a:r>
          </a:p>
          <a:p>
            <a:pPr marL="83439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Xn</a:t>
            </a:r>
            <a:r>
              <a:rPr lang="en-US" dirty="0"/>
              <a:t> ,Xn+4096 ,Xn+8192 ,Xn+12288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2 memory sectors each with 0.25 of the window (0-0.25,0.25-0.5)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Symmetrically of the window make the NOT(index) the index for the rest of the window (wind</a:t>
            </a:r>
            <a:r>
              <a:rPr lang="en-US" sz="1000" dirty="0"/>
              <a:t>0-0.25</a:t>
            </a:r>
            <a:r>
              <a:rPr lang="en-US" dirty="0"/>
              <a:t>(not(n)= wind</a:t>
            </a:r>
            <a:r>
              <a:rPr lang="en-US" sz="1050" dirty="0"/>
              <a:t>0.75-1</a:t>
            </a:r>
            <a:r>
              <a:rPr lang="en-US" sz="1400" dirty="0"/>
              <a:t>(n+12288)</a:t>
            </a:r>
            <a:r>
              <a:rPr lang="en-US" dirty="0"/>
              <a:t>)   </a:t>
            </a:r>
          </a:p>
          <a:p>
            <a:pPr marL="83439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C388-C8D0-44D8-AAF0-8B9D0360E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53" y="711561"/>
            <a:ext cx="8424582" cy="480131"/>
          </a:xfrm>
        </p:spPr>
        <p:txBody>
          <a:bodyPr/>
          <a:lstStyle/>
          <a:p>
            <a:r>
              <a:rPr lang="en-US" dirty="0"/>
              <a:t>Pulse detector– basic blocks –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peak detect</a:t>
            </a:r>
            <a:endParaRPr lang="he-IL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58745C7-1C5A-4F38-93FD-F0F9A1BB7313}"/>
              </a:ext>
            </a:extLst>
          </p:cNvPr>
          <p:cNvSpPr txBox="1">
            <a:spLocks/>
          </p:cNvSpPr>
          <p:nvPr/>
        </p:nvSpPr>
        <p:spPr>
          <a:xfrm>
            <a:off x="-194982" y="1437730"/>
            <a:ext cx="4941485" cy="229665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274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2pPr>
            <a:lvl3pPr marL="5486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4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3pPr>
            <a:lvl4pPr marL="731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Reorder the samples and FFT shift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Peak detect – remove skirt don’t remove ripple</a:t>
            </a:r>
          </a:p>
          <a:p>
            <a:pPr marL="83439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750800-3886-45E8-BEE3-E5F445554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06" t="35490" r="33309" b="28170"/>
          <a:stretch/>
        </p:blipFill>
        <p:spPr>
          <a:xfrm>
            <a:off x="5795683" y="1189630"/>
            <a:ext cx="2591920" cy="2792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DE4943-2D74-424A-B5B2-21865A216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" t="50000" r="68291"/>
          <a:stretch/>
        </p:blipFill>
        <p:spPr>
          <a:xfrm>
            <a:off x="927848" y="2307729"/>
            <a:ext cx="2808445" cy="28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9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C388-C8D0-44D8-AAF0-8B9D0360E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53" y="711561"/>
            <a:ext cx="8424582" cy="480131"/>
          </a:xfrm>
        </p:spPr>
        <p:txBody>
          <a:bodyPr/>
          <a:lstStyle/>
          <a:p>
            <a:r>
              <a:rPr lang="en-US" dirty="0"/>
              <a:t>Pulse detector– basic blocks –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spot gen</a:t>
            </a:r>
            <a:endParaRPr lang="he-IL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58745C7-1C5A-4F38-93FD-F0F9A1BB7313}"/>
              </a:ext>
            </a:extLst>
          </p:cNvPr>
          <p:cNvSpPr txBox="1">
            <a:spLocks/>
          </p:cNvSpPr>
          <p:nvPr/>
        </p:nvSpPr>
        <p:spPr>
          <a:xfrm>
            <a:off x="215153" y="1423424"/>
            <a:ext cx="8666629" cy="229665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lang="en-US" sz="1800" b="0" i="0" kern="1200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274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6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2pPr>
            <a:lvl3pPr marL="5486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4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3pPr>
            <a:lvl4pPr marL="731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def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Calculate amplitude (mean amp of the 2-9 detections (0,1 detections considered to be the rising time))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Calculate length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Closes gaps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Chop CW’s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Send approved pulses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83439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C696-0219-41B0-A38D-353D4B898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0D9A1-BEB6-4080-9BDF-B4F7BB1BD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3C342-27C3-4DA8-9C30-F6187C0C9F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845A0-A718-4F5D-9596-DA05F09813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255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C696-0219-41B0-A38D-353D4B898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deep dive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0D9A1-BEB6-4080-9BDF-B4F7BB1BD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3C342-27C3-4DA8-9C30-F6187C0C9F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845A0-A718-4F5D-9596-DA05F09813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2826047"/>
      </p:ext>
    </p:extLst>
  </p:cSld>
  <p:clrMapOvr>
    <a:masterClrMapping/>
  </p:clrMapOvr>
</p:sld>
</file>

<file path=ppt/theme/theme1.xml><?xml version="1.0" encoding="utf-8"?>
<a:theme xmlns:a="http://schemas.openxmlformats.org/drawingml/2006/main" name="NI Template">
  <a:themeElements>
    <a:clrScheme name="Corporate Pallette">
      <a:dk1>
        <a:srgbClr val="044123"/>
      </a:dk1>
      <a:lt1>
        <a:srgbClr val="FFFFFF"/>
      </a:lt1>
      <a:dk2>
        <a:srgbClr val="00B777"/>
      </a:dk2>
      <a:lt2>
        <a:srgbClr val="CCDBC8"/>
      </a:lt2>
      <a:accent1>
        <a:srgbClr val="32EB95"/>
      </a:accent1>
      <a:accent2>
        <a:srgbClr val="3BB3E6"/>
      </a:accent2>
      <a:accent3>
        <a:srgbClr val="FFC50A"/>
      </a:accent3>
      <a:accent4>
        <a:srgbClr val="EF453E"/>
      </a:accent4>
      <a:accent5>
        <a:srgbClr val="8E78B7"/>
      </a:accent5>
      <a:accent6>
        <a:srgbClr val="00ACA6"/>
      </a:accent6>
      <a:hlink>
        <a:srgbClr val="044123"/>
      </a:hlink>
      <a:folHlink>
        <a:srgbClr val="FFFFFF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>
          <a:defRPr sz="1100" dirty="0" smtClean="0">
            <a:solidFill>
              <a:schemeClr val="tx1"/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I Template" id="{73F21C7E-1204-4872-82B2-AF28087CC74B}" vid="{4CC5DAAF-7151-47A8-92C0-9A294D60C7D4}"/>
    </a:ext>
  </a:extLst>
</a:theme>
</file>

<file path=ppt/theme/theme2.xml><?xml version="1.0" encoding="utf-8"?>
<a:theme xmlns:a="http://schemas.openxmlformats.org/drawingml/2006/main" name="NI Confidential Corporate Template">
  <a:themeElements>
    <a:clrScheme name="Corporate Pallette">
      <a:dk1>
        <a:srgbClr val="044123"/>
      </a:dk1>
      <a:lt1>
        <a:srgbClr val="FFFFFF"/>
      </a:lt1>
      <a:dk2>
        <a:srgbClr val="00B777"/>
      </a:dk2>
      <a:lt2>
        <a:srgbClr val="CCDBC8"/>
      </a:lt2>
      <a:accent1>
        <a:srgbClr val="32EB95"/>
      </a:accent1>
      <a:accent2>
        <a:srgbClr val="3BB3E6"/>
      </a:accent2>
      <a:accent3>
        <a:srgbClr val="FFC50A"/>
      </a:accent3>
      <a:accent4>
        <a:srgbClr val="EF453E"/>
      </a:accent4>
      <a:accent5>
        <a:srgbClr val="8E78B7"/>
      </a:accent5>
      <a:accent6>
        <a:srgbClr val="00ACA6"/>
      </a:accent6>
      <a:hlink>
        <a:srgbClr val="044123"/>
      </a:hlink>
      <a:folHlink>
        <a:srgbClr val="FFFFFF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>
          <a:defRPr sz="1100" dirty="0" smtClean="0">
            <a:solidFill>
              <a:schemeClr val="tx1"/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0 Corporate Template FINAL.potx" id="{77110076-7250-8E46-A48F-5C9A4F3CC6D5}" vid="{CF868A6D-73F5-264A-9342-07841A9CF42E}"/>
    </a:ext>
  </a:extLst>
</a:theme>
</file>

<file path=ppt/theme/theme3.xml><?xml version="1.0" encoding="utf-8"?>
<a:theme xmlns:a="http://schemas.openxmlformats.org/drawingml/2006/main" name="NI Customer Confidential Corporate Template">
  <a:themeElements>
    <a:clrScheme name="Corporate Pallette">
      <a:dk1>
        <a:srgbClr val="044123"/>
      </a:dk1>
      <a:lt1>
        <a:srgbClr val="FFFFFF"/>
      </a:lt1>
      <a:dk2>
        <a:srgbClr val="00B777"/>
      </a:dk2>
      <a:lt2>
        <a:srgbClr val="CCDBC8"/>
      </a:lt2>
      <a:accent1>
        <a:srgbClr val="32EB95"/>
      </a:accent1>
      <a:accent2>
        <a:srgbClr val="3BB3E6"/>
      </a:accent2>
      <a:accent3>
        <a:srgbClr val="FFC50A"/>
      </a:accent3>
      <a:accent4>
        <a:srgbClr val="EF453E"/>
      </a:accent4>
      <a:accent5>
        <a:srgbClr val="8E78B7"/>
      </a:accent5>
      <a:accent6>
        <a:srgbClr val="00ACA6"/>
      </a:accent6>
      <a:hlink>
        <a:srgbClr val="044123"/>
      </a:hlink>
      <a:folHlink>
        <a:srgbClr val="FFFFFF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>
          <a:defRPr sz="1100" dirty="0" smtClean="0">
            <a:solidFill>
              <a:schemeClr val="tx1"/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0 Corporate Template FINAL.potx" id="{77110076-7250-8E46-A48F-5C9A4F3CC6D5}" vid="{1C85103D-B41C-4F42-9CCD-4CFAD56C393F}"/>
    </a:ext>
  </a:extLst>
</a:theme>
</file>

<file path=ppt/theme/theme4.xml><?xml version="1.0" encoding="utf-8"?>
<a:theme xmlns:a="http://schemas.openxmlformats.org/drawingml/2006/main" name="2020 NI Corporate Template - FINAL2">
  <a:themeElements>
    <a:clrScheme name="Corporate Pallette">
      <a:dk1>
        <a:srgbClr val="044123"/>
      </a:dk1>
      <a:lt1>
        <a:srgbClr val="FFFFFF"/>
      </a:lt1>
      <a:dk2>
        <a:srgbClr val="00B777"/>
      </a:dk2>
      <a:lt2>
        <a:srgbClr val="CCDBC8"/>
      </a:lt2>
      <a:accent1>
        <a:srgbClr val="32EB95"/>
      </a:accent1>
      <a:accent2>
        <a:srgbClr val="3BB3E6"/>
      </a:accent2>
      <a:accent3>
        <a:srgbClr val="FFC50A"/>
      </a:accent3>
      <a:accent4>
        <a:srgbClr val="EF453E"/>
      </a:accent4>
      <a:accent5>
        <a:srgbClr val="8E78B7"/>
      </a:accent5>
      <a:accent6>
        <a:srgbClr val="00ACA6"/>
      </a:accent6>
      <a:hlink>
        <a:srgbClr val="044123"/>
      </a:hlink>
      <a:folHlink>
        <a:srgbClr val="FFFFFF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>
          <a:defRPr sz="1100" dirty="0" smtClean="0">
            <a:solidFill>
              <a:schemeClr val="tx1"/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0 NI Corporate Template - FINAL2" id="{998613DC-E3F3-4DBE-A94C-5E4ED2D74EFA}" vid="{42731B74-9F1B-49F6-B47A-7663C22AE0A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815AB12AF3814B86C7B970C5B0183F" ma:contentTypeVersion="4" ma:contentTypeDescription="Create a new document." ma:contentTypeScope="" ma:versionID="9842984b48fa8ff5ccda18c9add12000">
  <xsd:schema xmlns:xsd="http://www.w3.org/2001/XMLSchema" xmlns:xs="http://www.w3.org/2001/XMLSchema" xmlns:p="http://schemas.microsoft.com/office/2006/metadata/properties" xmlns:ns2="7982d88c-e439-4dc6-92eb-7db93e563f63" xmlns:ns3="3e4abb15-9d3f-49b0-ac94-2b242d729392" targetNamespace="http://schemas.microsoft.com/office/2006/metadata/properties" ma:root="true" ma:fieldsID="dc8b92db3e09ed651eb2e13181903a51" ns2:_="" ns3:_="">
    <xsd:import namespace="7982d88c-e439-4dc6-92eb-7db93e563f63"/>
    <xsd:import namespace="3e4abb15-9d3f-49b0-ac94-2b242d7293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82d88c-e439-4dc6-92eb-7db93e563f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abb15-9d3f-49b0-ac94-2b242d7293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8C9B8C-A5FE-485C-9103-E459619EC45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009207-2641-494D-B097-1682E954DE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82d88c-e439-4dc6-92eb-7db93e563f63"/>
    <ds:schemaRef ds:uri="3e4abb15-9d3f-49b0-ac94-2b242d7293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DD71AE-1097-410A-BCB2-F99EE5E7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6542</TotalTime>
  <Words>247</Words>
  <Application>Microsoft Office PowerPoint</Application>
  <PresentationFormat>On-screen Show (16:9)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Consolas</vt:lpstr>
      <vt:lpstr>Helvetica Neue Light</vt:lpstr>
      <vt:lpstr>Times New Roman</vt:lpstr>
      <vt:lpstr>Wingdings</vt:lpstr>
      <vt:lpstr>NI Template</vt:lpstr>
      <vt:lpstr>NI Confidential Corporate Template</vt:lpstr>
      <vt:lpstr>NI Customer Confidential Corporate Template</vt:lpstr>
      <vt:lpstr>2020 NI Corporate Template - FINAL2</vt:lpstr>
      <vt:lpstr>USRP FPGA project Pulse detector </vt:lpstr>
      <vt:lpstr>Pulse detector – main goal</vt:lpstr>
      <vt:lpstr>Pulse detector – output </vt:lpstr>
      <vt:lpstr>Pulse detector– basic blocks </vt:lpstr>
      <vt:lpstr>Pulse detector– basic blocks – windowing - WOLA4</vt:lpstr>
      <vt:lpstr>Pulse detector– basic blocks –peak detect</vt:lpstr>
      <vt:lpstr>Pulse detector– basic blocks –spot gen</vt:lpstr>
      <vt:lpstr>demonstration</vt:lpstr>
      <vt:lpstr>Code deep dive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Sales Support</dc:title>
  <dc:creator>Arsen Arustamyan</dc:creator>
  <cp:lastModifiedBy>Chaim Bloch</cp:lastModifiedBy>
  <cp:revision>30</cp:revision>
  <dcterms:created xsi:type="dcterms:W3CDTF">2021-04-07T05:33:43Z</dcterms:created>
  <dcterms:modified xsi:type="dcterms:W3CDTF">2022-01-30T12:38:27Z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0x010100C3815AB12AF3814B86C7B970C5B0183F</vt:lpwstr>
  </property>
</Properties>
</file>