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9EE08-3DC4-E40A-BE15-0D7F84C93C96}"/>
              </a:ext>
            </a:extLst>
          </p:cNvPr>
          <p:cNvSpPr>
            <a:spLocks noGrp="1"/>
          </p:cNvSpPr>
          <p:nvPr>
            <p:ph type="ctrTitle"/>
          </p:nvPr>
        </p:nvSpPr>
        <p:spPr>
          <a:xfrm>
            <a:off x="684212" y="295181"/>
            <a:ext cx="8001000" cy="1947333"/>
          </a:xfrm>
        </p:spPr>
        <p:txBody>
          <a:bodyPr/>
          <a:lstStyle/>
          <a:p>
            <a:r>
              <a:rPr lang="en-US" b="0" i="1" dirty="0">
                <a:solidFill>
                  <a:srgbClr val="0F0F19"/>
                </a:solidFill>
                <a:effectLst/>
                <a:latin typeface="inherit"/>
              </a:rPr>
              <a:t>How does the web work</a:t>
            </a:r>
            <a:r>
              <a:rPr lang="en-US" b="0" i="0" dirty="0">
                <a:solidFill>
                  <a:srgbClr val="0F0F19"/>
                </a:solidFill>
                <a:effectLst/>
                <a:latin typeface="inherit"/>
              </a:rPr>
              <a:t>?</a:t>
            </a:r>
            <a:br>
              <a:rPr lang="en-US" b="0" i="0" dirty="0">
                <a:solidFill>
                  <a:srgbClr val="0F0F19"/>
                </a:solidFill>
                <a:effectLst/>
                <a:latin typeface="inherit"/>
              </a:rPr>
            </a:br>
            <a:endParaRPr lang="fr-FR" dirty="0"/>
          </a:p>
        </p:txBody>
      </p:sp>
      <p:sp>
        <p:nvSpPr>
          <p:cNvPr id="3" name="Sous-titre 2">
            <a:extLst>
              <a:ext uri="{FF2B5EF4-FFF2-40B4-BE49-F238E27FC236}">
                <a16:creationId xmlns:a16="http://schemas.microsoft.com/office/drawing/2014/main" id="{0B8F7448-8DA5-6E66-3433-AF1E76D94828}"/>
              </a:ext>
            </a:extLst>
          </p:cNvPr>
          <p:cNvSpPr>
            <a:spLocks noGrp="1"/>
          </p:cNvSpPr>
          <p:nvPr>
            <p:ph type="subTitle" idx="1"/>
          </p:nvPr>
        </p:nvSpPr>
        <p:spPr>
          <a:xfrm>
            <a:off x="684212" y="1722268"/>
            <a:ext cx="10492774" cy="4068932"/>
          </a:xfrm>
        </p:spPr>
        <p:txBody>
          <a:bodyPr>
            <a:normAutofit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Web servers and web browsers communicate via HTTP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HTTP ensures that all parts of the web page are delivered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Web browser decides how these items are displayed</a:t>
            </a:r>
          </a:p>
          <a:p>
            <a:pPr algn="l"/>
            <a:endParaRPr lang="en-US" b="0" i="0" dirty="0">
              <a:solidFill>
                <a:srgbClr val="000000"/>
              </a:solidFill>
              <a:effectLst/>
              <a:latin typeface="Times New Roman" panose="02020603050405020304" pitchFamily="18" charset="0"/>
            </a:endParaRPr>
          </a:p>
          <a:p>
            <a:pPr algn="l"/>
            <a:r>
              <a:rPr lang="en-US" dirty="0">
                <a:solidFill>
                  <a:srgbClr val="000000"/>
                </a:solidFill>
                <a:latin typeface="Times New Roman" panose="02020603050405020304" pitchFamily="18" charset="0"/>
              </a:rPr>
              <a:t>The backbone of the web is the network of webservers across the world. These are really just computers that have a particular type of software running on them - software that knows how to speak the HTTP protocol and knows which information stored on the computer should be made accessible through the web.</a:t>
            </a:r>
          </a:p>
          <a:p>
            <a:br>
              <a:rPr lang="en-US" dirty="0"/>
            </a:br>
            <a:endParaRPr lang="en-US" b="0" i="0" dirty="0">
              <a:solidFill>
                <a:srgbClr val="000000"/>
              </a:solidFill>
              <a:effectLst/>
              <a:latin typeface="Times New Roman" panose="02020603050405020304" pitchFamily="18" charset="0"/>
            </a:endParaRPr>
          </a:p>
          <a:p>
            <a:endParaRPr lang="fr-FR" dirty="0"/>
          </a:p>
        </p:txBody>
      </p:sp>
    </p:spTree>
    <p:extLst>
      <p:ext uri="{BB962C8B-B14F-4D97-AF65-F5344CB8AC3E}">
        <p14:creationId xmlns:p14="http://schemas.microsoft.com/office/powerpoint/2010/main" val="16004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236568-8E48-C98A-4F20-8AEBD736EE54}"/>
              </a:ext>
            </a:extLst>
          </p:cNvPr>
          <p:cNvSpPr>
            <a:spLocks noGrp="1"/>
          </p:cNvSpPr>
          <p:nvPr>
            <p:ph type="ctrTitle"/>
          </p:nvPr>
        </p:nvSpPr>
        <p:spPr>
          <a:xfrm>
            <a:off x="684212" y="651191"/>
            <a:ext cx="10830126" cy="1753341"/>
          </a:xfrm>
        </p:spPr>
        <p:txBody>
          <a:bodyPr>
            <a:normAutofit fontScale="90000"/>
          </a:bodyPr>
          <a:lstStyle/>
          <a:p>
            <a:r>
              <a:rPr lang="en-US" b="0" i="1" dirty="0">
                <a:solidFill>
                  <a:srgbClr val="0F0F19"/>
                </a:solidFill>
                <a:effectLst/>
                <a:latin typeface="inherit"/>
              </a:rPr>
              <a:t>What </a:t>
            </a:r>
            <a:r>
              <a:rPr lang="en-US" b="0" i="0" dirty="0">
                <a:solidFill>
                  <a:srgbClr val="0F0F19"/>
                </a:solidFill>
                <a:effectLst/>
                <a:latin typeface="inherit"/>
              </a:rPr>
              <a:t>do you need</a:t>
            </a:r>
            <a:r>
              <a:rPr lang="en-US" b="0" i="1" dirty="0">
                <a:solidFill>
                  <a:srgbClr val="0F0F19"/>
                </a:solidFill>
                <a:effectLst/>
                <a:latin typeface="inherit"/>
              </a:rPr>
              <a:t> to be a web developer?</a:t>
            </a:r>
            <a:br>
              <a:rPr lang="en-US" b="0" i="0" dirty="0">
                <a:solidFill>
                  <a:srgbClr val="0F0F19"/>
                </a:solidFill>
                <a:effectLst/>
                <a:latin typeface="inherit"/>
              </a:rPr>
            </a:br>
            <a:br>
              <a:rPr lang="en-US" dirty="0"/>
            </a:br>
            <a:endParaRPr lang="fr-FR" dirty="0"/>
          </a:p>
        </p:txBody>
      </p:sp>
      <p:sp>
        <p:nvSpPr>
          <p:cNvPr id="3" name="Sous-titre 2">
            <a:extLst>
              <a:ext uri="{FF2B5EF4-FFF2-40B4-BE49-F238E27FC236}">
                <a16:creationId xmlns:a16="http://schemas.microsoft.com/office/drawing/2014/main" id="{209BC004-F86A-5062-E096-73630D0A7BF1}"/>
              </a:ext>
            </a:extLst>
          </p:cNvPr>
          <p:cNvSpPr>
            <a:spLocks noGrp="1"/>
          </p:cNvSpPr>
          <p:nvPr>
            <p:ph type="subTitle" idx="1"/>
          </p:nvPr>
        </p:nvSpPr>
        <p:spPr>
          <a:xfrm>
            <a:off x="684211" y="1615737"/>
            <a:ext cx="10830125" cy="4175464"/>
          </a:xfrm>
        </p:spPr>
        <p:txBody>
          <a:bodyPr>
            <a:normAutofit fontScale="92500" lnSpcReduction="10000"/>
          </a:bodyPr>
          <a:lstStyle/>
          <a:p>
            <a:r>
              <a:rPr lang="en-US" dirty="0">
                <a:solidFill>
                  <a:srgbClr val="000000"/>
                </a:solidFill>
                <a:latin typeface="Times New Roman" panose="02020603050405020304" pitchFamily="18" charset="0"/>
              </a:rPr>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How to become a Web Developer in five steps:</a:t>
            </a:r>
          </a:p>
          <a:p>
            <a:endParaRPr lang="en-US"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Learn web development fundamentals</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Choose a development specialization</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Learn key programming languages for web development</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Work on projects to develop your Web Developer skills</a:t>
            </a:r>
          </a:p>
          <a:p>
            <a:pPr marL="342900" indent="-342900">
              <a:buFont typeface="Arial" panose="020B0604020202020204" pitchFamily="34" charset="0"/>
              <a:buChar char="•"/>
            </a:pPr>
            <a:r>
              <a:rPr lang="en-US" dirty="0">
                <a:solidFill>
                  <a:srgbClr val="000000"/>
                </a:solidFill>
                <a:latin typeface="Times New Roman" panose="02020603050405020304" pitchFamily="18" charset="0"/>
              </a:rPr>
              <a:t>Build a web development portfolio</a:t>
            </a:r>
            <a:endParaRPr lang="fr-FR"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4431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CCC82-03B9-8566-7918-A5B6BEAB7B58}"/>
              </a:ext>
            </a:extLst>
          </p:cNvPr>
          <p:cNvSpPr>
            <a:spLocks noGrp="1"/>
          </p:cNvSpPr>
          <p:nvPr>
            <p:ph type="title"/>
          </p:nvPr>
        </p:nvSpPr>
        <p:spPr>
          <a:xfrm>
            <a:off x="684212" y="1589104"/>
            <a:ext cx="8534400" cy="4405296"/>
          </a:xfrm>
        </p:spPr>
        <p:txBody>
          <a:bodyPr>
            <a:normAutofit fontScale="90000"/>
          </a:bodyPr>
          <a:lstStyle/>
          <a:p>
            <a:r>
              <a:rPr lang="en-US" sz="2100" cap="none" dirty="0">
                <a:solidFill>
                  <a:srgbClr val="000000"/>
                </a:solidFill>
                <a:latin typeface="Times New Roman" panose="02020603050405020304" pitchFamily="18" charset="0"/>
                <a:ea typeface="+mn-ea"/>
                <a:cs typeface="+mn-cs"/>
              </a:rPr>
              <a:t>Simple answer I loved it. I loved the thrill. I love to see my imagination come to life. I loved gadgets. I choose to be a web developer to bring my ideas to life and help others see what I think a better world looks like.</a:t>
            </a:r>
            <a:br>
              <a:rPr lang="en-US" sz="2100" cap="none" dirty="0">
                <a:solidFill>
                  <a:srgbClr val="000000"/>
                </a:solidFill>
                <a:latin typeface="Times New Roman" panose="02020603050405020304" pitchFamily="18" charset="0"/>
                <a:ea typeface="+mn-ea"/>
                <a:cs typeface="+mn-cs"/>
              </a:rPr>
            </a:br>
            <a:br>
              <a:rPr lang="en-US" sz="2100" cap="none" dirty="0">
                <a:solidFill>
                  <a:srgbClr val="000000"/>
                </a:solidFill>
                <a:latin typeface="Times New Roman" panose="02020603050405020304" pitchFamily="18" charset="0"/>
                <a:ea typeface="+mn-ea"/>
                <a:cs typeface="+mn-cs"/>
              </a:rPr>
            </a:br>
            <a:r>
              <a:rPr lang="en-US" sz="2100" cap="none" dirty="0">
                <a:solidFill>
                  <a:srgbClr val="000000"/>
                </a:solidFill>
                <a:latin typeface="Times New Roman" panose="02020603050405020304" pitchFamily="18" charset="0"/>
                <a:ea typeface="+mn-ea"/>
                <a:cs typeface="+mn-cs"/>
              </a:rPr>
              <a:t>World wide web is everywhere or everyone is on World wide web. If www doesn't existed you are not able to post this question and I will not get an opportunity to express my opinion to this question and as a web developer you have the ability to involve in this movement and be the frontier of the revolution if you wish too. You can help other lead by following them or can help other by leading them.</a:t>
            </a:r>
            <a:br>
              <a:rPr lang="en-US" dirty="0"/>
            </a:br>
            <a:br>
              <a:rPr lang="en-US" dirty="0"/>
            </a:br>
            <a:r>
              <a:rPr lang="en-US" sz="2100" cap="none" dirty="0">
                <a:solidFill>
                  <a:srgbClr val="000000"/>
                </a:solidFill>
                <a:latin typeface="Times New Roman" panose="02020603050405020304" pitchFamily="18" charset="0"/>
                <a:ea typeface="+mn-ea"/>
                <a:cs typeface="+mn-cs"/>
              </a:rPr>
              <a:t>Web gave us all a lot. I want to thank each and everyone who put their work in making our life easy and that is why I choose to be a web developer Now it is my turn to make people life easy and make this world a better place.</a:t>
            </a:r>
            <a:endParaRPr lang="fr-FR" sz="2100" cap="none" dirty="0">
              <a:solidFill>
                <a:srgbClr val="000000"/>
              </a:solidFill>
              <a:latin typeface="Times New Roman" panose="02020603050405020304" pitchFamily="18" charset="0"/>
              <a:ea typeface="+mn-ea"/>
              <a:cs typeface="+mn-cs"/>
            </a:endParaRPr>
          </a:p>
        </p:txBody>
      </p:sp>
      <p:sp>
        <p:nvSpPr>
          <p:cNvPr id="3" name="Espace réservé du contenu 2">
            <a:extLst>
              <a:ext uri="{FF2B5EF4-FFF2-40B4-BE49-F238E27FC236}">
                <a16:creationId xmlns:a16="http://schemas.microsoft.com/office/drawing/2014/main" id="{A59FC0B9-930A-5EAC-3A08-D5C3A72FF861}"/>
              </a:ext>
            </a:extLst>
          </p:cNvPr>
          <p:cNvSpPr>
            <a:spLocks noGrp="1"/>
          </p:cNvSpPr>
          <p:nvPr>
            <p:ph idx="1"/>
          </p:nvPr>
        </p:nvSpPr>
        <p:spPr>
          <a:xfrm>
            <a:off x="684212" y="685800"/>
            <a:ext cx="8534400" cy="1018713"/>
          </a:xfrm>
        </p:spPr>
        <p:txBody>
          <a:bodyPr>
            <a:normAutofit fontScale="47500" lnSpcReduction="20000"/>
          </a:bodyPr>
          <a:lstStyle/>
          <a:p>
            <a:pPr algn="l">
              <a:buFont typeface="Arial" panose="020B0604020202020204" pitchFamily="34" charset="0"/>
              <a:buChar char="•"/>
            </a:pPr>
            <a:endParaRPr lang="en-US" b="0" i="0" dirty="0">
              <a:solidFill>
                <a:srgbClr val="0F0F19"/>
              </a:solidFill>
              <a:effectLst/>
              <a:latin typeface="inherit"/>
            </a:endParaRPr>
          </a:p>
          <a:p>
            <a:pPr marL="457200" lvl="1" indent="0">
              <a:spcBef>
                <a:spcPct val="0"/>
              </a:spcBef>
              <a:buNone/>
            </a:pPr>
            <a:r>
              <a:rPr lang="en-US" sz="5200" i="1" cap="all" dirty="0">
                <a:ln w="3175" cmpd="sng">
                  <a:noFill/>
                </a:ln>
                <a:solidFill>
                  <a:srgbClr val="0F0F19"/>
                </a:solidFill>
                <a:latin typeface="inherit"/>
                <a:ea typeface="+mj-ea"/>
                <a:cs typeface="+mj-cs"/>
              </a:rPr>
              <a:t>Why did you choose to learn web development?</a:t>
            </a:r>
            <a:br>
              <a:rPr lang="en-US" sz="5200" i="1" cap="all" dirty="0">
                <a:ln w="3175" cmpd="sng">
                  <a:noFill/>
                </a:ln>
                <a:solidFill>
                  <a:srgbClr val="0F0F19"/>
                </a:solidFill>
                <a:latin typeface="inherit"/>
                <a:ea typeface="+mj-ea"/>
                <a:cs typeface="+mj-cs"/>
              </a:rPr>
            </a:br>
            <a:endParaRPr lang="fr-FR" sz="5200" i="1" cap="all" dirty="0">
              <a:ln w="3175" cmpd="sng">
                <a:noFill/>
              </a:ln>
              <a:solidFill>
                <a:srgbClr val="0F0F19"/>
              </a:solidFill>
              <a:latin typeface="inherit"/>
              <a:ea typeface="+mj-ea"/>
              <a:cs typeface="+mj-cs"/>
            </a:endParaRPr>
          </a:p>
        </p:txBody>
      </p:sp>
    </p:spTree>
    <p:extLst>
      <p:ext uri="{BB962C8B-B14F-4D97-AF65-F5344CB8AC3E}">
        <p14:creationId xmlns:p14="http://schemas.microsoft.com/office/powerpoint/2010/main" val="602786873"/>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1347</TotalTime>
  <Words>388</Words>
  <Application>Microsoft Office PowerPoint</Application>
  <PresentationFormat>Grand écran</PresentationFormat>
  <Paragraphs>20</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Century Gothic</vt:lpstr>
      <vt:lpstr>inherit</vt:lpstr>
      <vt:lpstr>Times New Roman</vt:lpstr>
      <vt:lpstr>Wingdings 3</vt:lpstr>
      <vt:lpstr>Secteur</vt:lpstr>
      <vt:lpstr>How does the web work? </vt:lpstr>
      <vt:lpstr>What do you need to be a web developer?  </vt:lpstr>
      <vt:lpstr>Simple answer I loved it. I loved the thrill. I love to see my imagination come to life. I loved gadgets. I choose to be a web developer to bring my ideas to life and help others see what I think a better world looks like.  World wide web is everywhere or everyone is on World wide web. If www doesn't existed you are not able to post this question and I will not get an opportunity to express my opinion to this question and as a web developer you have the ability to involve in this movement and be the frontier of the revolution if you wish too. You can help other lead by following them or can help other by leading them.  Web gave us all a lot. I want to thank each and everyone who put their work in making our life easy and that is why I choose to be a web developer Now it is my turn to make people life easy and make this world a better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dc:title>
  <dc:creator>SAT</dc:creator>
  <cp:lastModifiedBy>SAT</cp:lastModifiedBy>
  <cp:revision>1</cp:revision>
  <dcterms:created xsi:type="dcterms:W3CDTF">2022-08-01T11:39:06Z</dcterms:created>
  <dcterms:modified xsi:type="dcterms:W3CDTF">2022-08-02T10:06:29Z</dcterms:modified>
</cp:coreProperties>
</file>