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23" r:id="rId3"/>
    <p:sldId id="275" r:id="rId4"/>
    <p:sldId id="276" r:id="rId5"/>
    <p:sldId id="280" r:id="rId6"/>
    <p:sldId id="277" r:id="rId7"/>
    <p:sldId id="278" r:id="rId8"/>
    <p:sldId id="279" r:id="rId9"/>
    <p:sldId id="296" r:id="rId10"/>
    <p:sldId id="315" r:id="rId11"/>
    <p:sldId id="317" r:id="rId12"/>
    <p:sldId id="316" r:id="rId13"/>
    <p:sldId id="308" r:id="rId14"/>
    <p:sldId id="284" r:id="rId15"/>
    <p:sldId id="281" r:id="rId16"/>
    <p:sldId id="297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EC19-494D-A14C-A575-6F304489ABA0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5F006-9B2C-CD43-BC80-98E30A24A4D0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IPsec Documents</a:t>
          </a:r>
          <a:endParaRPr lang="en-US" dirty="0">
            <a:solidFill>
              <a:srgbClr val="000000"/>
            </a:solidFill>
          </a:endParaRPr>
        </a:p>
      </dgm:t>
    </dgm:pt>
    <dgm:pt modelId="{247A7D8C-F6DA-894B-92BE-FD204AF1EFBC}" type="parTrans" cxnId="{E8E6D95F-1064-3342-B562-1192B402CC98}">
      <dgm:prSet/>
      <dgm:spPr/>
      <dgm:t>
        <a:bodyPr/>
        <a:lstStyle/>
        <a:p>
          <a:endParaRPr lang="en-US"/>
        </a:p>
      </dgm:t>
    </dgm:pt>
    <dgm:pt modelId="{730EAA4A-354C-8B43-BC82-B1F6BCD518A4}" type="sibTrans" cxnId="{E8E6D95F-1064-3342-B562-1192B402CC98}">
      <dgm:prSet/>
      <dgm:spPr/>
      <dgm:t>
        <a:bodyPr/>
        <a:lstStyle/>
        <a:p>
          <a:endParaRPr lang="en-US"/>
        </a:p>
      </dgm:t>
    </dgm:pt>
    <dgm:pt modelId="{BE2F2D18-4129-F349-9E75-DD41DC488BC1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Covers the general concepts, security requirements, definitions, and mechanisms defining IPsec technology</a:t>
          </a:r>
        </a:p>
      </dgm:t>
    </dgm:pt>
    <dgm:pt modelId="{50874069-3E16-AD47-AC12-3F8A707CD66B}" type="parTrans" cxnId="{44D69A8F-CB3E-4E45-8C48-1F0208DD69E2}">
      <dgm:prSet/>
      <dgm:spPr/>
      <dgm:t>
        <a:bodyPr/>
        <a:lstStyle/>
        <a:p>
          <a:endParaRPr lang="en-US"/>
        </a:p>
      </dgm:t>
    </dgm:pt>
    <dgm:pt modelId="{06FCBB4B-50D1-5E43-9A1A-32CAE26FA551}" type="sibTrans" cxnId="{44D69A8F-CB3E-4E45-8C48-1F0208DD69E2}">
      <dgm:prSet/>
      <dgm:spPr/>
      <dgm:t>
        <a:bodyPr/>
        <a:lstStyle/>
        <a:p>
          <a:endParaRPr lang="en-US"/>
        </a:p>
      </dgm:t>
    </dgm:pt>
    <dgm:pt modelId="{1132C945-17AA-B544-A410-54E43BA6E10D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Current specification is RFC 4301, </a:t>
          </a:r>
          <a:r>
            <a:rPr lang="en-US" sz="1400" i="1" dirty="0">
              <a:solidFill>
                <a:srgbClr val="000000"/>
              </a:solidFill>
            </a:rPr>
            <a:t>Security Architecture for the Internet Protocol</a:t>
          </a:r>
          <a:endParaRPr lang="en-US" sz="1400" dirty="0">
            <a:solidFill>
              <a:srgbClr val="000000"/>
            </a:solidFill>
          </a:endParaRPr>
        </a:p>
      </dgm:t>
    </dgm:pt>
    <dgm:pt modelId="{A5439793-6BE3-814A-8F9B-2FAAF87007A4}" type="parTrans" cxnId="{9FD8027F-F85D-084F-B18C-7EDF9F42D213}">
      <dgm:prSet/>
      <dgm:spPr/>
      <dgm:t>
        <a:bodyPr/>
        <a:lstStyle/>
        <a:p>
          <a:endParaRPr lang="en-US"/>
        </a:p>
      </dgm:t>
    </dgm:pt>
    <dgm:pt modelId="{B7790699-7E8A-CC43-B626-79778430BDA4}" type="sibTrans" cxnId="{9FD8027F-F85D-084F-B18C-7EDF9F42D213}">
      <dgm:prSet/>
      <dgm:spPr/>
      <dgm:t>
        <a:bodyPr/>
        <a:lstStyle/>
        <a:p>
          <a:endParaRPr lang="en-US"/>
        </a:p>
      </dgm:t>
    </dgm:pt>
    <dgm:pt modelId="{E4E269C8-637B-8D43-B38F-17DAC15B37D6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Authentication Header (AH)</a:t>
          </a:r>
          <a:endParaRPr lang="en-US" sz="1400" dirty="0">
            <a:solidFill>
              <a:srgbClr val="000000"/>
            </a:solidFill>
          </a:endParaRPr>
        </a:p>
      </dgm:t>
    </dgm:pt>
    <dgm:pt modelId="{EE2CA79E-8EC6-4B4F-9750-C86159CF5833}" type="parTrans" cxnId="{D76C42A7-50D3-C34A-9B65-3B76145FE44E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3E7E9B9E-935F-2D43-B52F-2D09BDD92F1F}" type="sibTrans" cxnId="{D76C42A7-50D3-C34A-9B65-3B76145FE44E}">
      <dgm:prSet/>
      <dgm:spPr/>
      <dgm:t>
        <a:bodyPr/>
        <a:lstStyle/>
        <a:p>
          <a:endParaRPr lang="en-US"/>
        </a:p>
      </dgm:t>
    </dgm:pt>
    <dgm:pt modelId="{9B81EBA0-4897-E343-8234-C86C8C7F701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An extension header to provide message authentication</a:t>
          </a:r>
        </a:p>
      </dgm:t>
    </dgm:pt>
    <dgm:pt modelId="{9FEB623B-B1AA-CD44-9213-91E88FA6B530}" type="parTrans" cxnId="{1299ACD5-4B0B-3547-888E-FDBC9686504A}">
      <dgm:prSet/>
      <dgm:spPr/>
      <dgm:t>
        <a:bodyPr/>
        <a:lstStyle/>
        <a:p>
          <a:endParaRPr lang="en-US"/>
        </a:p>
      </dgm:t>
    </dgm:pt>
    <dgm:pt modelId="{96A0F144-A5A7-784B-B930-16FAAFE5BC51}" type="sibTrans" cxnId="{1299ACD5-4B0B-3547-888E-FDBC9686504A}">
      <dgm:prSet/>
      <dgm:spPr/>
      <dgm:t>
        <a:bodyPr/>
        <a:lstStyle/>
        <a:p>
          <a:endParaRPr lang="en-US"/>
        </a:p>
      </dgm:t>
    </dgm:pt>
    <dgm:pt modelId="{206D1C97-F06C-6E4A-90A2-B28E2CE1CD7F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The current specification is RFC 4302, </a:t>
          </a:r>
          <a:r>
            <a:rPr lang="en-US" sz="1400" i="1" dirty="0">
              <a:solidFill>
                <a:srgbClr val="000000"/>
              </a:solidFill>
            </a:rPr>
            <a:t>IP Authentication Header</a:t>
          </a:r>
          <a:endParaRPr lang="en-US" sz="1400" dirty="0">
            <a:solidFill>
              <a:srgbClr val="000000"/>
            </a:solidFill>
          </a:endParaRPr>
        </a:p>
      </dgm:t>
    </dgm:pt>
    <dgm:pt modelId="{5CA4AEAA-2C93-DC4B-AA1C-DCEAA47B6A60}" type="parTrans" cxnId="{04A5B999-50D1-7346-BDFF-29F124AD070E}">
      <dgm:prSet/>
      <dgm:spPr/>
      <dgm:t>
        <a:bodyPr/>
        <a:lstStyle/>
        <a:p>
          <a:endParaRPr lang="en-US"/>
        </a:p>
      </dgm:t>
    </dgm:pt>
    <dgm:pt modelId="{F8397F56-3E95-D54F-A32A-A2D764CE6419}" type="sibTrans" cxnId="{04A5B999-50D1-7346-BDFF-29F124AD070E}">
      <dgm:prSet/>
      <dgm:spPr/>
      <dgm:t>
        <a:bodyPr/>
        <a:lstStyle/>
        <a:p>
          <a:endParaRPr lang="en-US"/>
        </a:p>
      </dgm:t>
    </dgm:pt>
    <dgm:pt modelId="{D89F09AA-24F7-D642-AD1E-07DE4AF03A6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Encapsulating Security Payload (ESP)</a:t>
          </a:r>
          <a:endParaRPr lang="en-US" sz="1400" dirty="0">
            <a:solidFill>
              <a:srgbClr val="000000"/>
            </a:solidFill>
          </a:endParaRPr>
        </a:p>
      </dgm:t>
    </dgm:pt>
    <dgm:pt modelId="{84E96B56-8403-5746-A709-3110BFD5D52F}" type="parTrans" cxnId="{6C897FE8-2B8A-EC4C-B61E-2895705DB2E9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B65552D7-2E2B-4146-9DE6-32DB6B27101C}" type="sibTrans" cxnId="{6C897FE8-2B8A-EC4C-B61E-2895705DB2E9}">
      <dgm:prSet/>
      <dgm:spPr/>
      <dgm:t>
        <a:bodyPr/>
        <a:lstStyle/>
        <a:p>
          <a:endParaRPr lang="en-US"/>
        </a:p>
      </dgm:t>
    </dgm:pt>
    <dgm:pt modelId="{83D63A54-BC9A-9F4E-86BC-582511B2372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Consists of an encapsulating header and trailer used to provide encryption or combined encryption/authentication </a:t>
          </a:r>
        </a:p>
      </dgm:t>
    </dgm:pt>
    <dgm:pt modelId="{0DE2F020-E8CD-2743-8719-3BCB62D77C68}" type="parTrans" cxnId="{FACF03D2-1151-934D-8583-548F47D7F528}">
      <dgm:prSet/>
      <dgm:spPr/>
      <dgm:t>
        <a:bodyPr/>
        <a:lstStyle/>
        <a:p>
          <a:endParaRPr lang="en-US"/>
        </a:p>
      </dgm:t>
    </dgm:pt>
    <dgm:pt modelId="{18A03379-CD9D-B742-8FC9-03B8D541EA3A}" type="sibTrans" cxnId="{FACF03D2-1151-934D-8583-548F47D7F528}">
      <dgm:prSet/>
      <dgm:spPr/>
      <dgm:t>
        <a:bodyPr/>
        <a:lstStyle/>
        <a:p>
          <a:endParaRPr lang="en-US"/>
        </a:p>
      </dgm:t>
    </dgm:pt>
    <dgm:pt modelId="{DA26A6D3-7FFA-7946-BA75-EBA2524AF84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The current specification is RFC 4303, </a:t>
          </a:r>
          <a:r>
            <a:rPr lang="en-US" sz="1400" i="1" dirty="0">
              <a:solidFill>
                <a:srgbClr val="000000"/>
              </a:solidFill>
            </a:rPr>
            <a:t>IP Encapsulating Security Payload (ESP)</a:t>
          </a:r>
          <a:endParaRPr lang="en-US" sz="1400" dirty="0">
            <a:solidFill>
              <a:srgbClr val="000000"/>
            </a:solidFill>
          </a:endParaRPr>
        </a:p>
      </dgm:t>
    </dgm:pt>
    <dgm:pt modelId="{C2BF64EE-9E8E-044F-B629-EDC5DF3DDA53}" type="parTrans" cxnId="{562B9ED4-B7B6-FE42-BE0D-878BAE7F7695}">
      <dgm:prSet/>
      <dgm:spPr/>
      <dgm:t>
        <a:bodyPr/>
        <a:lstStyle/>
        <a:p>
          <a:endParaRPr lang="en-US"/>
        </a:p>
      </dgm:t>
    </dgm:pt>
    <dgm:pt modelId="{C323B666-1402-C14B-9A51-B35387F6A2E4}" type="sibTrans" cxnId="{562B9ED4-B7B6-FE42-BE0D-878BAE7F7695}">
      <dgm:prSet/>
      <dgm:spPr/>
      <dgm:t>
        <a:bodyPr/>
        <a:lstStyle/>
        <a:p>
          <a:endParaRPr lang="en-US"/>
        </a:p>
      </dgm:t>
    </dgm:pt>
    <dgm:pt modelId="{DE2B2FE4-494B-D043-99ED-B00AC355FEC6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A collection of documents describing the key management schemes for use with IPsec</a:t>
          </a:r>
        </a:p>
      </dgm:t>
    </dgm:pt>
    <dgm:pt modelId="{A45DFBAC-CEF1-6044-ADFA-4BD7FEC7EB8A}" type="parTrans" cxnId="{51451FB7-6462-D947-976D-20D4F6A9BB03}">
      <dgm:prSet/>
      <dgm:spPr/>
      <dgm:t>
        <a:bodyPr/>
        <a:lstStyle/>
        <a:p>
          <a:endParaRPr lang="en-US"/>
        </a:p>
      </dgm:t>
    </dgm:pt>
    <dgm:pt modelId="{B5DA44B6-BC78-2147-8D42-2F9B07774DDA}" type="sibTrans" cxnId="{51451FB7-6462-D947-976D-20D4F6A9BB03}">
      <dgm:prSet/>
      <dgm:spPr/>
      <dgm:t>
        <a:bodyPr/>
        <a:lstStyle/>
        <a:p>
          <a:endParaRPr lang="en-US"/>
        </a:p>
      </dgm:t>
    </dgm:pt>
    <dgm:pt modelId="{52D8B0FC-6D11-E843-93B6-8C564AB3581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The main specification is RFC 5996, </a:t>
          </a:r>
          <a:r>
            <a:rPr lang="en-US" sz="1400" i="1" dirty="0">
              <a:solidFill>
                <a:srgbClr val="000000"/>
              </a:solidFill>
            </a:rPr>
            <a:t>Internet Key Exchange (IKEv2) Protocol, </a:t>
          </a:r>
          <a:r>
            <a:rPr lang="en-US" sz="1400" dirty="0">
              <a:solidFill>
                <a:srgbClr val="000000"/>
              </a:solidFill>
            </a:rPr>
            <a:t>but there are a number of related RFCs</a:t>
          </a:r>
        </a:p>
      </dgm:t>
    </dgm:pt>
    <dgm:pt modelId="{76B1137C-C664-2B45-9F19-4C4C19AA8F20}" type="parTrans" cxnId="{13C551B9-BD40-164C-83F8-501EFB03610A}">
      <dgm:prSet/>
      <dgm:spPr/>
      <dgm:t>
        <a:bodyPr/>
        <a:lstStyle/>
        <a:p>
          <a:endParaRPr lang="en-US"/>
        </a:p>
      </dgm:t>
    </dgm:pt>
    <dgm:pt modelId="{692E3ADA-7FC5-2143-ACE2-3C8FAE0B7136}" type="sibTrans" cxnId="{13C551B9-BD40-164C-83F8-501EFB03610A}">
      <dgm:prSet/>
      <dgm:spPr/>
      <dgm:t>
        <a:bodyPr/>
        <a:lstStyle/>
        <a:p>
          <a:endParaRPr lang="en-US"/>
        </a:p>
      </dgm:t>
    </dgm:pt>
    <dgm:pt modelId="{947E7776-7843-5D43-AB10-AFE02CCB1C5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Cryptographic algorithms</a:t>
          </a:r>
          <a:endParaRPr lang="en-US" sz="1400" dirty="0">
            <a:solidFill>
              <a:srgbClr val="000000"/>
            </a:solidFill>
          </a:endParaRPr>
        </a:p>
      </dgm:t>
    </dgm:pt>
    <dgm:pt modelId="{56084373-2EA2-2A4C-B9FE-8DB6661356F0}" type="parTrans" cxnId="{6B87BFEB-A63E-6D40-88D3-A6E278844181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EFFF8DDE-76BF-2646-A39C-DD4539B6FA32}" type="sibTrans" cxnId="{6B87BFEB-A63E-6D40-88D3-A6E278844181}">
      <dgm:prSet/>
      <dgm:spPr/>
      <dgm:t>
        <a:bodyPr/>
        <a:lstStyle/>
        <a:p>
          <a:endParaRPr lang="en-US"/>
        </a:p>
      </dgm:t>
    </dgm:pt>
    <dgm:pt modelId="{BE30750F-68EB-EA4A-9ECE-5E94A53206BC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This category encompasses a large set of documents that define and describe cryptographic algorithms for encryption, message authentication, pseudorandom functions (PRFs), and cryptographic key exchange</a:t>
          </a:r>
        </a:p>
      </dgm:t>
    </dgm:pt>
    <dgm:pt modelId="{A0EB4FA0-FBF0-9B47-A038-94243B32D908}" type="parTrans" cxnId="{B3A4E517-C6A0-2143-A3FB-05C3E9EF4B0A}">
      <dgm:prSet/>
      <dgm:spPr/>
      <dgm:t>
        <a:bodyPr/>
        <a:lstStyle/>
        <a:p>
          <a:endParaRPr lang="en-US"/>
        </a:p>
      </dgm:t>
    </dgm:pt>
    <dgm:pt modelId="{7D3D730A-31F6-CB4B-9A67-B167DFCA9A6F}" type="sibTrans" cxnId="{B3A4E517-C6A0-2143-A3FB-05C3E9EF4B0A}">
      <dgm:prSet/>
      <dgm:spPr/>
      <dgm:t>
        <a:bodyPr/>
        <a:lstStyle/>
        <a:p>
          <a:endParaRPr lang="en-US"/>
        </a:p>
      </dgm:t>
    </dgm:pt>
    <dgm:pt modelId="{99175874-9B84-A84D-8872-D27DCB499642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Other</a:t>
          </a:r>
          <a:endParaRPr lang="en-US" sz="1400" dirty="0">
            <a:solidFill>
              <a:srgbClr val="000000"/>
            </a:solidFill>
          </a:endParaRPr>
        </a:p>
      </dgm:t>
    </dgm:pt>
    <dgm:pt modelId="{A88590D6-E438-1049-B96B-EB1AF6FC5590}" type="parTrans" cxnId="{5E0C3DD2-8A24-BE40-930E-B92BB6EB7BE1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3BDD12C9-131C-F644-82FE-3380BCD711E8}" type="sibTrans" cxnId="{5E0C3DD2-8A24-BE40-930E-B92BB6EB7BE1}">
      <dgm:prSet/>
      <dgm:spPr/>
      <dgm:t>
        <a:bodyPr/>
        <a:lstStyle/>
        <a:p>
          <a:endParaRPr lang="en-US"/>
        </a:p>
      </dgm:t>
    </dgm:pt>
    <dgm:pt modelId="{5349EF7B-FE60-6446-A611-1E7DE44C654B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000000"/>
              </a:solidFill>
            </a:rPr>
            <a:t>There are a variety of other IPsec-related RFCs, including those dealing with security policy and management information base (MIB) content</a:t>
          </a:r>
        </a:p>
      </dgm:t>
    </dgm:pt>
    <dgm:pt modelId="{440B37F3-F75D-6848-9C47-90CE99AA5E02}" type="parTrans" cxnId="{D378D4A9-2E3E-4D4A-8C53-FF2455D88035}">
      <dgm:prSet/>
      <dgm:spPr/>
      <dgm:t>
        <a:bodyPr/>
        <a:lstStyle/>
        <a:p>
          <a:endParaRPr lang="en-US"/>
        </a:p>
      </dgm:t>
    </dgm:pt>
    <dgm:pt modelId="{EA6D10DB-3AB1-9F43-A571-0BBE05689BB6}" type="sibTrans" cxnId="{D378D4A9-2E3E-4D4A-8C53-FF2455D88035}">
      <dgm:prSet/>
      <dgm:spPr/>
      <dgm:t>
        <a:bodyPr/>
        <a:lstStyle/>
        <a:p>
          <a:endParaRPr lang="en-US"/>
        </a:p>
      </dgm:t>
    </dgm:pt>
    <dgm:pt modelId="{78B4F110-5EB0-BF4B-A43C-2813E1FC6EA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Architecture</a:t>
          </a:r>
          <a:endParaRPr lang="en-US" sz="1400" dirty="0">
            <a:solidFill>
              <a:srgbClr val="000000"/>
            </a:solidFill>
          </a:endParaRPr>
        </a:p>
      </dgm:t>
    </dgm:pt>
    <dgm:pt modelId="{AA173784-A3EC-7F4A-BA38-119C73CF249F}" type="parTrans" cxnId="{6EE0B107-CA31-F645-888A-05342AC9D80D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AD3538B4-AADD-0243-8652-1DC51C69E2DA}" type="sibTrans" cxnId="{6EE0B107-CA31-F645-888A-05342AC9D80D}">
      <dgm:prSet/>
      <dgm:spPr/>
      <dgm:t>
        <a:bodyPr/>
        <a:lstStyle/>
        <a:p>
          <a:endParaRPr lang="en-US"/>
        </a:p>
      </dgm:t>
    </dgm:pt>
    <dgm:pt modelId="{08C2D506-80A8-5C43-8C81-D6D5B7E55F08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 Internet Key Exchange (IKE)</a:t>
          </a:r>
          <a:endParaRPr lang="en-US" sz="1400" dirty="0">
            <a:solidFill>
              <a:srgbClr val="000000"/>
            </a:solidFill>
          </a:endParaRPr>
        </a:p>
      </dgm:t>
    </dgm:pt>
    <dgm:pt modelId="{7EF5C444-4970-AF4B-8304-C3ACAA4477CC}" type="parTrans" cxnId="{C1EEE05D-B3F0-2B47-8D4A-12CC2C5EBF8A}">
      <dgm:prSet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EDCCE118-FAA8-834F-9D61-41420DAAA85D}" type="sibTrans" cxnId="{C1EEE05D-B3F0-2B47-8D4A-12CC2C5EBF8A}">
      <dgm:prSet/>
      <dgm:spPr/>
      <dgm:t>
        <a:bodyPr/>
        <a:lstStyle/>
        <a:p>
          <a:endParaRPr lang="en-US"/>
        </a:p>
      </dgm:t>
    </dgm:pt>
    <dgm:pt modelId="{8EA608EC-D6C6-E142-888B-B3523BC8E0DF}" type="pres">
      <dgm:prSet presAssocID="{DC3AEC19-494D-A14C-A575-6F304489ABA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9840FB-C375-4B42-9A12-4E03C1603E92}" type="pres">
      <dgm:prSet presAssocID="{7D75F006-9B2C-CD43-BC80-98E30A24A4D0}" presName="centerShape" presStyleLbl="node0" presStyleIdx="0" presStyleCnt="1" custLinFactNeighborX="-1552" custLinFactNeighborY="-5926"/>
      <dgm:spPr/>
    </dgm:pt>
    <dgm:pt modelId="{E62B5900-AF6F-B24C-A8B8-548040250394}" type="pres">
      <dgm:prSet presAssocID="{AA173784-A3EC-7F4A-BA38-119C73CF249F}" presName="parTrans" presStyleLbl="bgSibTrans2D1" presStyleIdx="0" presStyleCnt="6"/>
      <dgm:spPr/>
    </dgm:pt>
    <dgm:pt modelId="{71BBECE2-1CCE-5644-A1F0-3BD0877E85B4}" type="pres">
      <dgm:prSet presAssocID="{78B4F110-5EB0-BF4B-A43C-2813E1FC6EA9}" presName="node" presStyleLbl="node1" presStyleIdx="0" presStyleCnt="6" custScaleX="152242" custScaleY="172101" custRadScaleRad="89100" custRadScaleInc="-26718">
        <dgm:presLayoutVars>
          <dgm:bulletEnabled val="1"/>
        </dgm:presLayoutVars>
      </dgm:prSet>
      <dgm:spPr/>
    </dgm:pt>
    <dgm:pt modelId="{A7ABCFE7-8F30-2F42-AFD6-BC26B11077B0}" type="pres">
      <dgm:prSet presAssocID="{EE2CA79E-8EC6-4B4F-9750-C86159CF5833}" presName="parTrans" presStyleLbl="bgSibTrans2D1" presStyleIdx="1" presStyleCnt="6"/>
      <dgm:spPr/>
    </dgm:pt>
    <dgm:pt modelId="{70EB2410-3246-1544-AD89-20E5CDA7F891}" type="pres">
      <dgm:prSet presAssocID="{E4E269C8-637B-8D43-B38F-17DAC15B37D6}" presName="node" presStyleLbl="node1" presStyleIdx="1" presStyleCnt="6" custScaleX="141972" custScaleY="137623" custRadScaleRad="97870" custRadScaleInc="-24312">
        <dgm:presLayoutVars>
          <dgm:bulletEnabled val="1"/>
        </dgm:presLayoutVars>
      </dgm:prSet>
      <dgm:spPr/>
    </dgm:pt>
    <dgm:pt modelId="{45F267BE-CA9F-7A42-8E5E-CB2BE08ACB46}" type="pres">
      <dgm:prSet presAssocID="{84E96B56-8403-5746-A709-3110BFD5D52F}" presName="parTrans" presStyleLbl="bgSibTrans2D1" presStyleIdx="2" presStyleCnt="6"/>
      <dgm:spPr/>
    </dgm:pt>
    <dgm:pt modelId="{8AFD84F3-9003-6C4B-80E2-22CDD89B2CE4}" type="pres">
      <dgm:prSet presAssocID="{D89F09AA-24F7-D642-AD1E-07DE4AF03A69}" presName="node" presStyleLbl="node1" presStyleIdx="2" presStyleCnt="6" custScaleX="152242" custScaleY="172101" custRadScaleRad="111980" custRadScaleInc="-8686">
        <dgm:presLayoutVars>
          <dgm:bulletEnabled val="1"/>
        </dgm:presLayoutVars>
      </dgm:prSet>
      <dgm:spPr/>
    </dgm:pt>
    <dgm:pt modelId="{E85F8CD7-CF21-FD45-B934-3FE960C7F98A}" type="pres">
      <dgm:prSet presAssocID="{7EF5C444-4970-AF4B-8304-C3ACAA4477CC}" presName="parTrans" presStyleLbl="bgSibTrans2D1" presStyleIdx="3" presStyleCnt="6"/>
      <dgm:spPr/>
    </dgm:pt>
    <dgm:pt modelId="{A22D35D9-2890-504A-85CD-D5B62625CE94}" type="pres">
      <dgm:prSet presAssocID="{08C2D506-80A8-5C43-8C81-D6D5B7E55F08}" presName="node" presStyleLbl="node1" presStyleIdx="3" presStyleCnt="6" custScaleX="160364" custScaleY="160608" custRadScaleRad="116509" custRadScaleInc="20410">
        <dgm:presLayoutVars>
          <dgm:bulletEnabled val="1"/>
        </dgm:presLayoutVars>
      </dgm:prSet>
      <dgm:spPr/>
    </dgm:pt>
    <dgm:pt modelId="{D85B745C-C860-BE46-86DA-48F1FF2AA5E2}" type="pres">
      <dgm:prSet presAssocID="{56084373-2EA2-2A4C-B9FE-8DB6661356F0}" presName="parTrans" presStyleLbl="bgSibTrans2D1" presStyleIdx="4" presStyleCnt="6"/>
      <dgm:spPr/>
    </dgm:pt>
    <dgm:pt modelId="{4B84E441-63D4-AA4B-B46B-6441E2285FB1}" type="pres">
      <dgm:prSet presAssocID="{947E7776-7843-5D43-AB10-AFE02CCB1C55}" presName="node" presStyleLbl="node1" presStyleIdx="4" presStyleCnt="6" custScaleX="143046" custScaleY="160608" custRadScaleRad="95888" custRadScaleInc="31713">
        <dgm:presLayoutVars>
          <dgm:bulletEnabled val="1"/>
        </dgm:presLayoutVars>
      </dgm:prSet>
      <dgm:spPr/>
    </dgm:pt>
    <dgm:pt modelId="{362E5961-F8E7-1A42-B2D9-9ED51B9304BF}" type="pres">
      <dgm:prSet presAssocID="{A88590D6-E438-1049-B96B-EB1AF6FC5590}" presName="parTrans" presStyleLbl="bgSibTrans2D1" presStyleIdx="5" presStyleCnt="6"/>
      <dgm:spPr/>
    </dgm:pt>
    <dgm:pt modelId="{D575DB94-5BA4-8A44-8258-8BDEB20E9A6E}" type="pres">
      <dgm:prSet presAssocID="{99175874-9B84-A84D-8872-D27DCB499642}" presName="node" presStyleLbl="node1" presStyleIdx="5" presStyleCnt="6" custScaleX="131555" custScaleY="137623" custRadScaleRad="86907" custRadScaleInc="36860">
        <dgm:presLayoutVars>
          <dgm:bulletEnabled val="1"/>
        </dgm:presLayoutVars>
      </dgm:prSet>
      <dgm:spPr/>
    </dgm:pt>
  </dgm:ptLst>
  <dgm:cxnLst>
    <dgm:cxn modelId="{6EE0B107-CA31-F645-888A-05342AC9D80D}" srcId="{7D75F006-9B2C-CD43-BC80-98E30A24A4D0}" destId="{78B4F110-5EB0-BF4B-A43C-2813E1FC6EA9}" srcOrd="0" destOrd="0" parTransId="{AA173784-A3EC-7F4A-BA38-119C73CF249F}" sibTransId="{AD3538B4-AADD-0243-8652-1DC51C69E2DA}"/>
    <dgm:cxn modelId="{B3A4E517-C6A0-2143-A3FB-05C3E9EF4B0A}" srcId="{947E7776-7843-5D43-AB10-AFE02CCB1C55}" destId="{BE30750F-68EB-EA4A-9ECE-5E94A53206BC}" srcOrd="0" destOrd="0" parTransId="{A0EB4FA0-FBF0-9B47-A038-94243B32D908}" sibTransId="{7D3D730A-31F6-CB4B-9A67-B167DFCA9A6F}"/>
    <dgm:cxn modelId="{FA4F4025-1FFF-444B-A620-77760B54A236}" type="presOf" srcId="{5349EF7B-FE60-6446-A611-1E7DE44C654B}" destId="{D575DB94-5BA4-8A44-8258-8BDEB20E9A6E}" srcOrd="0" destOrd="1" presId="urn:microsoft.com/office/officeart/2005/8/layout/radial4"/>
    <dgm:cxn modelId="{910CD028-B57C-7242-82C9-276510EDAB54}" type="presOf" srcId="{7EF5C444-4970-AF4B-8304-C3ACAA4477CC}" destId="{E85F8CD7-CF21-FD45-B934-3FE960C7F98A}" srcOrd="0" destOrd="0" presId="urn:microsoft.com/office/officeart/2005/8/layout/radial4"/>
    <dgm:cxn modelId="{41E3262E-F5F7-1244-B581-43B40E8DCA42}" type="presOf" srcId="{9B81EBA0-4897-E343-8234-C86C8C7F7015}" destId="{70EB2410-3246-1544-AD89-20E5CDA7F891}" srcOrd="0" destOrd="1" presId="urn:microsoft.com/office/officeart/2005/8/layout/radial4"/>
    <dgm:cxn modelId="{13DFFF34-EA37-D74A-AA80-5C87AAC911B0}" type="presOf" srcId="{BE2F2D18-4129-F349-9E75-DD41DC488BC1}" destId="{71BBECE2-1CCE-5644-A1F0-3BD0877E85B4}" srcOrd="0" destOrd="1" presId="urn:microsoft.com/office/officeart/2005/8/layout/radial4"/>
    <dgm:cxn modelId="{17FE2D40-4B81-0B47-A747-2C39040BA916}" type="presOf" srcId="{206D1C97-F06C-6E4A-90A2-B28E2CE1CD7F}" destId="{70EB2410-3246-1544-AD89-20E5CDA7F891}" srcOrd="0" destOrd="2" presId="urn:microsoft.com/office/officeart/2005/8/layout/radial4"/>
    <dgm:cxn modelId="{BAA6C156-89B7-0549-8D4B-58E9F671471D}" type="presOf" srcId="{56084373-2EA2-2A4C-B9FE-8DB6661356F0}" destId="{D85B745C-C860-BE46-86DA-48F1FF2AA5E2}" srcOrd="0" destOrd="0" presId="urn:microsoft.com/office/officeart/2005/8/layout/radial4"/>
    <dgm:cxn modelId="{C1EEE05D-B3F0-2B47-8D4A-12CC2C5EBF8A}" srcId="{7D75F006-9B2C-CD43-BC80-98E30A24A4D0}" destId="{08C2D506-80A8-5C43-8C81-D6D5B7E55F08}" srcOrd="3" destOrd="0" parTransId="{7EF5C444-4970-AF4B-8304-C3ACAA4477CC}" sibTransId="{EDCCE118-FAA8-834F-9D61-41420DAAA85D}"/>
    <dgm:cxn modelId="{E8E6D95F-1064-3342-B562-1192B402CC98}" srcId="{DC3AEC19-494D-A14C-A575-6F304489ABA0}" destId="{7D75F006-9B2C-CD43-BC80-98E30A24A4D0}" srcOrd="0" destOrd="0" parTransId="{247A7D8C-F6DA-894B-92BE-FD204AF1EFBC}" sibTransId="{730EAA4A-354C-8B43-BC82-B1F6BCD518A4}"/>
    <dgm:cxn modelId="{D153DC69-0153-0D46-AEB4-E90955BFC0AB}" type="presOf" srcId="{84E96B56-8403-5746-A709-3110BFD5D52F}" destId="{45F267BE-CA9F-7A42-8E5E-CB2BE08ACB46}" srcOrd="0" destOrd="0" presId="urn:microsoft.com/office/officeart/2005/8/layout/radial4"/>
    <dgm:cxn modelId="{07515F6B-B3D8-994C-93E7-D6D6DAA7BD09}" type="presOf" srcId="{DE2B2FE4-494B-D043-99ED-B00AC355FEC6}" destId="{A22D35D9-2890-504A-85CD-D5B62625CE94}" srcOrd="0" destOrd="1" presId="urn:microsoft.com/office/officeart/2005/8/layout/radial4"/>
    <dgm:cxn modelId="{BD95696F-BE4A-1346-9E11-AFDDFCC27585}" type="presOf" srcId="{DC3AEC19-494D-A14C-A575-6F304489ABA0}" destId="{8EA608EC-D6C6-E142-888B-B3523BC8E0DF}" srcOrd="0" destOrd="0" presId="urn:microsoft.com/office/officeart/2005/8/layout/radial4"/>
    <dgm:cxn modelId="{8696F572-3E0D-1447-81BD-970C043D3282}" type="presOf" srcId="{BE30750F-68EB-EA4A-9ECE-5E94A53206BC}" destId="{4B84E441-63D4-AA4B-B46B-6441E2285FB1}" srcOrd="0" destOrd="1" presId="urn:microsoft.com/office/officeart/2005/8/layout/radial4"/>
    <dgm:cxn modelId="{B6122F76-7D13-4248-8582-A1CB2EC134F7}" type="presOf" srcId="{EE2CA79E-8EC6-4B4F-9750-C86159CF5833}" destId="{A7ABCFE7-8F30-2F42-AFD6-BC26B11077B0}" srcOrd="0" destOrd="0" presId="urn:microsoft.com/office/officeart/2005/8/layout/radial4"/>
    <dgm:cxn modelId="{9FD8027F-F85D-084F-B18C-7EDF9F42D213}" srcId="{78B4F110-5EB0-BF4B-A43C-2813E1FC6EA9}" destId="{1132C945-17AA-B544-A410-54E43BA6E10D}" srcOrd="1" destOrd="0" parTransId="{A5439793-6BE3-814A-8F9B-2FAAF87007A4}" sibTransId="{B7790699-7E8A-CC43-B626-79778430BDA4}"/>
    <dgm:cxn modelId="{A1EC2C88-7A42-D54B-914F-E2AD95D0B35D}" type="presOf" srcId="{99175874-9B84-A84D-8872-D27DCB499642}" destId="{D575DB94-5BA4-8A44-8258-8BDEB20E9A6E}" srcOrd="0" destOrd="0" presId="urn:microsoft.com/office/officeart/2005/8/layout/radial4"/>
    <dgm:cxn modelId="{7CC4978A-57A9-8245-8F83-00F54E6A69EF}" type="presOf" srcId="{7D75F006-9B2C-CD43-BC80-98E30A24A4D0}" destId="{589840FB-C375-4B42-9A12-4E03C1603E92}" srcOrd="0" destOrd="0" presId="urn:microsoft.com/office/officeart/2005/8/layout/radial4"/>
    <dgm:cxn modelId="{44D69A8F-CB3E-4E45-8C48-1F0208DD69E2}" srcId="{78B4F110-5EB0-BF4B-A43C-2813E1FC6EA9}" destId="{BE2F2D18-4129-F349-9E75-DD41DC488BC1}" srcOrd="0" destOrd="0" parTransId="{50874069-3E16-AD47-AC12-3F8A707CD66B}" sibTransId="{06FCBB4B-50D1-5E43-9A1A-32CAE26FA551}"/>
    <dgm:cxn modelId="{30092598-3964-DF43-9A5B-43AF015FEED4}" type="presOf" srcId="{D89F09AA-24F7-D642-AD1E-07DE4AF03A69}" destId="{8AFD84F3-9003-6C4B-80E2-22CDD89B2CE4}" srcOrd="0" destOrd="0" presId="urn:microsoft.com/office/officeart/2005/8/layout/radial4"/>
    <dgm:cxn modelId="{D2199098-89E5-004F-A3A5-52EFAF1A449A}" type="presOf" srcId="{947E7776-7843-5D43-AB10-AFE02CCB1C55}" destId="{4B84E441-63D4-AA4B-B46B-6441E2285FB1}" srcOrd="0" destOrd="0" presId="urn:microsoft.com/office/officeart/2005/8/layout/radial4"/>
    <dgm:cxn modelId="{04A5B999-50D1-7346-BDFF-29F124AD070E}" srcId="{E4E269C8-637B-8D43-B38F-17DAC15B37D6}" destId="{206D1C97-F06C-6E4A-90A2-B28E2CE1CD7F}" srcOrd="1" destOrd="0" parTransId="{5CA4AEAA-2C93-DC4B-AA1C-DCEAA47B6A60}" sibTransId="{F8397F56-3E95-D54F-A32A-A2D764CE6419}"/>
    <dgm:cxn modelId="{F92D769D-F353-5E44-B6B3-F6D30F2FA8B1}" type="presOf" srcId="{83D63A54-BC9A-9F4E-86BC-582511B23725}" destId="{8AFD84F3-9003-6C4B-80E2-22CDD89B2CE4}" srcOrd="0" destOrd="1" presId="urn:microsoft.com/office/officeart/2005/8/layout/radial4"/>
    <dgm:cxn modelId="{20ADAFA3-1B08-B44E-8ED9-8BC3FBD5E6C5}" type="presOf" srcId="{DA26A6D3-7FFA-7946-BA75-EBA2524AF84E}" destId="{8AFD84F3-9003-6C4B-80E2-22CDD89B2CE4}" srcOrd="0" destOrd="2" presId="urn:microsoft.com/office/officeart/2005/8/layout/radial4"/>
    <dgm:cxn modelId="{D76C42A7-50D3-C34A-9B65-3B76145FE44E}" srcId="{7D75F006-9B2C-CD43-BC80-98E30A24A4D0}" destId="{E4E269C8-637B-8D43-B38F-17DAC15B37D6}" srcOrd="1" destOrd="0" parTransId="{EE2CA79E-8EC6-4B4F-9750-C86159CF5833}" sibTransId="{3E7E9B9E-935F-2D43-B52F-2D09BDD92F1F}"/>
    <dgm:cxn modelId="{D378D4A9-2E3E-4D4A-8C53-FF2455D88035}" srcId="{99175874-9B84-A84D-8872-D27DCB499642}" destId="{5349EF7B-FE60-6446-A611-1E7DE44C654B}" srcOrd="0" destOrd="0" parTransId="{440B37F3-F75D-6848-9C47-90CE99AA5E02}" sibTransId="{EA6D10DB-3AB1-9F43-A571-0BBE05689BB6}"/>
    <dgm:cxn modelId="{FA3751AA-3826-8645-8D4B-B645C78EED13}" type="presOf" srcId="{08C2D506-80A8-5C43-8C81-D6D5B7E55F08}" destId="{A22D35D9-2890-504A-85CD-D5B62625CE94}" srcOrd="0" destOrd="0" presId="urn:microsoft.com/office/officeart/2005/8/layout/radial4"/>
    <dgm:cxn modelId="{51451FB7-6462-D947-976D-20D4F6A9BB03}" srcId="{08C2D506-80A8-5C43-8C81-D6D5B7E55F08}" destId="{DE2B2FE4-494B-D043-99ED-B00AC355FEC6}" srcOrd="0" destOrd="0" parTransId="{A45DFBAC-CEF1-6044-ADFA-4BD7FEC7EB8A}" sibTransId="{B5DA44B6-BC78-2147-8D42-2F9B07774DDA}"/>
    <dgm:cxn modelId="{C7234CB9-E5BD-AE4A-94F2-A5B4E8237C90}" type="presOf" srcId="{E4E269C8-637B-8D43-B38F-17DAC15B37D6}" destId="{70EB2410-3246-1544-AD89-20E5CDA7F891}" srcOrd="0" destOrd="0" presId="urn:microsoft.com/office/officeart/2005/8/layout/radial4"/>
    <dgm:cxn modelId="{13C551B9-BD40-164C-83F8-501EFB03610A}" srcId="{08C2D506-80A8-5C43-8C81-D6D5B7E55F08}" destId="{52D8B0FC-6D11-E843-93B6-8C564AB3581E}" srcOrd="1" destOrd="0" parTransId="{76B1137C-C664-2B45-9F19-4C4C19AA8F20}" sibTransId="{692E3ADA-7FC5-2143-ACE2-3C8FAE0B7136}"/>
    <dgm:cxn modelId="{846E07BB-5177-874C-8844-FA8C718C9ED4}" type="presOf" srcId="{AA173784-A3EC-7F4A-BA38-119C73CF249F}" destId="{E62B5900-AF6F-B24C-A8B8-548040250394}" srcOrd="0" destOrd="0" presId="urn:microsoft.com/office/officeart/2005/8/layout/radial4"/>
    <dgm:cxn modelId="{46AEBCC0-E751-1544-8EC7-1DB7E4EE2624}" type="presOf" srcId="{52D8B0FC-6D11-E843-93B6-8C564AB3581E}" destId="{A22D35D9-2890-504A-85CD-D5B62625CE94}" srcOrd="0" destOrd="2" presId="urn:microsoft.com/office/officeart/2005/8/layout/radial4"/>
    <dgm:cxn modelId="{932A9DC9-FDEB-824E-9E9C-A2F34467E2FD}" type="presOf" srcId="{A88590D6-E438-1049-B96B-EB1AF6FC5590}" destId="{362E5961-F8E7-1A42-B2D9-9ED51B9304BF}" srcOrd="0" destOrd="0" presId="urn:microsoft.com/office/officeart/2005/8/layout/radial4"/>
    <dgm:cxn modelId="{6708D8CC-26A5-C04B-BD02-449070DBE47E}" type="presOf" srcId="{1132C945-17AA-B544-A410-54E43BA6E10D}" destId="{71BBECE2-1CCE-5644-A1F0-3BD0877E85B4}" srcOrd="0" destOrd="2" presId="urn:microsoft.com/office/officeart/2005/8/layout/radial4"/>
    <dgm:cxn modelId="{FACF03D2-1151-934D-8583-548F47D7F528}" srcId="{D89F09AA-24F7-D642-AD1E-07DE4AF03A69}" destId="{83D63A54-BC9A-9F4E-86BC-582511B23725}" srcOrd="0" destOrd="0" parTransId="{0DE2F020-E8CD-2743-8719-3BCB62D77C68}" sibTransId="{18A03379-CD9D-B742-8FC9-03B8D541EA3A}"/>
    <dgm:cxn modelId="{5E0C3DD2-8A24-BE40-930E-B92BB6EB7BE1}" srcId="{7D75F006-9B2C-CD43-BC80-98E30A24A4D0}" destId="{99175874-9B84-A84D-8872-D27DCB499642}" srcOrd="5" destOrd="0" parTransId="{A88590D6-E438-1049-B96B-EB1AF6FC5590}" sibTransId="{3BDD12C9-131C-F644-82FE-3380BCD711E8}"/>
    <dgm:cxn modelId="{562B9ED4-B7B6-FE42-BE0D-878BAE7F7695}" srcId="{D89F09AA-24F7-D642-AD1E-07DE4AF03A69}" destId="{DA26A6D3-7FFA-7946-BA75-EBA2524AF84E}" srcOrd="1" destOrd="0" parTransId="{C2BF64EE-9E8E-044F-B629-EDC5DF3DDA53}" sibTransId="{C323B666-1402-C14B-9A51-B35387F6A2E4}"/>
    <dgm:cxn modelId="{1299ACD5-4B0B-3547-888E-FDBC9686504A}" srcId="{E4E269C8-637B-8D43-B38F-17DAC15B37D6}" destId="{9B81EBA0-4897-E343-8234-C86C8C7F7015}" srcOrd="0" destOrd="0" parTransId="{9FEB623B-B1AA-CD44-9213-91E88FA6B530}" sibTransId="{96A0F144-A5A7-784B-B930-16FAAFE5BC51}"/>
    <dgm:cxn modelId="{6C897FE8-2B8A-EC4C-B61E-2895705DB2E9}" srcId="{7D75F006-9B2C-CD43-BC80-98E30A24A4D0}" destId="{D89F09AA-24F7-D642-AD1E-07DE4AF03A69}" srcOrd="2" destOrd="0" parTransId="{84E96B56-8403-5746-A709-3110BFD5D52F}" sibTransId="{B65552D7-2E2B-4146-9DE6-32DB6B27101C}"/>
    <dgm:cxn modelId="{6B87BFEB-A63E-6D40-88D3-A6E278844181}" srcId="{7D75F006-9B2C-CD43-BC80-98E30A24A4D0}" destId="{947E7776-7843-5D43-AB10-AFE02CCB1C55}" srcOrd="4" destOrd="0" parTransId="{56084373-2EA2-2A4C-B9FE-8DB6661356F0}" sibTransId="{EFFF8DDE-76BF-2646-A39C-DD4539B6FA32}"/>
    <dgm:cxn modelId="{DBFB3CF4-0BFC-DC4A-8E7D-419036E5942B}" type="presOf" srcId="{78B4F110-5EB0-BF4B-A43C-2813E1FC6EA9}" destId="{71BBECE2-1CCE-5644-A1F0-3BD0877E85B4}" srcOrd="0" destOrd="0" presId="urn:microsoft.com/office/officeart/2005/8/layout/radial4"/>
    <dgm:cxn modelId="{893873E1-83BB-9C4A-87F5-BA8B3B72FD18}" type="presParOf" srcId="{8EA608EC-D6C6-E142-888B-B3523BC8E0DF}" destId="{589840FB-C375-4B42-9A12-4E03C1603E92}" srcOrd="0" destOrd="0" presId="urn:microsoft.com/office/officeart/2005/8/layout/radial4"/>
    <dgm:cxn modelId="{2FBF8E32-9006-AE46-833C-6F218B82D6DD}" type="presParOf" srcId="{8EA608EC-D6C6-E142-888B-B3523BC8E0DF}" destId="{E62B5900-AF6F-B24C-A8B8-548040250394}" srcOrd="1" destOrd="0" presId="urn:microsoft.com/office/officeart/2005/8/layout/radial4"/>
    <dgm:cxn modelId="{4B4C1D92-7D6D-0842-B20C-B39418F09157}" type="presParOf" srcId="{8EA608EC-D6C6-E142-888B-B3523BC8E0DF}" destId="{71BBECE2-1CCE-5644-A1F0-3BD0877E85B4}" srcOrd="2" destOrd="0" presId="urn:microsoft.com/office/officeart/2005/8/layout/radial4"/>
    <dgm:cxn modelId="{AE3A278C-D94F-4E4B-BBA9-780B23A05EAD}" type="presParOf" srcId="{8EA608EC-D6C6-E142-888B-B3523BC8E0DF}" destId="{A7ABCFE7-8F30-2F42-AFD6-BC26B11077B0}" srcOrd="3" destOrd="0" presId="urn:microsoft.com/office/officeart/2005/8/layout/radial4"/>
    <dgm:cxn modelId="{F95AFC7B-CA1B-774C-B2C6-89A2BBA34E24}" type="presParOf" srcId="{8EA608EC-D6C6-E142-888B-B3523BC8E0DF}" destId="{70EB2410-3246-1544-AD89-20E5CDA7F891}" srcOrd="4" destOrd="0" presId="urn:microsoft.com/office/officeart/2005/8/layout/radial4"/>
    <dgm:cxn modelId="{67796EC1-8D63-EF48-AE3D-0663FA8EFD78}" type="presParOf" srcId="{8EA608EC-D6C6-E142-888B-B3523BC8E0DF}" destId="{45F267BE-CA9F-7A42-8E5E-CB2BE08ACB46}" srcOrd="5" destOrd="0" presId="urn:microsoft.com/office/officeart/2005/8/layout/radial4"/>
    <dgm:cxn modelId="{D02DF0EC-A30B-7A42-8D50-4AF8DF76B5EC}" type="presParOf" srcId="{8EA608EC-D6C6-E142-888B-B3523BC8E0DF}" destId="{8AFD84F3-9003-6C4B-80E2-22CDD89B2CE4}" srcOrd="6" destOrd="0" presId="urn:microsoft.com/office/officeart/2005/8/layout/radial4"/>
    <dgm:cxn modelId="{DF619C21-5DD5-7648-B5C8-D0926F704312}" type="presParOf" srcId="{8EA608EC-D6C6-E142-888B-B3523BC8E0DF}" destId="{E85F8CD7-CF21-FD45-B934-3FE960C7F98A}" srcOrd="7" destOrd="0" presId="urn:microsoft.com/office/officeart/2005/8/layout/radial4"/>
    <dgm:cxn modelId="{6DFB59FB-CF3E-3F48-80C2-104CADE4CF93}" type="presParOf" srcId="{8EA608EC-D6C6-E142-888B-B3523BC8E0DF}" destId="{A22D35D9-2890-504A-85CD-D5B62625CE94}" srcOrd="8" destOrd="0" presId="urn:microsoft.com/office/officeart/2005/8/layout/radial4"/>
    <dgm:cxn modelId="{A47F486E-A8E9-3846-809E-9FD297113558}" type="presParOf" srcId="{8EA608EC-D6C6-E142-888B-B3523BC8E0DF}" destId="{D85B745C-C860-BE46-86DA-48F1FF2AA5E2}" srcOrd="9" destOrd="0" presId="urn:microsoft.com/office/officeart/2005/8/layout/radial4"/>
    <dgm:cxn modelId="{B9A1F704-DF0F-F549-A283-CB5A2F4721BD}" type="presParOf" srcId="{8EA608EC-D6C6-E142-888B-B3523BC8E0DF}" destId="{4B84E441-63D4-AA4B-B46B-6441E2285FB1}" srcOrd="10" destOrd="0" presId="urn:microsoft.com/office/officeart/2005/8/layout/radial4"/>
    <dgm:cxn modelId="{B2F50689-A212-4A4C-9E88-97EEBD4DE74D}" type="presParOf" srcId="{8EA608EC-D6C6-E142-888B-B3523BC8E0DF}" destId="{362E5961-F8E7-1A42-B2D9-9ED51B9304BF}" srcOrd="11" destOrd="0" presId="urn:microsoft.com/office/officeart/2005/8/layout/radial4"/>
    <dgm:cxn modelId="{50FFD84A-A52C-864A-8633-D90DB321FD81}" type="presParOf" srcId="{8EA608EC-D6C6-E142-888B-B3523BC8E0DF}" destId="{D575DB94-5BA4-8A44-8258-8BDEB20E9A6E}" srcOrd="12" destOrd="0" presId="urn:microsoft.com/office/officeart/2005/8/layout/radial4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97D9D-92A1-8343-B197-D55F50E479D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B81ED-7830-9040-87A7-EE8E53B60D2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Transport Mode</a:t>
          </a:r>
        </a:p>
      </dgm:t>
    </dgm:pt>
    <dgm:pt modelId="{9C2A963F-42A2-3A49-A474-57FA192CB323}" type="parTrans" cxnId="{92887657-D8A5-0847-BCDE-90F56DDD84B6}">
      <dgm:prSet/>
      <dgm:spPr/>
      <dgm:t>
        <a:bodyPr/>
        <a:lstStyle/>
        <a:p>
          <a:endParaRPr lang="en-US"/>
        </a:p>
      </dgm:t>
    </dgm:pt>
    <dgm:pt modelId="{9122C8D1-4EF7-E64C-8A00-A22488E0B5B0}" type="sibTrans" cxnId="{92887657-D8A5-0847-BCDE-90F56DDD84B6}">
      <dgm:prSet/>
      <dgm:spPr/>
      <dgm:t>
        <a:bodyPr/>
        <a:lstStyle/>
        <a:p>
          <a:endParaRPr lang="en-US"/>
        </a:p>
      </dgm:t>
    </dgm:pt>
    <dgm:pt modelId="{52921142-F189-8848-B780-A50C8D0F5E3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Provides protection mostly for upper-layer protocols, e.g., TCP or UDP segment, ICMP packet</a:t>
          </a:r>
        </a:p>
      </dgm:t>
    </dgm:pt>
    <dgm:pt modelId="{F63F4745-3F9B-DF40-A537-F8D41908D575}" type="parTrans" cxnId="{D0189AFD-1E80-3D41-B3E2-F0C2338E8764}">
      <dgm:prSet/>
      <dgm:spPr/>
      <dgm:t>
        <a:bodyPr/>
        <a:lstStyle/>
        <a:p>
          <a:endParaRPr lang="en-US"/>
        </a:p>
      </dgm:t>
    </dgm:pt>
    <dgm:pt modelId="{E9CD26E1-FADB-674E-9D3D-D1723627628B}" type="sibTrans" cxnId="{D0189AFD-1E80-3D41-B3E2-F0C2338E8764}">
      <dgm:prSet/>
      <dgm:spPr/>
      <dgm:t>
        <a:bodyPr/>
        <a:lstStyle/>
        <a:p>
          <a:endParaRPr lang="en-US"/>
        </a:p>
      </dgm:t>
    </dgm:pt>
    <dgm:pt modelId="{CBEE2D7A-6984-6844-957A-9EB74A3942E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Typically used for end-to-end communication between two hosts</a:t>
          </a:r>
        </a:p>
      </dgm:t>
    </dgm:pt>
    <dgm:pt modelId="{4D191126-3163-7E43-92E2-83BB1CDA6954}" type="parTrans" cxnId="{0E5CD9DF-B2D6-3C45-ABCB-E4D0C6D3D99A}">
      <dgm:prSet/>
      <dgm:spPr/>
      <dgm:t>
        <a:bodyPr/>
        <a:lstStyle/>
        <a:p>
          <a:endParaRPr lang="en-US"/>
        </a:p>
      </dgm:t>
    </dgm:pt>
    <dgm:pt modelId="{C188209B-446C-094A-9751-802C34BDA095}" type="sibTrans" cxnId="{0E5CD9DF-B2D6-3C45-ABCB-E4D0C6D3D99A}">
      <dgm:prSet/>
      <dgm:spPr/>
      <dgm:t>
        <a:bodyPr/>
        <a:lstStyle/>
        <a:p>
          <a:endParaRPr lang="en-US"/>
        </a:p>
      </dgm:t>
    </dgm:pt>
    <dgm:pt modelId="{BA00CB77-372C-3545-A8E9-82F58F12829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ESP in transport mode encrypts and optionally authenticates the IP payload but not the IP header</a:t>
          </a:r>
        </a:p>
      </dgm:t>
    </dgm:pt>
    <dgm:pt modelId="{15E635E3-2875-FE46-A08E-67F17BC74BAF}" type="parTrans" cxnId="{F8D44D4E-29F7-3747-B42A-FC13114214B0}">
      <dgm:prSet/>
      <dgm:spPr/>
      <dgm:t>
        <a:bodyPr/>
        <a:lstStyle/>
        <a:p>
          <a:endParaRPr lang="en-US"/>
        </a:p>
      </dgm:t>
    </dgm:pt>
    <dgm:pt modelId="{42C4AD58-BF5C-EC41-ABF5-A959AD489F4E}" type="sibTrans" cxnId="{F8D44D4E-29F7-3747-B42A-FC13114214B0}">
      <dgm:prSet/>
      <dgm:spPr/>
      <dgm:t>
        <a:bodyPr/>
        <a:lstStyle/>
        <a:p>
          <a:endParaRPr lang="en-US"/>
        </a:p>
      </dgm:t>
    </dgm:pt>
    <dgm:pt modelId="{F02669F3-1211-8E4D-8E98-B1C331D06E3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AH in transport mode authenticates the IP payload and selected portions of the IP header</a:t>
          </a:r>
        </a:p>
      </dgm:t>
    </dgm:pt>
    <dgm:pt modelId="{9C072479-3DB6-794B-998E-BE101489D1D2}" type="parTrans" cxnId="{F1D6C167-41E6-EC40-9E0B-A2E69E850E09}">
      <dgm:prSet/>
      <dgm:spPr/>
      <dgm:t>
        <a:bodyPr/>
        <a:lstStyle/>
        <a:p>
          <a:endParaRPr lang="en-US"/>
        </a:p>
      </dgm:t>
    </dgm:pt>
    <dgm:pt modelId="{BB78BCAB-6A7C-F343-9DB2-D14A112F35B6}" type="sibTrans" cxnId="{F1D6C167-41E6-EC40-9E0B-A2E69E850E09}">
      <dgm:prSet/>
      <dgm:spPr/>
      <dgm:t>
        <a:bodyPr/>
        <a:lstStyle/>
        <a:p>
          <a:endParaRPr lang="en-US"/>
        </a:p>
      </dgm:t>
    </dgm:pt>
    <dgm:pt modelId="{F510FFC3-6BC5-094A-8502-2ECFC461BA2E}" type="pres">
      <dgm:prSet presAssocID="{0BD97D9D-92A1-8343-B197-D55F50E479DA}" presName="Name0" presStyleCnt="0">
        <dgm:presLayoutVars>
          <dgm:dir/>
          <dgm:animLvl val="lvl"/>
          <dgm:resizeHandles val="exact"/>
        </dgm:presLayoutVars>
      </dgm:prSet>
      <dgm:spPr/>
    </dgm:pt>
    <dgm:pt modelId="{7DD6D808-2158-B246-A992-217FD8CAC0FF}" type="pres">
      <dgm:prSet presAssocID="{E91B81ED-7830-9040-87A7-EE8E53B60D23}" presName="composite" presStyleCnt="0"/>
      <dgm:spPr/>
    </dgm:pt>
    <dgm:pt modelId="{367235C7-FA3A-904D-BE08-E79EEAE1889E}" type="pres">
      <dgm:prSet presAssocID="{E91B81ED-7830-9040-87A7-EE8E53B60D23}" presName="parTx" presStyleLbl="alignNode1" presStyleIdx="0" presStyleCnt="1" custLinFactNeighborY="7179">
        <dgm:presLayoutVars>
          <dgm:chMax val="0"/>
          <dgm:chPref val="0"/>
          <dgm:bulletEnabled val="1"/>
        </dgm:presLayoutVars>
      </dgm:prSet>
      <dgm:spPr/>
    </dgm:pt>
    <dgm:pt modelId="{D43767FB-CCE1-B24C-9B7F-FF8830C00AC7}" type="pres">
      <dgm:prSet presAssocID="{E91B81ED-7830-9040-87A7-EE8E53B60D2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4EA2A01-4546-4C47-A92D-9CFBF7789A71}" type="presOf" srcId="{52921142-F189-8848-B780-A50C8D0F5E3C}" destId="{D43767FB-CCE1-B24C-9B7F-FF8830C00AC7}" srcOrd="0" destOrd="0" presId="urn:microsoft.com/office/officeart/2005/8/layout/hList1"/>
    <dgm:cxn modelId="{0D015209-CEE0-D048-8ECD-31AA64D23E8F}" type="presOf" srcId="{F02669F3-1211-8E4D-8E98-B1C331D06E3D}" destId="{D43767FB-CCE1-B24C-9B7F-FF8830C00AC7}" srcOrd="0" destOrd="3" presId="urn:microsoft.com/office/officeart/2005/8/layout/hList1"/>
    <dgm:cxn modelId="{6E470815-DF82-6547-8F4F-43ABEE155807}" type="presOf" srcId="{0BD97D9D-92A1-8343-B197-D55F50E479DA}" destId="{F510FFC3-6BC5-094A-8502-2ECFC461BA2E}" srcOrd="0" destOrd="0" presId="urn:microsoft.com/office/officeart/2005/8/layout/hList1"/>
    <dgm:cxn modelId="{A9EBED3B-C3D1-A14F-9A55-31CEE52585D8}" type="presOf" srcId="{BA00CB77-372C-3545-A8E9-82F58F128294}" destId="{D43767FB-CCE1-B24C-9B7F-FF8830C00AC7}" srcOrd="0" destOrd="2" presId="urn:microsoft.com/office/officeart/2005/8/layout/hList1"/>
    <dgm:cxn modelId="{F8D44D4E-29F7-3747-B42A-FC13114214B0}" srcId="{E91B81ED-7830-9040-87A7-EE8E53B60D23}" destId="{BA00CB77-372C-3545-A8E9-82F58F128294}" srcOrd="2" destOrd="0" parTransId="{15E635E3-2875-FE46-A08E-67F17BC74BAF}" sibTransId="{42C4AD58-BF5C-EC41-ABF5-A959AD489F4E}"/>
    <dgm:cxn modelId="{92887657-D8A5-0847-BCDE-90F56DDD84B6}" srcId="{0BD97D9D-92A1-8343-B197-D55F50E479DA}" destId="{E91B81ED-7830-9040-87A7-EE8E53B60D23}" srcOrd="0" destOrd="0" parTransId="{9C2A963F-42A2-3A49-A474-57FA192CB323}" sibTransId="{9122C8D1-4EF7-E64C-8A00-A22488E0B5B0}"/>
    <dgm:cxn modelId="{11823F66-48FD-FE40-90C3-1A9BB130A6AC}" type="presOf" srcId="{E91B81ED-7830-9040-87A7-EE8E53B60D23}" destId="{367235C7-FA3A-904D-BE08-E79EEAE1889E}" srcOrd="0" destOrd="0" presId="urn:microsoft.com/office/officeart/2005/8/layout/hList1"/>
    <dgm:cxn modelId="{F1D6C167-41E6-EC40-9E0B-A2E69E850E09}" srcId="{E91B81ED-7830-9040-87A7-EE8E53B60D23}" destId="{F02669F3-1211-8E4D-8E98-B1C331D06E3D}" srcOrd="3" destOrd="0" parTransId="{9C072479-3DB6-794B-998E-BE101489D1D2}" sibTransId="{BB78BCAB-6A7C-F343-9DB2-D14A112F35B6}"/>
    <dgm:cxn modelId="{0E5CD9DF-B2D6-3C45-ABCB-E4D0C6D3D99A}" srcId="{E91B81ED-7830-9040-87A7-EE8E53B60D23}" destId="{CBEE2D7A-6984-6844-957A-9EB74A3942E9}" srcOrd="1" destOrd="0" parTransId="{4D191126-3163-7E43-92E2-83BB1CDA6954}" sibTransId="{C188209B-446C-094A-9751-802C34BDA095}"/>
    <dgm:cxn modelId="{C56FFDFC-C6EB-014A-AC20-06D1192EDEC0}" type="presOf" srcId="{CBEE2D7A-6984-6844-957A-9EB74A3942E9}" destId="{D43767FB-CCE1-B24C-9B7F-FF8830C00AC7}" srcOrd="0" destOrd="1" presId="urn:microsoft.com/office/officeart/2005/8/layout/hList1"/>
    <dgm:cxn modelId="{D0189AFD-1E80-3D41-B3E2-F0C2338E8764}" srcId="{E91B81ED-7830-9040-87A7-EE8E53B60D23}" destId="{52921142-F189-8848-B780-A50C8D0F5E3C}" srcOrd="0" destOrd="0" parTransId="{F63F4745-3F9B-DF40-A537-F8D41908D575}" sibTransId="{E9CD26E1-FADB-674E-9D3D-D1723627628B}"/>
    <dgm:cxn modelId="{BEE64669-6DE3-2E43-9421-00290662FC1E}" type="presParOf" srcId="{F510FFC3-6BC5-094A-8502-2ECFC461BA2E}" destId="{7DD6D808-2158-B246-A992-217FD8CAC0FF}" srcOrd="0" destOrd="0" presId="urn:microsoft.com/office/officeart/2005/8/layout/hList1"/>
    <dgm:cxn modelId="{7A3A8999-BCEE-D546-A923-343734396D23}" type="presParOf" srcId="{7DD6D808-2158-B246-A992-217FD8CAC0FF}" destId="{367235C7-FA3A-904D-BE08-E79EEAE1889E}" srcOrd="0" destOrd="0" presId="urn:microsoft.com/office/officeart/2005/8/layout/hList1"/>
    <dgm:cxn modelId="{AE1707E7-BFD6-F040-A1E2-6E9458458019}" type="presParOf" srcId="{7DD6D808-2158-B246-A992-217FD8CAC0FF}" destId="{D43767FB-CCE1-B24C-9B7F-FF8830C00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3B9A8-0290-E447-9DAE-F87DC44142A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12CFA-1142-2C42-959A-AE7202B29FE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900" b="1" dirty="0"/>
            <a:t>Tunnel Mode</a:t>
          </a:r>
        </a:p>
      </dgm:t>
    </dgm:pt>
    <dgm:pt modelId="{958A70C3-32D9-2B49-B38A-4AD3C4CD4319}" type="parTrans" cxnId="{38B5A157-CDF1-0346-8352-85C01A00BD34}">
      <dgm:prSet/>
      <dgm:spPr/>
      <dgm:t>
        <a:bodyPr/>
        <a:lstStyle/>
        <a:p>
          <a:endParaRPr lang="en-US"/>
        </a:p>
      </dgm:t>
    </dgm:pt>
    <dgm:pt modelId="{64220E77-A85A-034D-958D-0FE9D66941C7}" type="sibTrans" cxnId="{38B5A157-CDF1-0346-8352-85C01A00BD34}">
      <dgm:prSet/>
      <dgm:spPr/>
      <dgm:t>
        <a:bodyPr/>
        <a:lstStyle/>
        <a:p>
          <a:endParaRPr lang="en-US"/>
        </a:p>
      </dgm:t>
    </dgm:pt>
    <dgm:pt modelId="{DCC01E55-9E10-1F4D-81C4-C6A1AF751FF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Provides protection to the entire IP packet</a:t>
          </a:r>
        </a:p>
      </dgm:t>
    </dgm:pt>
    <dgm:pt modelId="{A2E7995E-F196-4943-9AD3-430293060917}" type="parTrans" cxnId="{AA99EFDD-1B81-BE4C-AE8E-3EAC4BE70221}">
      <dgm:prSet/>
      <dgm:spPr/>
      <dgm:t>
        <a:bodyPr/>
        <a:lstStyle/>
        <a:p>
          <a:endParaRPr lang="en-US"/>
        </a:p>
      </dgm:t>
    </dgm:pt>
    <dgm:pt modelId="{17022C31-7375-3F4B-AA58-C67F0F1697F7}" type="sibTrans" cxnId="{AA99EFDD-1B81-BE4C-AE8E-3EAC4BE70221}">
      <dgm:prSet/>
      <dgm:spPr/>
      <dgm:t>
        <a:bodyPr/>
        <a:lstStyle/>
        <a:p>
          <a:endParaRPr lang="en-US"/>
        </a:p>
      </dgm:t>
    </dgm:pt>
    <dgm:pt modelId="{3A6FAA3C-B694-CD42-94F4-74FE3B8D2FA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Used when one or both ends of a security association (SA) are a security gateway</a:t>
          </a:r>
        </a:p>
      </dgm:t>
    </dgm:pt>
    <dgm:pt modelId="{5FFC5A2C-5A6C-A145-8179-0AE5E297A1D1}" type="parTrans" cxnId="{6AA7C9DC-E430-E44C-8BC4-CD38A933517E}">
      <dgm:prSet/>
      <dgm:spPr/>
      <dgm:t>
        <a:bodyPr/>
        <a:lstStyle/>
        <a:p>
          <a:endParaRPr lang="en-US"/>
        </a:p>
      </dgm:t>
    </dgm:pt>
    <dgm:pt modelId="{89A21096-B5BD-6C4B-921A-167FCC60D896}" type="sibTrans" cxnId="{6AA7C9DC-E430-E44C-8BC4-CD38A933517E}">
      <dgm:prSet/>
      <dgm:spPr/>
      <dgm:t>
        <a:bodyPr/>
        <a:lstStyle/>
        <a:p>
          <a:endParaRPr lang="en-US"/>
        </a:p>
      </dgm:t>
    </dgm:pt>
    <dgm:pt modelId="{7A68127E-1051-454A-A22E-8E86FF82C88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Number of hosts on networks behind firewalls can securely communicate without implementing </a:t>
          </a:r>
          <a:r>
            <a:rPr lang="en-US" dirty="0" err="1"/>
            <a:t>IPsec</a:t>
          </a:r>
          <a:endParaRPr lang="en-US" dirty="0"/>
        </a:p>
      </dgm:t>
    </dgm:pt>
    <dgm:pt modelId="{0CDAF26A-D958-C140-B736-6444F8461E6E}" type="parTrans" cxnId="{89BD51B5-78FC-2A4F-82D0-481F5A32E5F3}">
      <dgm:prSet/>
      <dgm:spPr/>
      <dgm:t>
        <a:bodyPr/>
        <a:lstStyle/>
        <a:p>
          <a:endParaRPr lang="en-US"/>
        </a:p>
      </dgm:t>
    </dgm:pt>
    <dgm:pt modelId="{91931A2E-888B-8D48-B983-8766244E7D3A}" type="sibTrans" cxnId="{89BD51B5-78FC-2A4F-82D0-481F5A32E5F3}">
      <dgm:prSet/>
      <dgm:spPr/>
      <dgm:t>
        <a:bodyPr/>
        <a:lstStyle/>
        <a:p>
          <a:endParaRPr lang="en-US"/>
        </a:p>
      </dgm:t>
    </dgm:pt>
    <dgm:pt modelId="{8F21D9FD-FDE7-A94A-9F3E-A278BA5CAB8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ESP in tunnel mode encrypts, can authenticate entire inner IP packet, including inner IP header</a:t>
          </a:r>
        </a:p>
      </dgm:t>
    </dgm:pt>
    <dgm:pt modelId="{13406A37-6C0D-8F40-A7BF-39A157FECCDB}" type="parTrans" cxnId="{C652A775-9C98-F14F-B6C1-1A1612FD2C14}">
      <dgm:prSet/>
      <dgm:spPr/>
      <dgm:t>
        <a:bodyPr/>
        <a:lstStyle/>
        <a:p>
          <a:endParaRPr lang="en-US"/>
        </a:p>
      </dgm:t>
    </dgm:pt>
    <dgm:pt modelId="{5CE1E2FB-61D1-744A-BC83-E743FB83ED7B}" type="sibTrans" cxnId="{C652A775-9C98-F14F-B6C1-1A1612FD2C14}">
      <dgm:prSet/>
      <dgm:spPr/>
      <dgm:t>
        <a:bodyPr/>
        <a:lstStyle/>
        <a:p>
          <a:endParaRPr lang="en-US"/>
        </a:p>
      </dgm:t>
    </dgm:pt>
    <dgm:pt modelId="{7CB33CE0-C150-E945-BE90-C34BEA31E57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AH in tunnel mode authenticates the entire inner IP packet and selected portions of outer IP header</a:t>
          </a:r>
        </a:p>
      </dgm:t>
    </dgm:pt>
    <dgm:pt modelId="{6DC8E7C6-4DA6-7C45-BD6B-71E076AE16FA}" type="parTrans" cxnId="{D32EA936-B22D-3347-BB2E-E1E92545D8A6}">
      <dgm:prSet/>
      <dgm:spPr/>
      <dgm:t>
        <a:bodyPr/>
        <a:lstStyle/>
        <a:p>
          <a:endParaRPr lang="en-US"/>
        </a:p>
      </dgm:t>
    </dgm:pt>
    <dgm:pt modelId="{605A334B-D8B7-724E-91CB-41D99F7EAACE}" type="sibTrans" cxnId="{D32EA936-B22D-3347-BB2E-E1E92545D8A6}">
      <dgm:prSet/>
      <dgm:spPr/>
      <dgm:t>
        <a:bodyPr/>
        <a:lstStyle/>
        <a:p>
          <a:endParaRPr lang="en-US"/>
        </a:p>
      </dgm:t>
    </dgm:pt>
    <dgm:pt modelId="{2919F9DF-67F5-FC45-90C3-2401D0A8DC94}" type="pres">
      <dgm:prSet presAssocID="{BD63B9A8-0290-E447-9DAE-F87DC44142A1}" presName="Name0" presStyleCnt="0">
        <dgm:presLayoutVars>
          <dgm:dir/>
          <dgm:animLvl val="lvl"/>
          <dgm:resizeHandles val="exact"/>
        </dgm:presLayoutVars>
      </dgm:prSet>
      <dgm:spPr/>
    </dgm:pt>
    <dgm:pt modelId="{DC2F6BFF-E4EC-B848-A47F-5105C445453A}" type="pres">
      <dgm:prSet presAssocID="{C1612CFA-1142-2C42-959A-AE7202B29FE2}" presName="composite" presStyleCnt="0"/>
      <dgm:spPr/>
    </dgm:pt>
    <dgm:pt modelId="{8E752F13-BF69-3147-B98A-6E99C8C2052E}" type="pres">
      <dgm:prSet presAssocID="{C1612CFA-1142-2C42-959A-AE7202B29FE2}" presName="parTx" presStyleLbl="alignNode1" presStyleIdx="0" presStyleCnt="1" custLinFactNeighborY="-704">
        <dgm:presLayoutVars>
          <dgm:chMax val="0"/>
          <dgm:chPref val="0"/>
          <dgm:bulletEnabled val="1"/>
        </dgm:presLayoutVars>
      </dgm:prSet>
      <dgm:spPr/>
    </dgm:pt>
    <dgm:pt modelId="{345E7453-BDC7-4B43-B53A-AA8C04B406D8}" type="pres">
      <dgm:prSet presAssocID="{C1612CFA-1142-2C42-959A-AE7202B29FE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34EAB08-5486-674C-908F-1C633972382C}" type="presOf" srcId="{BD63B9A8-0290-E447-9DAE-F87DC44142A1}" destId="{2919F9DF-67F5-FC45-90C3-2401D0A8DC94}" srcOrd="0" destOrd="0" presId="urn:microsoft.com/office/officeart/2005/8/layout/hList1"/>
    <dgm:cxn modelId="{D32EA936-B22D-3347-BB2E-E1E92545D8A6}" srcId="{C1612CFA-1142-2C42-959A-AE7202B29FE2}" destId="{7CB33CE0-C150-E945-BE90-C34BEA31E574}" srcOrd="4" destOrd="0" parTransId="{6DC8E7C6-4DA6-7C45-BD6B-71E076AE16FA}" sibTransId="{605A334B-D8B7-724E-91CB-41D99F7EAACE}"/>
    <dgm:cxn modelId="{013E7E38-7051-7540-B910-E7172B1553B1}" type="presOf" srcId="{7CB33CE0-C150-E945-BE90-C34BEA31E574}" destId="{345E7453-BDC7-4B43-B53A-AA8C04B406D8}" srcOrd="0" destOrd="4" presId="urn:microsoft.com/office/officeart/2005/8/layout/hList1"/>
    <dgm:cxn modelId="{38B5A157-CDF1-0346-8352-85C01A00BD34}" srcId="{BD63B9A8-0290-E447-9DAE-F87DC44142A1}" destId="{C1612CFA-1142-2C42-959A-AE7202B29FE2}" srcOrd="0" destOrd="0" parTransId="{958A70C3-32D9-2B49-B38A-4AD3C4CD4319}" sibTransId="{64220E77-A85A-034D-958D-0FE9D66941C7}"/>
    <dgm:cxn modelId="{81A31664-5335-3C4D-9903-D47B355BED85}" type="presOf" srcId="{C1612CFA-1142-2C42-959A-AE7202B29FE2}" destId="{8E752F13-BF69-3147-B98A-6E99C8C2052E}" srcOrd="0" destOrd="0" presId="urn:microsoft.com/office/officeart/2005/8/layout/hList1"/>
    <dgm:cxn modelId="{C652A775-9C98-F14F-B6C1-1A1612FD2C14}" srcId="{C1612CFA-1142-2C42-959A-AE7202B29FE2}" destId="{8F21D9FD-FDE7-A94A-9F3E-A278BA5CAB8F}" srcOrd="3" destOrd="0" parTransId="{13406A37-6C0D-8F40-A7BF-39A157FECCDB}" sibTransId="{5CE1E2FB-61D1-744A-BC83-E743FB83ED7B}"/>
    <dgm:cxn modelId="{DF78A279-3BE8-334D-8E80-8B83D3F24537}" type="presOf" srcId="{8F21D9FD-FDE7-A94A-9F3E-A278BA5CAB8F}" destId="{345E7453-BDC7-4B43-B53A-AA8C04B406D8}" srcOrd="0" destOrd="3" presId="urn:microsoft.com/office/officeart/2005/8/layout/hList1"/>
    <dgm:cxn modelId="{DE0080B1-8CB8-B840-B702-9D3D79AFC7C1}" type="presOf" srcId="{3A6FAA3C-B694-CD42-94F4-74FE3B8D2FAE}" destId="{345E7453-BDC7-4B43-B53A-AA8C04B406D8}" srcOrd="0" destOrd="1" presId="urn:microsoft.com/office/officeart/2005/8/layout/hList1"/>
    <dgm:cxn modelId="{89BD51B5-78FC-2A4F-82D0-481F5A32E5F3}" srcId="{C1612CFA-1142-2C42-959A-AE7202B29FE2}" destId="{7A68127E-1051-454A-A22E-8E86FF82C880}" srcOrd="2" destOrd="0" parTransId="{0CDAF26A-D958-C140-B736-6444F8461E6E}" sibTransId="{91931A2E-888B-8D48-B983-8766244E7D3A}"/>
    <dgm:cxn modelId="{6AA7C9DC-E430-E44C-8BC4-CD38A933517E}" srcId="{C1612CFA-1142-2C42-959A-AE7202B29FE2}" destId="{3A6FAA3C-B694-CD42-94F4-74FE3B8D2FAE}" srcOrd="1" destOrd="0" parTransId="{5FFC5A2C-5A6C-A145-8179-0AE5E297A1D1}" sibTransId="{89A21096-B5BD-6C4B-921A-167FCC60D896}"/>
    <dgm:cxn modelId="{AA99EFDD-1B81-BE4C-AE8E-3EAC4BE70221}" srcId="{C1612CFA-1142-2C42-959A-AE7202B29FE2}" destId="{DCC01E55-9E10-1F4D-81C4-C6A1AF751FF6}" srcOrd="0" destOrd="0" parTransId="{A2E7995E-F196-4943-9AD3-430293060917}" sibTransId="{17022C31-7375-3F4B-AA58-C67F0F1697F7}"/>
    <dgm:cxn modelId="{258F66E7-882E-D940-A450-8E0CD3BED1F3}" type="presOf" srcId="{DCC01E55-9E10-1F4D-81C4-C6A1AF751FF6}" destId="{345E7453-BDC7-4B43-B53A-AA8C04B406D8}" srcOrd="0" destOrd="0" presId="urn:microsoft.com/office/officeart/2005/8/layout/hList1"/>
    <dgm:cxn modelId="{5AAF02FB-5E58-304E-AC55-DE7E7787D6E0}" type="presOf" srcId="{7A68127E-1051-454A-A22E-8E86FF82C880}" destId="{345E7453-BDC7-4B43-B53A-AA8C04B406D8}" srcOrd="0" destOrd="2" presId="urn:microsoft.com/office/officeart/2005/8/layout/hList1"/>
    <dgm:cxn modelId="{085B8511-B703-BE44-A421-1AEA11656A89}" type="presParOf" srcId="{2919F9DF-67F5-FC45-90C3-2401D0A8DC94}" destId="{DC2F6BFF-E4EC-B848-A47F-5105C445453A}" srcOrd="0" destOrd="0" presId="urn:microsoft.com/office/officeart/2005/8/layout/hList1"/>
    <dgm:cxn modelId="{29ED2975-EF31-E048-AD29-92315F2BEB1A}" type="presParOf" srcId="{DC2F6BFF-E4EC-B848-A47F-5105C445453A}" destId="{8E752F13-BF69-3147-B98A-6E99C8C2052E}" srcOrd="0" destOrd="0" presId="urn:microsoft.com/office/officeart/2005/8/layout/hList1"/>
    <dgm:cxn modelId="{AEAD138B-A281-A346-80FC-D2CFC02DBBFF}" type="presParOf" srcId="{DC2F6BFF-E4EC-B848-A47F-5105C445453A}" destId="{345E7453-BDC7-4B43-B53A-AA8C04B406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1602E-C303-DA40-9352-B4A4B7E47824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DE1E7-58DB-BD49-8690-B6ABCD839A4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AU" dirty="0">
              <a:solidFill>
                <a:schemeClr val="tx1"/>
              </a:solidFill>
            </a:rPr>
            <a:t>Security Parameters Index (SPI)</a:t>
          </a:r>
          <a:endParaRPr lang="en-US" dirty="0">
            <a:solidFill>
              <a:schemeClr val="tx1"/>
            </a:solidFill>
          </a:endParaRPr>
        </a:p>
      </dgm:t>
    </dgm:pt>
    <dgm:pt modelId="{398A5D96-C781-454E-90AF-A01AD42673A5}" type="parTrans" cxnId="{937D7F5D-BD57-5946-AEFD-EDEF647345D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E30791F8-9D82-094B-A936-78095DCA1C32}" type="sibTrans" cxnId="{937D7F5D-BD57-5946-AEFD-EDEF647345D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E53BC76-E6BC-A34E-9DDC-779830C582F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AU" dirty="0">
              <a:solidFill>
                <a:schemeClr val="tx1"/>
              </a:solidFill>
            </a:rPr>
            <a:t>A 32-bit unsigned integer assigned to this SA with local significance only</a:t>
          </a:r>
        </a:p>
      </dgm:t>
    </dgm:pt>
    <dgm:pt modelId="{39A9269E-DE67-AE4C-ABFA-AF00E5F41684}" type="parTrans" cxnId="{A58DCF09-8E26-584D-9B06-70FC4816616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A3F904F6-6E2C-6844-B3D7-CE148FC0AA88}" type="sibTrans" cxnId="{A58DCF09-8E26-584D-9B06-70FC4816616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62B68D2F-FEC9-584F-86EB-34ED3A5604D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AU" dirty="0">
              <a:solidFill>
                <a:srgbClr val="000000"/>
              </a:solidFill>
            </a:rPr>
            <a:t>        IP Destination Address</a:t>
          </a:r>
        </a:p>
      </dgm:t>
    </dgm:pt>
    <dgm:pt modelId="{2724F0B2-AA67-704C-A3DB-14F7792FF14B}" type="parTrans" cxnId="{DD8C4CCC-9561-D84B-8234-B11B0240FF0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770D3949-7843-434A-A225-13A29A2EA8B1}" type="sibTrans" cxnId="{DD8C4CCC-9561-D84B-8234-B11B0240FF0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14E6B954-9DE3-484A-99B3-13CC21ED2D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AU" dirty="0">
              <a:solidFill>
                <a:srgbClr val="000000"/>
              </a:solidFill>
            </a:rPr>
            <a:t>Address of destination endpoint of SA, which can be an end-user system or a network system, e.g., firewall or router</a:t>
          </a:r>
        </a:p>
      </dgm:t>
    </dgm:pt>
    <dgm:pt modelId="{09B9FC95-01D5-5C4A-84E9-7A507E1D1B02}" type="parTrans" cxnId="{0A992FA7-6A4B-3F4C-902E-F37EFD1B3DD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130D0A5-AEF0-7F42-9618-A7F2FC44D153}" type="sibTrans" cxnId="{0A992FA7-6A4B-3F4C-902E-F37EFD1B3DD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AA8F9F2F-4B70-6143-BB7C-FFCE1818F99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AU" dirty="0">
              <a:solidFill>
                <a:srgbClr val="000000"/>
              </a:solidFill>
            </a:rPr>
            <a:t>Security protocol identifier</a:t>
          </a:r>
        </a:p>
      </dgm:t>
    </dgm:pt>
    <dgm:pt modelId="{49AB83FE-F3AF-2145-8640-C0174DF53F50}" type="parTrans" cxnId="{02DEC540-FB28-5242-A1A2-164BE1A9395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3B6D5E2C-AAED-444F-8229-F474199E8D33}" type="sibTrans" cxnId="{02DEC540-FB28-5242-A1A2-164BE1A9395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077A1FD4-16BF-114B-A4F4-3A555E09039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AU" dirty="0">
              <a:solidFill>
                <a:srgbClr val="000000"/>
              </a:solidFill>
            </a:rPr>
            <a:t>Indicates whether the association is an AH or ESP security association</a:t>
          </a:r>
        </a:p>
      </dgm:t>
    </dgm:pt>
    <dgm:pt modelId="{F3F09168-6956-3040-BAC8-0D66E2037D27}" type="parTrans" cxnId="{4AED85F9-A939-C44C-AC5E-7FC3B9A4EB53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5AEA8B8-031D-4D4E-80E6-AF5D19EE3082}" type="sibTrans" cxnId="{4AED85F9-A939-C44C-AC5E-7FC3B9A4EB53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050453FE-36C4-CC46-BA4C-E0BB79F72323}" type="pres">
      <dgm:prSet presAssocID="{1EF1602E-C303-DA40-9352-B4A4B7E47824}" presName="compositeShape" presStyleCnt="0">
        <dgm:presLayoutVars>
          <dgm:chMax val="7"/>
          <dgm:dir/>
          <dgm:resizeHandles val="exact"/>
        </dgm:presLayoutVars>
      </dgm:prSet>
      <dgm:spPr/>
    </dgm:pt>
    <dgm:pt modelId="{415A2390-973D-8B47-8B9D-6F29CA4AFC57}" type="pres">
      <dgm:prSet presAssocID="{C78DE1E7-58DB-BD49-8690-B6ABCD839A4A}" presName="circ1" presStyleLbl="vennNode1" presStyleIdx="0" presStyleCnt="3"/>
      <dgm:spPr/>
    </dgm:pt>
    <dgm:pt modelId="{5521CFCD-58E6-EB47-9CCC-E26AC69BAF47}" type="pres">
      <dgm:prSet presAssocID="{C78DE1E7-58DB-BD49-8690-B6ABCD839A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3F18DD-5263-1940-B599-27C89DC3F298}" type="pres">
      <dgm:prSet presAssocID="{62B68D2F-FEC9-584F-86EB-34ED3A5604D2}" presName="circ2" presStyleLbl="vennNode1" presStyleIdx="1" presStyleCnt="3" custLinFactNeighborX="-92" custLinFactNeighborY="2453"/>
      <dgm:spPr/>
    </dgm:pt>
    <dgm:pt modelId="{1B9980DB-A5D2-1242-8808-7910E8348AED}" type="pres">
      <dgm:prSet presAssocID="{62B68D2F-FEC9-584F-86EB-34ED3A5604D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AEDBC-7DA9-9545-A749-5CA81761779C}" type="pres">
      <dgm:prSet presAssocID="{AA8F9F2F-4B70-6143-BB7C-FFCE1818F997}" presName="circ3" presStyleLbl="vennNode1" presStyleIdx="2" presStyleCnt="3"/>
      <dgm:spPr/>
    </dgm:pt>
    <dgm:pt modelId="{A5FC5527-58DB-304C-AE5A-7AF087FE0383}" type="pres">
      <dgm:prSet presAssocID="{AA8F9F2F-4B70-6143-BB7C-FFCE1818F9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1082C07-4365-3946-9EC2-5F427AA3812D}" type="presOf" srcId="{C78DE1E7-58DB-BD49-8690-B6ABCD839A4A}" destId="{5521CFCD-58E6-EB47-9CCC-E26AC69BAF47}" srcOrd="1" destOrd="0" presId="urn:microsoft.com/office/officeart/2005/8/layout/venn1"/>
    <dgm:cxn modelId="{C1468508-E4DC-734A-8215-33348D4D9955}" type="presOf" srcId="{AA8F9F2F-4B70-6143-BB7C-FFCE1818F997}" destId="{A5FC5527-58DB-304C-AE5A-7AF087FE0383}" srcOrd="1" destOrd="0" presId="urn:microsoft.com/office/officeart/2005/8/layout/venn1"/>
    <dgm:cxn modelId="{A58DCF09-8E26-584D-9B06-70FC48166160}" srcId="{C78DE1E7-58DB-BD49-8690-B6ABCD839A4A}" destId="{2E53BC76-E6BC-A34E-9DDC-779830C582F7}" srcOrd="0" destOrd="0" parTransId="{39A9269E-DE67-AE4C-ABFA-AF00E5F41684}" sibTransId="{A3F904F6-6E2C-6844-B3D7-CE148FC0AA88}"/>
    <dgm:cxn modelId="{75C87F27-E672-F14A-A03A-B38E878F9D46}" type="presOf" srcId="{62B68D2F-FEC9-584F-86EB-34ED3A5604D2}" destId="{1B9980DB-A5D2-1242-8808-7910E8348AED}" srcOrd="1" destOrd="0" presId="urn:microsoft.com/office/officeart/2005/8/layout/venn1"/>
    <dgm:cxn modelId="{60BE6333-9AA7-3D4D-9B3C-5B0EB92D7DE6}" type="presOf" srcId="{14E6B954-9DE3-484A-99B3-13CC21ED2D59}" destId="{1B9980DB-A5D2-1242-8808-7910E8348AED}" srcOrd="1" destOrd="1" presId="urn:microsoft.com/office/officeart/2005/8/layout/venn1"/>
    <dgm:cxn modelId="{02DEC540-FB28-5242-A1A2-164BE1A93956}" srcId="{1EF1602E-C303-DA40-9352-B4A4B7E47824}" destId="{AA8F9F2F-4B70-6143-BB7C-FFCE1818F997}" srcOrd="2" destOrd="0" parTransId="{49AB83FE-F3AF-2145-8640-C0174DF53F50}" sibTransId="{3B6D5E2C-AAED-444F-8229-F474199E8D33}"/>
    <dgm:cxn modelId="{3606584F-BAF3-4C47-9BC7-FD6D1676ADBE}" type="presOf" srcId="{AA8F9F2F-4B70-6143-BB7C-FFCE1818F997}" destId="{6CEAEDBC-7DA9-9545-A749-5CA81761779C}" srcOrd="0" destOrd="0" presId="urn:microsoft.com/office/officeart/2005/8/layout/venn1"/>
    <dgm:cxn modelId="{937D7F5D-BD57-5946-AEFD-EDEF647345DC}" srcId="{1EF1602E-C303-DA40-9352-B4A4B7E47824}" destId="{C78DE1E7-58DB-BD49-8690-B6ABCD839A4A}" srcOrd="0" destOrd="0" parTransId="{398A5D96-C781-454E-90AF-A01AD42673A5}" sibTransId="{E30791F8-9D82-094B-A936-78095DCA1C32}"/>
    <dgm:cxn modelId="{B6443795-9D41-6341-96C7-24DD861E4F00}" type="presOf" srcId="{14E6B954-9DE3-484A-99B3-13CC21ED2D59}" destId="{CF3F18DD-5263-1940-B599-27C89DC3F298}" srcOrd="0" destOrd="1" presId="urn:microsoft.com/office/officeart/2005/8/layout/venn1"/>
    <dgm:cxn modelId="{1EADE7A0-85AF-2546-B656-E0ED74422B9E}" type="presOf" srcId="{2E53BC76-E6BC-A34E-9DDC-779830C582F7}" destId="{415A2390-973D-8B47-8B9D-6F29CA4AFC57}" srcOrd="0" destOrd="1" presId="urn:microsoft.com/office/officeart/2005/8/layout/venn1"/>
    <dgm:cxn modelId="{0A992FA7-6A4B-3F4C-902E-F37EFD1B3DD6}" srcId="{62B68D2F-FEC9-584F-86EB-34ED3A5604D2}" destId="{14E6B954-9DE3-484A-99B3-13CC21ED2D59}" srcOrd="0" destOrd="0" parTransId="{09B9FC95-01D5-5C4A-84E9-7A507E1D1B02}" sibTransId="{2130D0A5-AEF0-7F42-9618-A7F2FC44D153}"/>
    <dgm:cxn modelId="{CE5929B5-151C-E64A-943E-4BFF8AE8F7C1}" type="presOf" srcId="{1EF1602E-C303-DA40-9352-B4A4B7E47824}" destId="{050453FE-36C4-CC46-BA4C-E0BB79F72323}" srcOrd="0" destOrd="0" presId="urn:microsoft.com/office/officeart/2005/8/layout/venn1"/>
    <dgm:cxn modelId="{502B44B6-FF40-294E-BDD7-FD11E70E1EC5}" type="presOf" srcId="{077A1FD4-16BF-114B-A4F4-3A555E09039E}" destId="{A5FC5527-58DB-304C-AE5A-7AF087FE0383}" srcOrd="1" destOrd="1" presId="urn:microsoft.com/office/officeart/2005/8/layout/venn1"/>
    <dgm:cxn modelId="{96FEB4C1-E470-724A-B502-5AA9E34AC402}" type="presOf" srcId="{C78DE1E7-58DB-BD49-8690-B6ABCD839A4A}" destId="{415A2390-973D-8B47-8B9D-6F29CA4AFC57}" srcOrd="0" destOrd="0" presId="urn:microsoft.com/office/officeart/2005/8/layout/venn1"/>
    <dgm:cxn modelId="{DD8C4CCC-9561-D84B-8234-B11B0240FF06}" srcId="{1EF1602E-C303-DA40-9352-B4A4B7E47824}" destId="{62B68D2F-FEC9-584F-86EB-34ED3A5604D2}" srcOrd="1" destOrd="0" parTransId="{2724F0B2-AA67-704C-A3DB-14F7792FF14B}" sibTransId="{770D3949-7843-434A-A225-13A29A2EA8B1}"/>
    <dgm:cxn modelId="{FEC2CACE-A3D4-A641-9588-B9E4E998FF2B}" type="presOf" srcId="{62B68D2F-FEC9-584F-86EB-34ED3A5604D2}" destId="{CF3F18DD-5263-1940-B599-27C89DC3F298}" srcOrd="0" destOrd="0" presId="urn:microsoft.com/office/officeart/2005/8/layout/venn1"/>
    <dgm:cxn modelId="{6ACB8EDC-6D98-9942-82E9-10B8FB0DFAFA}" type="presOf" srcId="{2E53BC76-E6BC-A34E-9DDC-779830C582F7}" destId="{5521CFCD-58E6-EB47-9CCC-E26AC69BAF47}" srcOrd="1" destOrd="1" presId="urn:microsoft.com/office/officeart/2005/8/layout/venn1"/>
    <dgm:cxn modelId="{4AED85F9-A939-C44C-AC5E-7FC3B9A4EB53}" srcId="{AA8F9F2F-4B70-6143-BB7C-FFCE1818F997}" destId="{077A1FD4-16BF-114B-A4F4-3A555E09039E}" srcOrd="0" destOrd="0" parTransId="{F3F09168-6956-3040-BAC8-0D66E2037D27}" sibTransId="{C5AEA8B8-031D-4D4E-80E6-AF5D19EE3082}"/>
    <dgm:cxn modelId="{BD48C5F9-F399-D640-AD04-49A4ED6203D7}" type="presOf" srcId="{077A1FD4-16BF-114B-A4F4-3A555E09039E}" destId="{6CEAEDBC-7DA9-9545-A749-5CA81761779C}" srcOrd="0" destOrd="1" presId="urn:microsoft.com/office/officeart/2005/8/layout/venn1"/>
    <dgm:cxn modelId="{AEBA87AB-AEA3-0549-9E43-8D04BDCFC6F0}" type="presParOf" srcId="{050453FE-36C4-CC46-BA4C-E0BB79F72323}" destId="{415A2390-973D-8B47-8B9D-6F29CA4AFC57}" srcOrd="0" destOrd="0" presId="urn:microsoft.com/office/officeart/2005/8/layout/venn1"/>
    <dgm:cxn modelId="{C654357B-1EBE-A94D-8166-83797C37D53D}" type="presParOf" srcId="{050453FE-36C4-CC46-BA4C-E0BB79F72323}" destId="{5521CFCD-58E6-EB47-9CCC-E26AC69BAF47}" srcOrd="1" destOrd="0" presId="urn:microsoft.com/office/officeart/2005/8/layout/venn1"/>
    <dgm:cxn modelId="{51B7EE04-BB0B-1040-9052-D07ADB7B68AC}" type="presParOf" srcId="{050453FE-36C4-CC46-BA4C-E0BB79F72323}" destId="{CF3F18DD-5263-1940-B599-27C89DC3F298}" srcOrd="2" destOrd="0" presId="urn:microsoft.com/office/officeart/2005/8/layout/venn1"/>
    <dgm:cxn modelId="{3ECF4914-9738-3B4C-A0E4-29FB4435C450}" type="presParOf" srcId="{050453FE-36C4-CC46-BA4C-E0BB79F72323}" destId="{1B9980DB-A5D2-1242-8808-7910E8348AED}" srcOrd="3" destOrd="0" presId="urn:microsoft.com/office/officeart/2005/8/layout/venn1"/>
    <dgm:cxn modelId="{824DC5C4-D1FD-E64F-BD81-CD832D538C39}" type="presParOf" srcId="{050453FE-36C4-CC46-BA4C-E0BB79F72323}" destId="{6CEAEDBC-7DA9-9545-A749-5CA81761779C}" srcOrd="4" destOrd="0" presId="urn:microsoft.com/office/officeart/2005/8/layout/venn1"/>
    <dgm:cxn modelId="{3A7F9F82-367E-E745-BCD2-4711FD6E0F0B}" type="presParOf" srcId="{050453FE-36C4-CC46-BA4C-E0BB79F72323}" destId="{A5FC5527-58DB-304C-AE5A-7AF087FE03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66DD5-D57F-2245-8B75-19099B2795A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5030C-DEF0-A44B-ACE7-97612A552CD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000000"/>
              </a:solidFill>
            </a:rPr>
            <a:t>Remote IP address</a:t>
          </a:r>
        </a:p>
      </dgm:t>
    </dgm:pt>
    <dgm:pt modelId="{7D7CED8C-E84E-6948-A81F-5335B318BD88}" type="parTrans" cxnId="{E0F3C942-17DE-8941-94A9-4D3E3995CB3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6108671C-70CC-2C40-83D8-75B076C87451}" type="sibTrans" cxnId="{E0F3C942-17DE-8941-94A9-4D3E3995CB3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01E87994-0519-9A4B-94FA-690F830550B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This may be a single IP address, an enumerated list or range of addresses, or a wildcard (mask) address</a:t>
          </a:r>
        </a:p>
      </dgm:t>
    </dgm:pt>
    <dgm:pt modelId="{ED8F6C89-4085-9344-8272-7CA558C693F3}" type="parTrans" cxnId="{BF61E5B1-DB2A-8B4D-B02E-836E2F04228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99D3A389-0DB1-7E43-BCD0-F15C48421277}" type="sibTrans" cxnId="{BF61E5B1-DB2A-8B4D-B02E-836E2F04228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839B8A17-C0E9-8C41-8FDE-87D579F7EBB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Latter two  required to support more than one destination system sharing the same SA</a:t>
          </a:r>
        </a:p>
      </dgm:t>
    </dgm:pt>
    <dgm:pt modelId="{DF0F911E-F26E-BB41-8C2C-07930ED45352}" type="parTrans" cxnId="{28509068-1065-444C-B4DB-5D02EE37011E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A53D76F-C330-8647-9815-2E24D0FA5E04}" type="sibTrans" cxnId="{28509068-1065-444C-B4DB-5D02EE37011E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1E91B2C6-366D-224F-95D3-1C325E62BE3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000000"/>
              </a:solidFill>
            </a:rPr>
            <a:t>Local IP address</a:t>
          </a:r>
        </a:p>
      </dgm:t>
    </dgm:pt>
    <dgm:pt modelId="{EBD66D5B-4A2B-AB41-9EAC-EAC2323D78CB}" type="parTrans" cxnId="{CD57D83F-F3CF-8249-BE6B-6A30B7938F8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4FB31A88-463A-B540-9A99-EB0DAC113C7A}" type="sibTrans" cxnId="{CD57D83F-F3CF-8249-BE6B-6A30B7938F8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099A0C6B-DB03-8B44-A574-197F7E17FEB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This may be a single IP address, an enumerated list or range of addresses, or a wildcard (mask) address</a:t>
          </a:r>
        </a:p>
      </dgm:t>
    </dgm:pt>
    <dgm:pt modelId="{D7A7A03B-76F4-C749-84B3-9BEECB32E11B}" type="parTrans" cxnId="{DE56D8B4-BE5C-C34D-BDFF-369FA5EAA99F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F97DC75B-834C-7348-B2E2-E38D1B64F3A8}" type="sibTrans" cxnId="{DE56D8B4-BE5C-C34D-BDFF-369FA5EAA99F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6BE57182-13CE-7949-8DAF-A010F2E8411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Latter two  required to support more than one source system sharing the same SA</a:t>
          </a:r>
        </a:p>
      </dgm:t>
    </dgm:pt>
    <dgm:pt modelId="{40D739F8-B49B-5B48-9FB3-8179452CA428}" type="parTrans" cxnId="{2A75EF9B-9F01-6D40-A10A-F060277AFA4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41F97706-9ED4-2E46-8E33-1390FB58B710}" type="sibTrans" cxnId="{2A75EF9B-9F01-6D40-A10A-F060277AFA4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4DA937B-1347-4D45-90D4-E636C002383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000000"/>
              </a:solidFill>
            </a:rPr>
            <a:t>Next layer protocol</a:t>
          </a:r>
        </a:p>
      </dgm:t>
    </dgm:pt>
    <dgm:pt modelId="{91326877-FA40-724D-9C5B-9422C7351AA3}" type="parTrans" cxnId="{4FE1B899-00D5-2348-AF54-271793AE292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67435FFB-ECFF-794A-948F-06E472E31B5D}" type="sibTrans" cxnId="{4FE1B899-00D5-2348-AF54-271793AE2926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18836103-E9BC-DB42-A8AA-D4DAB64641D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The IP protocol header includes a field that designates the protocol operating over IP</a:t>
          </a:r>
        </a:p>
      </dgm:t>
    </dgm:pt>
    <dgm:pt modelId="{5FF4E723-0567-D24D-B545-CE32ABFB0F1D}" type="parTrans" cxnId="{98C401EB-FF2F-8840-912A-02B2CD49752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E418B1CB-DE16-0E4F-8CBE-04E46079C600}" type="sibTrans" cxnId="{98C401EB-FF2F-8840-912A-02B2CD49752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A25D92F4-3125-2F45-B47C-2F8D84556F6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000000"/>
              </a:solidFill>
            </a:rPr>
            <a:t>Name</a:t>
          </a:r>
          <a:r>
            <a:rPr lang="en-US" sz="1300" b="1" i="0" dirty="0">
              <a:solidFill>
                <a:srgbClr val="000000"/>
              </a:solidFill>
            </a:rPr>
            <a:t> </a:t>
          </a:r>
        </a:p>
      </dgm:t>
    </dgm:pt>
    <dgm:pt modelId="{6F37DE8E-C7C1-194F-B63D-40B3387CE008}" type="parTrans" cxnId="{260D6945-1A60-E145-86B8-47C804EA736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AAC04D04-05FC-D64F-990F-9EEC86599DC7}" type="sibTrans" cxnId="{260D6945-1A60-E145-86B8-47C804EA736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39B6BB5-F14B-BA44-8B73-DFBA45A11CE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A user identifier from the operating system</a:t>
          </a:r>
        </a:p>
      </dgm:t>
    </dgm:pt>
    <dgm:pt modelId="{E0B59E19-F041-DA42-85EE-FEC4313FCA2F}" type="parTrans" cxnId="{40068FD5-A9EF-B04B-B6AA-EFEC2556EDC4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1D99D9FB-5D99-374A-9DE7-26BB3A55A02B}" type="sibTrans" cxnId="{40068FD5-A9EF-B04B-B6AA-EFEC2556EDC4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56B7963C-3CD5-B549-95F8-91C369E105C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Not a field in the IP or upper-layer headers but is available if IPsec is running on the same operating system as the user</a:t>
          </a:r>
        </a:p>
      </dgm:t>
    </dgm:pt>
    <dgm:pt modelId="{91697A07-CEA4-4F48-928E-BC952C5032DE}" type="parTrans" cxnId="{A4F2C71F-3366-6E4A-8B32-89C9D0A3A2D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D1B864D1-585B-FE4E-8C87-8E9B395AB703}" type="sibTrans" cxnId="{A4F2C71F-3366-6E4A-8B32-89C9D0A3A2D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19575AB1-7C84-1944-BBC6-AC109C798D3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000000"/>
              </a:solidFill>
            </a:rPr>
            <a:t>Local and remote ports</a:t>
          </a:r>
        </a:p>
      </dgm:t>
    </dgm:pt>
    <dgm:pt modelId="{B106A837-5103-CD4C-B651-F7A9B5463D16}" type="parTrans" cxnId="{66F53151-77CE-F44F-91B4-74E5B84B269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52221B79-8FC9-AD4A-BEE8-E1C34B5638B7}" type="sibTrans" cxnId="{66F53151-77CE-F44F-91B4-74E5B84B269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91964ACC-AAA4-174E-B045-4D77145B58C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300" b="0" i="0" dirty="0">
              <a:solidFill>
                <a:srgbClr val="000000"/>
              </a:solidFill>
            </a:rPr>
            <a:t>These may be individual TCP or UDP port values, an enumerated list of ports, or a wildcard port </a:t>
          </a:r>
        </a:p>
      </dgm:t>
    </dgm:pt>
    <dgm:pt modelId="{BB1DCC12-3D37-C84D-8EFE-86003F791F65}" type="parTrans" cxnId="{610542EC-26DF-0D4C-81DC-798878870BA4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58D76BFD-D854-7E4D-BD99-E660842ECEB8}" type="sibTrans" cxnId="{610542EC-26DF-0D4C-81DC-798878870BA4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833FC9A8-9DCB-114C-B247-0D2E47151A8B}" type="pres">
      <dgm:prSet presAssocID="{1DD66DD5-D57F-2245-8B75-19099B2795AE}" presName="theList" presStyleCnt="0">
        <dgm:presLayoutVars>
          <dgm:dir/>
          <dgm:animLvl val="lvl"/>
          <dgm:resizeHandles val="exact"/>
        </dgm:presLayoutVars>
      </dgm:prSet>
      <dgm:spPr/>
    </dgm:pt>
    <dgm:pt modelId="{32FA55E1-173A-8F42-ADAF-CABE5BD4CCA8}" type="pres">
      <dgm:prSet presAssocID="{8235030C-DEF0-A44B-ACE7-97612A552CDB}" presName="compNode" presStyleCnt="0"/>
      <dgm:spPr/>
    </dgm:pt>
    <dgm:pt modelId="{83D6E85B-1A4F-4D48-865E-C35A83E07D3B}" type="pres">
      <dgm:prSet presAssocID="{8235030C-DEF0-A44B-ACE7-97612A552CDB}" presName="aNode" presStyleLbl="bgShp" presStyleIdx="0" presStyleCnt="5" custScaleX="122393"/>
      <dgm:spPr/>
    </dgm:pt>
    <dgm:pt modelId="{2203C81E-31AA-0041-BB85-9E8ACECF6123}" type="pres">
      <dgm:prSet presAssocID="{8235030C-DEF0-A44B-ACE7-97612A552CDB}" presName="textNode" presStyleLbl="bgShp" presStyleIdx="0" presStyleCnt="5"/>
      <dgm:spPr/>
    </dgm:pt>
    <dgm:pt modelId="{1B237CC1-4431-574C-B963-CA13149DE82A}" type="pres">
      <dgm:prSet presAssocID="{8235030C-DEF0-A44B-ACE7-97612A552CDB}" presName="compChildNode" presStyleCnt="0"/>
      <dgm:spPr/>
    </dgm:pt>
    <dgm:pt modelId="{36BD966F-7B66-9F40-8CDB-71663F0E0A8C}" type="pres">
      <dgm:prSet presAssocID="{8235030C-DEF0-A44B-ACE7-97612A552CDB}" presName="theInnerList" presStyleCnt="0"/>
      <dgm:spPr/>
    </dgm:pt>
    <dgm:pt modelId="{50615576-EF0B-AB45-A5AD-BC536ED0A537}" type="pres">
      <dgm:prSet presAssocID="{01E87994-0519-9A4B-94FA-690F830550BF}" presName="childNode" presStyleLbl="node1" presStyleIdx="0" presStyleCnt="8" custScaleX="122393" custScaleY="2000000" custLinFactY="-292972" custLinFactNeighborX="-464" custLinFactNeighborY="-300000">
        <dgm:presLayoutVars>
          <dgm:bulletEnabled val="1"/>
        </dgm:presLayoutVars>
      </dgm:prSet>
      <dgm:spPr/>
    </dgm:pt>
    <dgm:pt modelId="{3259EAAA-B686-D043-BBBF-339934C845B0}" type="pres">
      <dgm:prSet presAssocID="{01E87994-0519-9A4B-94FA-690F830550BF}" presName="aSpace2" presStyleCnt="0"/>
      <dgm:spPr/>
    </dgm:pt>
    <dgm:pt modelId="{A88A22A3-EA32-254C-BDC4-0A8F7D6A471A}" type="pres">
      <dgm:prSet presAssocID="{839B8A17-C0E9-8C41-8FDE-87D579F7EBB3}" presName="childNode" presStyleLbl="node1" presStyleIdx="1" presStyleCnt="8" custScaleX="122393" custScaleY="2000000">
        <dgm:presLayoutVars>
          <dgm:bulletEnabled val="1"/>
        </dgm:presLayoutVars>
      </dgm:prSet>
      <dgm:spPr/>
    </dgm:pt>
    <dgm:pt modelId="{39181FD0-3F87-5D49-8372-964B4198B962}" type="pres">
      <dgm:prSet presAssocID="{8235030C-DEF0-A44B-ACE7-97612A552CDB}" presName="aSpace" presStyleCnt="0"/>
      <dgm:spPr/>
    </dgm:pt>
    <dgm:pt modelId="{8CCE49B9-34AC-BF45-80AA-A6C1B5C164BD}" type="pres">
      <dgm:prSet presAssocID="{1E91B2C6-366D-224F-95D3-1C325E62BE36}" presName="compNode" presStyleCnt="0"/>
      <dgm:spPr/>
    </dgm:pt>
    <dgm:pt modelId="{307BAE11-3794-F547-A56D-52661F717BA9}" type="pres">
      <dgm:prSet presAssocID="{1E91B2C6-366D-224F-95D3-1C325E62BE36}" presName="aNode" presStyleLbl="bgShp" presStyleIdx="1" presStyleCnt="5" custScaleX="122393"/>
      <dgm:spPr/>
    </dgm:pt>
    <dgm:pt modelId="{EC6DCD7A-FA66-0D4E-BD00-52E9BF23014B}" type="pres">
      <dgm:prSet presAssocID="{1E91B2C6-366D-224F-95D3-1C325E62BE36}" presName="textNode" presStyleLbl="bgShp" presStyleIdx="1" presStyleCnt="5"/>
      <dgm:spPr/>
    </dgm:pt>
    <dgm:pt modelId="{F6B5F117-4C6C-954B-8251-86B4419373AF}" type="pres">
      <dgm:prSet presAssocID="{1E91B2C6-366D-224F-95D3-1C325E62BE36}" presName="compChildNode" presStyleCnt="0"/>
      <dgm:spPr/>
    </dgm:pt>
    <dgm:pt modelId="{1FA328E5-744F-9741-9842-0C89FFF2DF28}" type="pres">
      <dgm:prSet presAssocID="{1E91B2C6-366D-224F-95D3-1C325E62BE36}" presName="theInnerList" presStyleCnt="0"/>
      <dgm:spPr/>
    </dgm:pt>
    <dgm:pt modelId="{CA2571DB-AE35-7B4D-9F5F-38454FF4DB52}" type="pres">
      <dgm:prSet presAssocID="{099A0C6B-DB03-8B44-A574-197F7E17FEB3}" presName="childNode" presStyleLbl="node1" presStyleIdx="2" presStyleCnt="8" custScaleX="122393" custScaleY="2000000" custLinFactY="-292972" custLinFactNeighborX="644" custLinFactNeighborY="-300000">
        <dgm:presLayoutVars>
          <dgm:bulletEnabled val="1"/>
        </dgm:presLayoutVars>
      </dgm:prSet>
      <dgm:spPr/>
    </dgm:pt>
    <dgm:pt modelId="{F8622C29-885D-024A-A7CE-46D07AE4466B}" type="pres">
      <dgm:prSet presAssocID="{099A0C6B-DB03-8B44-A574-197F7E17FEB3}" presName="aSpace2" presStyleCnt="0"/>
      <dgm:spPr/>
    </dgm:pt>
    <dgm:pt modelId="{7E6749A4-BAF3-914B-9E59-062CC576711B}" type="pres">
      <dgm:prSet presAssocID="{6BE57182-13CE-7949-8DAF-A010F2E84118}" presName="childNode" presStyleLbl="node1" presStyleIdx="3" presStyleCnt="8" custScaleX="122393" custScaleY="2000000">
        <dgm:presLayoutVars>
          <dgm:bulletEnabled val="1"/>
        </dgm:presLayoutVars>
      </dgm:prSet>
      <dgm:spPr/>
    </dgm:pt>
    <dgm:pt modelId="{925E16DF-2D06-7F45-BB77-8D6FC74D6D8C}" type="pres">
      <dgm:prSet presAssocID="{1E91B2C6-366D-224F-95D3-1C325E62BE36}" presName="aSpace" presStyleCnt="0"/>
      <dgm:spPr/>
    </dgm:pt>
    <dgm:pt modelId="{C271C4A4-60BF-7D4D-ABA7-4C3594754CC8}" type="pres">
      <dgm:prSet presAssocID="{C4DA937B-1347-4D45-90D4-E636C0023835}" presName="compNode" presStyleCnt="0"/>
      <dgm:spPr/>
    </dgm:pt>
    <dgm:pt modelId="{52A334F5-E306-A242-B0DA-34D384E28FD8}" type="pres">
      <dgm:prSet presAssocID="{C4DA937B-1347-4D45-90D4-E636C0023835}" presName="aNode" presStyleLbl="bgShp" presStyleIdx="2" presStyleCnt="5" custScaleX="122393"/>
      <dgm:spPr/>
    </dgm:pt>
    <dgm:pt modelId="{9A1A6A08-B10A-D145-B7A4-6351BF35A1EE}" type="pres">
      <dgm:prSet presAssocID="{C4DA937B-1347-4D45-90D4-E636C0023835}" presName="textNode" presStyleLbl="bgShp" presStyleIdx="2" presStyleCnt="5"/>
      <dgm:spPr/>
    </dgm:pt>
    <dgm:pt modelId="{E708E70E-DBD9-4443-8079-AE0C9BDBABC7}" type="pres">
      <dgm:prSet presAssocID="{C4DA937B-1347-4D45-90D4-E636C0023835}" presName="compChildNode" presStyleCnt="0"/>
      <dgm:spPr/>
    </dgm:pt>
    <dgm:pt modelId="{8F94E199-5EAC-3944-90D2-5729EA5789BD}" type="pres">
      <dgm:prSet presAssocID="{C4DA937B-1347-4D45-90D4-E636C0023835}" presName="theInnerList" presStyleCnt="0"/>
      <dgm:spPr/>
    </dgm:pt>
    <dgm:pt modelId="{00374C01-F9AF-3846-86B9-6027E7286C24}" type="pres">
      <dgm:prSet presAssocID="{18836103-E9BC-DB42-A8AA-D4DAB64641D9}" presName="childNode" presStyleLbl="node1" presStyleIdx="4" presStyleCnt="8" custScaleX="122393" custScaleY="109244">
        <dgm:presLayoutVars>
          <dgm:bulletEnabled val="1"/>
        </dgm:presLayoutVars>
      </dgm:prSet>
      <dgm:spPr/>
    </dgm:pt>
    <dgm:pt modelId="{F39A0687-4B73-E343-9944-86E950582CC8}" type="pres">
      <dgm:prSet presAssocID="{C4DA937B-1347-4D45-90D4-E636C0023835}" presName="aSpace" presStyleCnt="0"/>
      <dgm:spPr/>
    </dgm:pt>
    <dgm:pt modelId="{BEC64EA4-D80D-5E4B-BA25-E32A515CC683}" type="pres">
      <dgm:prSet presAssocID="{A25D92F4-3125-2F45-B47C-2F8D84556F6E}" presName="compNode" presStyleCnt="0"/>
      <dgm:spPr/>
    </dgm:pt>
    <dgm:pt modelId="{3B7BA2CC-24B4-D74B-87B3-7FD81648DA9D}" type="pres">
      <dgm:prSet presAssocID="{A25D92F4-3125-2F45-B47C-2F8D84556F6E}" presName="aNode" presStyleLbl="bgShp" presStyleIdx="3" presStyleCnt="5" custScaleX="122393"/>
      <dgm:spPr/>
    </dgm:pt>
    <dgm:pt modelId="{F31A5086-B9F7-EE4C-80F3-393BE9D93EDF}" type="pres">
      <dgm:prSet presAssocID="{A25D92F4-3125-2F45-B47C-2F8D84556F6E}" presName="textNode" presStyleLbl="bgShp" presStyleIdx="3" presStyleCnt="5"/>
      <dgm:spPr/>
    </dgm:pt>
    <dgm:pt modelId="{F4F4775A-9E20-1C49-8982-F6162EC3D023}" type="pres">
      <dgm:prSet presAssocID="{A25D92F4-3125-2F45-B47C-2F8D84556F6E}" presName="compChildNode" presStyleCnt="0"/>
      <dgm:spPr/>
    </dgm:pt>
    <dgm:pt modelId="{9FC9334E-813D-0547-9E05-09F3B98E7B1E}" type="pres">
      <dgm:prSet presAssocID="{A25D92F4-3125-2F45-B47C-2F8D84556F6E}" presName="theInnerList" presStyleCnt="0"/>
      <dgm:spPr/>
    </dgm:pt>
    <dgm:pt modelId="{99DD5FC5-C8D3-6F43-ABA0-3358441BF44E}" type="pres">
      <dgm:prSet presAssocID="{C39B6BB5-F14B-BA44-8B73-DFBA45A11CE2}" presName="childNode" presStyleLbl="node1" presStyleIdx="5" presStyleCnt="8" custScaleX="122393" custScaleY="2000000" custLinFactY="-292972" custLinFactNeighborX="2859" custLinFactNeighborY="-300000">
        <dgm:presLayoutVars>
          <dgm:bulletEnabled val="1"/>
        </dgm:presLayoutVars>
      </dgm:prSet>
      <dgm:spPr/>
    </dgm:pt>
    <dgm:pt modelId="{41C32D21-4A8F-E04B-8D39-1F59177B50A6}" type="pres">
      <dgm:prSet presAssocID="{C39B6BB5-F14B-BA44-8B73-DFBA45A11CE2}" presName="aSpace2" presStyleCnt="0"/>
      <dgm:spPr/>
    </dgm:pt>
    <dgm:pt modelId="{B77033A3-BFAF-6F4A-BB39-3CA3663CD29A}" type="pres">
      <dgm:prSet presAssocID="{56B7963C-3CD5-B549-95F8-91C369E105CD}" presName="childNode" presStyleLbl="node1" presStyleIdx="6" presStyleCnt="8" custScaleX="131950" custScaleY="2000000">
        <dgm:presLayoutVars>
          <dgm:bulletEnabled val="1"/>
        </dgm:presLayoutVars>
      </dgm:prSet>
      <dgm:spPr/>
    </dgm:pt>
    <dgm:pt modelId="{361AC61C-9D30-804C-BE0F-6EA39D227EBF}" type="pres">
      <dgm:prSet presAssocID="{A25D92F4-3125-2F45-B47C-2F8D84556F6E}" presName="aSpace" presStyleCnt="0"/>
      <dgm:spPr/>
    </dgm:pt>
    <dgm:pt modelId="{7D435012-DB9C-5F4E-A8CF-020FC2486984}" type="pres">
      <dgm:prSet presAssocID="{19575AB1-7C84-1944-BBC6-AC109C798D3E}" presName="compNode" presStyleCnt="0"/>
      <dgm:spPr/>
    </dgm:pt>
    <dgm:pt modelId="{28DBC1DB-80F2-4044-A978-BDC0D7B0731F}" type="pres">
      <dgm:prSet presAssocID="{19575AB1-7C84-1944-BBC6-AC109C798D3E}" presName="aNode" presStyleLbl="bgShp" presStyleIdx="4" presStyleCnt="5" custScaleX="122393"/>
      <dgm:spPr/>
    </dgm:pt>
    <dgm:pt modelId="{D704342D-6DEA-0948-AE33-D22D743BA896}" type="pres">
      <dgm:prSet presAssocID="{19575AB1-7C84-1944-BBC6-AC109C798D3E}" presName="textNode" presStyleLbl="bgShp" presStyleIdx="4" presStyleCnt="5"/>
      <dgm:spPr/>
    </dgm:pt>
    <dgm:pt modelId="{B31EA2A1-7849-A042-8B33-DA1C2695A104}" type="pres">
      <dgm:prSet presAssocID="{19575AB1-7C84-1944-BBC6-AC109C798D3E}" presName="compChildNode" presStyleCnt="0"/>
      <dgm:spPr/>
    </dgm:pt>
    <dgm:pt modelId="{BAA3F1F9-38E2-1647-A891-F8A973A8E7EE}" type="pres">
      <dgm:prSet presAssocID="{19575AB1-7C84-1944-BBC6-AC109C798D3E}" presName="theInnerList" presStyleCnt="0"/>
      <dgm:spPr/>
    </dgm:pt>
    <dgm:pt modelId="{C0F9B1A0-AF49-B149-90E2-33F07E6783C8}" type="pres">
      <dgm:prSet presAssocID="{91964ACC-AAA4-174E-B045-4D77145B58CD}" presName="childNode" presStyleLbl="node1" presStyleIdx="7" presStyleCnt="8" custScaleX="122393" custScaleY="109244">
        <dgm:presLayoutVars>
          <dgm:bulletEnabled val="1"/>
        </dgm:presLayoutVars>
      </dgm:prSet>
      <dgm:spPr/>
    </dgm:pt>
  </dgm:ptLst>
  <dgm:cxnLst>
    <dgm:cxn modelId="{AC44DD02-C210-5543-A5E7-80494D9C63ED}" type="presOf" srcId="{C39B6BB5-F14B-BA44-8B73-DFBA45A11CE2}" destId="{99DD5FC5-C8D3-6F43-ABA0-3358441BF44E}" srcOrd="0" destOrd="0" presId="urn:microsoft.com/office/officeart/2005/8/layout/lProcess2"/>
    <dgm:cxn modelId="{D52AA20F-94E5-4541-9609-7464B0DC430B}" type="presOf" srcId="{56B7963C-3CD5-B549-95F8-91C369E105CD}" destId="{B77033A3-BFAF-6F4A-BB39-3CA3663CD29A}" srcOrd="0" destOrd="0" presId="urn:microsoft.com/office/officeart/2005/8/layout/lProcess2"/>
    <dgm:cxn modelId="{A4F2C71F-3366-6E4A-8B32-89C9D0A3A2D2}" srcId="{A25D92F4-3125-2F45-B47C-2F8D84556F6E}" destId="{56B7963C-3CD5-B549-95F8-91C369E105CD}" srcOrd="1" destOrd="0" parTransId="{91697A07-CEA4-4F48-928E-BC952C5032DE}" sibTransId="{D1B864D1-585B-FE4E-8C87-8E9B395AB703}"/>
    <dgm:cxn modelId="{55F4F820-321A-CA46-BC22-3EEC338BC64F}" type="presOf" srcId="{1E91B2C6-366D-224F-95D3-1C325E62BE36}" destId="{307BAE11-3794-F547-A56D-52661F717BA9}" srcOrd="0" destOrd="0" presId="urn:microsoft.com/office/officeart/2005/8/layout/lProcess2"/>
    <dgm:cxn modelId="{D3141721-37E5-114F-8E83-C56F959A42DD}" type="presOf" srcId="{91964ACC-AAA4-174E-B045-4D77145B58CD}" destId="{C0F9B1A0-AF49-B149-90E2-33F07E6783C8}" srcOrd="0" destOrd="0" presId="urn:microsoft.com/office/officeart/2005/8/layout/lProcess2"/>
    <dgm:cxn modelId="{A6E98E2F-6792-7E4A-A26E-6DB831B5641C}" type="presOf" srcId="{A25D92F4-3125-2F45-B47C-2F8D84556F6E}" destId="{F31A5086-B9F7-EE4C-80F3-393BE9D93EDF}" srcOrd="1" destOrd="0" presId="urn:microsoft.com/office/officeart/2005/8/layout/lProcess2"/>
    <dgm:cxn modelId="{87F1A23C-2C28-7B4C-811D-FDB1FD2A9125}" type="presOf" srcId="{839B8A17-C0E9-8C41-8FDE-87D579F7EBB3}" destId="{A88A22A3-EA32-254C-BDC4-0A8F7D6A471A}" srcOrd="0" destOrd="0" presId="urn:microsoft.com/office/officeart/2005/8/layout/lProcess2"/>
    <dgm:cxn modelId="{CD57D83F-F3CF-8249-BE6B-6A30B7938F8D}" srcId="{1DD66DD5-D57F-2245-8B75-19099B2795AE}" destId="{1E91B2C6-366D-224F-95D3-1C325E62BE36}" srcOrd="1" destOrd="0" parTransId="{EBD66D5B-4A2B-AB41-9EAC-EAC2323D78CB}" sibTransId="{4FB31A88-463A-B540-9A99-EB0DAC113C7A}"/>
    <dgm:cxn modelId="{E0F3C942-17DE-8941-94A9-4D3E3995CB32}" srcId="{1DD66DD5-D57F-2245-8B75-19099B2795AE}" destId="{8235030C-DEF0-A44B-ACE7-97612A552CDB}" srcOrd="0" destOrd="0" parTransId="{7D7CED8C-E84E-6948-A81F-5335B318BD88}" sibTransId="{6108671C-70CC-2C40-83D8-75B076C87451}"/>
    <dgm:cxn modelId="{260D6945-1A60-E145-86B8-47C804EA7360}" srcId="{1DD66DD5-D57F-2245-8B75-19099B2795AE}" destId="{A25D92F4-3125-2F45-B47C-2F8D84556F6E}" srcOrd="3" destOrd="0" parTransId="{6F37DE8E-C7C1-194F-B63D-40B3387CE008}" sibTransId="{AAC04D04-05FC-D64F-990F-9EEC86599DC7}"/>
    <dgm:cxn modelId="{66F53151-77CE-F44F-91B4-74E5B84B269D}" srcId="{1DD66DD5-D57F-2245-8B75-19099B2795AE}" destId="{19575AB1-7C84-1944-BBC6-AC109C798D3E}" srcOrd="4" destOrd="0" parTransId="{B106A837-5103-CD4C-B651-F7A9B5463D16}" sibTransId="{52221B79-8FC9-AD4A-BEE8-E1C34B5638B7}"/>
    <dgm:cxn modelId="{28509068-1065-444C-B4DB-5D02EE37011E}" srcId="{8235030C-DEF0-A44B-ACE7-97612A552CDB}" destId="{839B8A17-C0E9-8C41-8FDE-87D579F7EBB3}" srcOrd="1" destOrd="0" parTransId="{DF0F911E-F26E-BB41-8C2C-07930ED45352}" sibTransId="{2A53D76F-C330-8647-9815-2E24D0FA5E04}"/>
    <dgm:cxn modelId="{9A139C68-7C52-FA40-BE5A-2144091C0356}" type="presOf" srcId="{8235030C-DEF0-A44B-ACE7-97612A552CDB}" destId="{83D6E85B-1A4F-4D48-865E-C35A83E07D3B}" srcOrd="0" destOrd="0" presId="urn:microsoft.com/office/officeart/2005/8/layout/lProcess2"/>
    <dgm:cxn modelId="{51A97A7F-67AD-9242-96D3-3C4F4F26780A}" type="presOf" srcId="{19575AB1-7C84-1944-BBC6-AC109C798D3E}" destId="{28DBC1DB-80F2-4044-A978-BDC0D7B0731F}" srcOrd="0" destOrd="0" presId="urn:microsoft.com/office/officeart/2005/8/layout/lProcess2"/>
    <dgm:cxn modelId="{961B8984-1EAA-0B40-B3EE-3C73404EB043}" type="presOf" srcId="{1DD66DD5-D57F-2245-8B75-19099B2795AE}" destId="{833FC9A8-9DCB-114C-B247-0D2E47151A8B}" srcOrd="0" destOrd="0" presId="urn:microsoft.com/office/officeart/2005/8/layout/lProcess2"/>
    <dgm:cxn modelId="{6B27FF86-B81A-6846-9731-23B7096EBFE9}" type="presOf" srcId="{C4DA937B-1347-4D45-90D4-E636C0023835}" destId="{52A334F5-E306-A242-B0DA-34D384E28FD8}" srcOrd="0" destOrd="0" presId="urn:microsoft.com/office/officeart/2005/8/layout/lProcess2"/>
    <dgm:cxn modelId="{E82C7E8D-1C5D-9C44-97B2-99FE05156746}" type="presOf" srcId="{C4DA937B-1347-4D45-90D4-E636C0023835}" destId="{9A1A6A08-B10A-D145-B7A4-6351BF35A1EE}" srcOrd="1" destOrd="0" presId="urn:microsoft.com/office/officeart/2005/8/layout/lProcess2"/>
    <dgm:cxn modelId="{F27A4E99-3014-4A44-A667-14E1CBCA4FAF}" type="presOf" srcId="{18836103-E9BC-DB42-A8AA-D4DAB64641D9}" destId="{00374C01-F9AF-3846-86B9-6027E7286C24}" srcOrd="0" destOrd="0" presId="urn:microsoft.com/office/officeart/2005/8/layout/lProcess2"/>
    <dgm:cxn modelId="{4FE1B899-00D5-2348-AF54-271793AE2926}" srcId="{1DD66DD5-D57F-2245-8B75-19099B2795AE}" destId="{C4DA937B-1347-4D45-90D4-E636C0023835}" srcOrd="2" destOrd="0" parTransId="{91326877-FA40-724D-9C5B-9422C7351AA3}" sibTransId="{67435FFB-ECFF-794A-948F-06E472E31B5D}"/>
    <dgm:cxn modelId="{2A75EF9B-9F01-6D40-A10A-F060277AFA4D}" srcId="{1E91B2C6-366D-224F-95D3-1C325E62BE36}" destId="{6BE57182-13CE-7949-8DAF-A010F2E84118}" srcOrd="1" destOrd="0" parTransId="{40D739F8-B49B-5B48-9FB3-8179452CA428}" sibTransId="{41F97706-9ED4-2E46-8E33-1390FB58B710}"/>
    <dgm:cxn modelId="{BF61E5B1-DB2A-8B4D-B02E-836E2F04228C}" srcId="{8235030C-DEF0-A44B-ACE7-97612A552CDB}" destId="{01E87994-0519-9A4B-94FA-690F830550BF}" srcOrd="0" destOrd="0" parTransId="{ED8F6C89-4085-9344-8272-7CA558C693F3}" sibTransId="{99D3A389-0DB1-7E43-BCD0-F15C48421277}"/>
    <dgm:cxn modelId="{DE56D8B4-BE5C-C34D-BDFF-369FA5EAA99F}" srcId="{1E91B2C6-366D-224F-95D3-1C325E62BE36}" destId="{099A0C6B-DB03-8B44-A574-197F7E17FEB3}" srcOrd="0" destOrd="0" parTransId="{D7A7A03B-76F4-C749-84B3-9BEECB32E11B}" sibTransId="{F97DC75B-834C-7348-B2E2-E38D1B64F3A8}"/>
    <dgm:cxn modelId="{FA8C4FC4-BD2B-534A-90C4-D3450D94E2D3}" type="presOf" srcId="{01E87994-0519-9A4B-94FA-690F830550BF}" destId="{50615576-EF0B-AB45-A5AD-BC536ED0A537}" srcOrd="0" destOrd="0" presId="urn:microsoft.com/office/officeart/2005/8/layout/lProcess2"/>
    <dgm:cxn modelId="{40068FD5-A9EF-B04B-B6AA-EFEC2556EDC4}" srcId="{A25D92F4-3125-2F45-B47C-2F8D84556F6E}" destId="{C39B6BB5-F14B-BA44-8B73-DFBA45A11CE2}" srcOrd="0" destOrd="0" parTransId="{E0B59E19-F041-DA42-85EE-FEC4313FCA2F}" sibTransId="{1D99D9FB-5D99-374A-9DE7-26BB3A55A02B}"/>
    <dgm:cxn modelId="{D2AD0CE1-E047-9642-8D4A-7E6EF3681F22}" type="presOf" srcId="{8235030C-DEF0-A44B-ACE7-97612A552CDB}" destId="{2203C81E-31AA-0041-BB85-9E8ACECF6123}" srcOrd="1" destOrd="0" presId="urn:microsoft.com/office/officeart/2005/8/layout/lProcess2"/>
    <dgm:cxn modelId="{FE2529E1-5009-314A-B3AD-17B7E0231648}" type="presOf" srcId="{1E91B2C6-366D-224F-95D3-1C325E62BE36}" destId="{EC6DCD7A-FA66-0D4E-BD00-52E9BF23014B}" srcOrd="1" destOrd="0" presId="urn:microsoft.com/office/officeart/2005/8/layout/lProcess2"/>
    <dgm:cxn modelId="{413097E1-4CD0-204E-BF48-18DFBD0999EB}" type="presOf" srcId="{6BE57182-13CE-7949-8DAF-A010F2E84118}" destId="{7E6749A4-BAF3-914B-9E59-062CC576711B}" srcOrd="0" destOrd="0" presId="urn:microsoft.com/office/officeart/2005/8/layout/lProcess2"/>
    <dgm:cxn modelId="{98C401EB-FF2F-8840-912A-02B2CD49752D}" srcId="{C4DA937B-1347-4D45-90D4-E636C0023835}" destId="{18836103-E9BC-DB42-A8AA-D4DAB64641D9}" srcOrd="0" destOrd="0" parTransId="{5FF4E723-0567-D24D-B545-CE32ABFB0F1D}" sibTransId="{E418B1CB-DE16-0E4F-8CBE-04E46079C600}"/>
    <dgm:cxn modelId="{FD1E73EB-4E8D-674A-8A71-0730DF838F01}" type="presOf" srcId="{A25D92F4-3125-2F45-B47C-2F8D84556F6E}" destId="{3B7BA2CC-24B4-D74B-87B3-7FD81648DA9D}" srcOrd="0" destOrd="0" presId="urn:microsoft.com/office/officeart/2005/8/layout/lProcess2"/>
    <dgm:cxn modelId="{B3177CEB-FD22-A544-A857-C8F1EAB06D16}" type="presOf" srcId="{19575AB1-7C84-1944-BBC6-AC109C798D3E}" destId="{D704342D-6DEA-0948-AE33-D22D743BA896}" srcOrd="1" destOrd="0" presId="urn:microsoft.com/office/officeart/2005/8/layout/lProcess2"/>
    <dgm:cxn modelId="{C18A7FEB-E1E7-8248-B9FF-0FE2F462D93F}" type="presOf" srcId="{099A0C6B-DB03-8B44-A574-197F7E17FEB3}" destId="{CA2571DB-AE35-7B4D-9F5F-38454FF4DB52}" srcOrd="0" destOrd="0" presId="urn:microsoft.com/office/officeart/2005/8/layout/lProcess2"/>
    <dgm:cxn modelId="{610542EC-26DF-0D4C-81DC-798878870BA4}" srcId="{19575AB1-7C84-1944-BBC6-AC109C798D3E}" destId="{91964ACC-AAA4-174E-B045-4D77145B58CD}" srcOrd="0" destOrd="0" parTransId="{BB1DCC12-3D37-C84D-8EFE-86003F791F65}" sibTransId="{58D76BFD-D854-7E4D-BD99-E660842ECEB8}"/>
    <dgm:cxn modelId="{D599D9D1-D76F-7E40-AB5A-5E14708C7CFF}" type="presParOf" srcId="{833FC9A8-9DCB-114C-B247-0D2E47151A8B}" destId="{32FA55E1-173A-8F42-ADAF-CABE5BD4CCA8}" srcOrd="0" destOrd="0" presId="urn:microsoft.com/office/officeart/2005/8/layout/lProcess2"/>
    <dgm:cxn modelId="{92E5362E-25B8-4B49-9429-D89CA645C599}" type="presParOf" srcId="{32FA55E1-173A-8F42-ADAF-CABE5BD4CCA8}" destId="{83D6E85B-1A4F-4D48-865E-C35A83E07D3B}" srcOrd="0" destOrd="0" presId="urn:microsoft.com/office/officeart/2005/8/layout/lProcess2"/>
    <dgm:cxn modelId="{1B6E7F8B-6DD7-7049-A2B3-7C9E4C31C83F}" type="presParOf" srcId="{32FA55E1-173A-8F42-ADAF-CABE5BD4CCA8}" destId="{2203C81E-31AA-0041-BB85-9E8ACECF6123}" srcOrd="1" destOrd="0" presId="urn:microsoft.com/office/officeart/2005/8/layout/lProcess2"/>
    <dgm:cxn modelId="{2A8F8440-7654-9F4C-A33E-137CB538A06B}" type="presParOf" srcId="{32FA55E1-173A-8F42-ADAF-CABE5BD4CCA8}" destId="{1B237CC1-4431-574C-B963-CA13149DE82A}" srcOrd="2" destOrd="0" presId="urn:microsoft.com/office/officeart/2005/8/layout/lProcess2"/>
    <dgm:cxn modelId="{68868868-6453-C848-A509-07551044DFE9}" type="presParOf" srcId="{1B237CC1-4431-574C-B963-CA13149DE82A}" destId="{36BD966F-7B66-9F40-8CDB-71663F0E0A8C}" srcOrd="0" destOrd="0" presId="urn:microsoft.com/office/officeart/2005/8/layout/lProcess2"/>
    <dgm:cxn modelId="{FC154FD3-05E9-AD46-99EA-7AFC03D6DDF1}" type="presParOf" srcId="{36BD966F-7B66-9F40-8CDB-71663F0E0A8C}" destId="{50615576-EF0B-AB45-A5AD-BC536ED0A537}" srcOrd="0" destOrd="0" presId="urn:microsoft.com/office/officeart/2005/8/layout/lProcess2"/>
    <dgm:cxn modelId="{868F9A03-E30B-7249-BF36-EB8E0F42B830}" type="presParOf" srcId="{36BD966F-7B66-9F40-8CDB-71663F0E0A8C}" destId="{3259EAAA-B686-D043-BBBF-339934C845B0}" srcOrd="1" destOrd="0" presId="urn:microsoft.com/office/officeart/2005/8/layout/lProcess2"/>
    <dgm:cxn modelId="{777ED219-47CF-9740-822A-2BA0E9F3CE9D}" type="presParOf" srcId="{36BD966F-7B66-9F40-8CDB-71663F0E0A8C}" destId="{A88A22A3-EA32-254C-BDC4-0A8F7D6A471A}" srcOrd="2" destOrd="0" presId="urn:microsoft.com/office/officeart/2005/8/layout/lProcess2"/>
    <dgm:cxn modelId="{90B58D16-60C5-7D42-9BD2-48FBBDF3E1BD}" type="presParOf" srcId="{833FC9A8-9DCB-114C-B247-0D2E47151A8B}" destId="{39181FD0-3F87-5D49-8372-964B4198B962}" srcOrd="1" destOrd="0" presId="urn:microsoft.com/office/officeart/2005/8/layout/lProcess2"/>
    <dgm:cxn modelId="{5B187005-69CD-9F4A-A222-75E1AE82A3FF}" type="presParOf" srcId="{833FC9A8-9DCB-114C-B247-0D2E47151A8B}" destId="{8CCE49B9-34AC-BF45-80AA-A6C1B5C164BD}" srcOrd="2" destOrd="0" presId="urn:microsoft.com/office/officeart/2005/8/layout/lProcess2"/>
    <dgm:cxn modelId="{C8ADDA74-EDFD-3946-9AB2-51AE12CD35D2}" type="presParOf" srcId="{8CCE49B9-34AC-BF45-80AA-A6C1B5C164BD}" destId="{307BAE11-3794-F547-A56D-52661F717BA9}" srcOrd="0" destOrd="0" presId="urn:microsoft.com/office/officeart/2005/8/layout/lProcess2"/>
    <dgm:cxn modelId="{66E3518A-FC97-3A48-BEB0-369A130F4DF6}" type="presParOf" srcId="{8CCE49B9-34AC-BF45-80AA-A6C1B5C164BD}" destId="{EC6DCD7A-FA66-0D4E-BD00-52E9BF23014B}" srcOrd="1" destOrd="0" presId="urn:microsoft.com/office/officeart/2005/8/layout/lProcess2"/>
    <dgm:cxn modelId="{B91C1403-6600-D44D-95D8-24921C369813}" type="presParOf" srcId="{8CCE49B9-34AC-BF45-80AA-A6C1B5C164BD}" destId="{F6B5F117-4C6C-954B-8251-86B4419373AF}" srcOrd="2" destOrd="0" presId="urn:microsoft.com/office/officeart/2005/8/layout/lProcess2"/>
    <dgm:cxn modelId="{1C78D7AE-ACDE-6C4C-8E4E-3E2A107FC831}" type="presParOf" srcId="{F6B5F117-4C6C-954B-8251-86B4419373AF}" destId="{1FA328E5-744F-9741-9842-0C89FFF2DF28}" srcOrd="0" destOrd="0" presId="urn:microsoft.com/office/officeart/2005/8/layout/lProcess2"/>
    <dgm:cxn modelId="{068B3520-A8F0-AC42-877D-FB7BD3F25D4A}" type="presParOf" srcId="{1FA328E5-744F-9741-9842-0C89FFF2DF28}" destId="{CA2571DB-AE35-7B4D-9F5F-38454FF4DB52}" srcOrd="0" destOrd="0" presId="urn:microsoft.com/office/officeart/2005/8/layout/lProcess2"/>
    <dgm:cxn modelId="{50898A4B-1B3E-8747-ADDB-7D73877AC3B7}" type="presParOf" srcId="{1FA328E5-744F-9741-9842-0C89FFF2DF28}" destId="{F8622C29-885D-024A-A7CE-46D07AE4466B}" srcOrd="1" destOrd="0" presId="urn:microsoft.com/office/officeart/2005/8/layout/lProcess2"/>
    <dgm:cxn modelId="{18C1A94A-DC4F-9E45-B288-E44ADF4459FA}" type="presParOf" srcId="{1FA328E5-744F-9741-9842-0C89FFF2DF28}" destId="{7E6749A4-BAF3-914B-9E59-062CC576711B}" srcOrd="2" destOrd="0" presId="urn:microsoft.com/office/officeart/2005/8/layout/lProcess2"/>
    <dgm:cxn modelId="{4B5A1369-8E1D-1543-BFAE-725B84626604}" type="presParOf" srcId="{833FC9A8-9DCB-114C-B247-0D2E47151A8B}" destId="{925E16DF-2D06-7F45-BB77-8D6FC74D6D8C}" srcOrd="3" destOrd="0" presId="urn:microsoft.com/office/officeart/2005/8/layout/lProcess2"/>
    <dgm:cxn modelId="{270575C4-5618-734B-8440-ED46817A5062}" type="presParOf" srcId="{833FC9A8-9DCB-114C-B247-0D2E47151A8B}" destId="{C271C4A4-60BF-7D4D-ABA7-4C3594754CC8}" srcOrd="4" destOrd="0" presId="urn:microsoft.com/office/officeart/2005/8/layout/lProcess2"/>
    <dgm:cxn modelId="{08714697-9CE1-7D45-A800-1AC1D28F12ED}" type="presParOf" srcId="{C271C4A4-60BF-7D4D-ABA7-4C3594754CC8}" destId="{52A334F5-E306-A242-B0DA-34D384E28FD8}" srcOrd="0" destOrd="0" presId="urn:microsoft.com/office/officeart/2005/8/layout/lProcess2"/>
    <dgm:cxn modelId="{C3588773-1889-CC47-A452-41CB535C184D}" type="presParOf" srcId="{C271C4A4-60BF-7D4D-ABA7-4C3594754CC8}" destId="{9A1A6A08-B10A-D145-B7A4-6351BF35A1EE}" srcOrd="1" destOrd="0" presId="urn:microsoft.com/office/officeart/2005/8/layout/lProcess2"/>
    <dgm:cxn modelId="{B1B2FE92-825C-DA42-9759-658ADA6AF5BC}" type="presParOf" srcId="{C271C4A4-60BF-7D4D-ABA7-4C3594754CC8}" destId="{E708E70E-DBD9-4443-8079-AE0C9BDBABC7}" srcOrd="2" destOrd="0" presId="urn:microsoft.com/office/officeart/2005/8/layout/lProcess2"/>
    <dgm:cxn modelId="{1B3BF25C-145A-8A4D-B9DC-B8994D304E5D}" type="presParOf" srcId="{E708E70E-DBD9-4443-8079-AE0C9BDBABC7}" destId="{8F94E199-5EAC-3944-90D2-5729EA5789BD}" srcOrd="0" destOrd="0" presId="urn:microsoft.com/office/officeart/2005/8/layout/lProcess2"/>
    <dgm:cxn modelId="{53440D4F-D319-F047-87AD-0D271A33C1D9}" type="presParOf" srcId="{8F94E199-5EAC-3944-90D2-5729EA5789BD}" destId="{00374C01-F9AF-3846-86B9-6027E7286C24}" srcOrd="0" destOrd="0" presId="urn:microsoft.com/office/officeart/2005/8/layout/lProcess2"/>
    <dgm:cxn modelId="{C0A91636-CC19-B24A-B54E-E6549F4D6712}" type="presParOf" srcId="{833FC9A8-9DCB-114C-B247-0D2E47151A8B}" destId="{F39A0687-4B73-E343-9944-86E950582CC8}" srcOrd="5" destOrd="0" presId="urn:microsoft.com/office/officeart/2005/8/layout/lProcess2"/>
    <dgm:cxn modelId="{F71BF0DB-B1B2-E241-9CE7-C37ACDCCE10C}" type="presParOf" srcId="{833FC9A8-9DCB-114C-B247-0D2E47151A8B}" destId="{BEC64EA4-D80D-5E4B-BA25-E32A515CC683}" srcOrd="6" destOrd="0" presId="urn:microsoft.com/office/officeart/2005/8/layout/lProcess2"/>
    <dgm:cxn modelId="{B5927FA6-696D-6E4F-9988-B6F6CDF4FBCF}" type="presParOf" srcId="{BEC64EA4-D80D-5E4B-BA25-E32A515CC683}" destId="{3B7BA2CC-24B4-D74B-87B3-7FD81648DA9D}" srcOrd="0" destOrd="0" presId="urn:microsoft.com/office/officeart/2005/8/layout/lProcess2"/>
    <dgm:cxn modelId="{BFE1A5CA-B5E5-7842-89CA-5D2601ADADBD}" type="presParOf" srcId="{BEC64EA4-D80D-5E4B-BA25-E32A515CC683}" destId="{F31A5086-B9F7-EE4C-80F3-393BE9D93EDF}" srcOrd="1" destOrd="0" presId="urn:microsoft.com/office/officeart/2005/8/layout/lProcess2"/>
    <dgm:cxn modelId="{42E767AD-57CC-7B45-B570-65DA66F51156}" type="presParOf" srcId="{BEC64EA4-D80D-5E4B-BA25-E32A515CC683}" destId="{F4F4775A-9E20-1C49-8982-F6162EC3D023}" srcOrd="2" destOrd="0" presId="urn:microsoft.com/office/officeart/2005/8/layout/lProcess2"/>
    <dgm:cxn modelId="{1893409D-31A1-8044-BC69-364DA522980A}" type="presParOf" srcId="{F4F4775A-9E20-1C49-8982-F6162EC3D023}" destId="{9FC9334E-813D-0547-9E05-09F3B98E7B1E}" srcOrd="0" destOrd="0" presId="urn:microsoft.com/office/officeart/2005/8/layout/lProcess2"/>
    <dgm:cxn modelId="{ADC9E517-88EB-3D4F-8C9A-D6D1857044CD}" type="presParOf" srcId="{9FC9334E-813D-0547-9E05-09F3B98E7B1E}" destId="{99DD5FC5-C8D3-6F43-ABA0-3358441BF44E}" srcOrd="0" destOrd="0" presId="urn:microsoft.com/office/officeart/2005/8/layout/lProcess2"/>
    <dgm:cxn modelId="{64C41A59-2D3C-B441-A52D-C17AB28D18D7}" type="presParOf" srcId="{9FC9334E-813D-0547-9E05-09F3B98E7B1E}" destId="{41C32D21-4A8F-E04B-8D39-1F59177B50A6}" srcOrd="1" destOrd="0" presId="urn:microsoft.com/office/officeart/2005/8/layout/lProcess2"/>
    <dgm:cxn modelId="{5FD1890D-1333-D544-959C-5BC7AD4D7801}" type="presParOf" srcId="{9FC9334E-813D-0547-9E05-09F3B98E7B1E}" destId="{B77033A3-BFAF-6F4A-BB39-3CA3663CD29A}" srcOrd="2" destOrd="0" presId="urn:microsoft.com/office/officeart/2005/8/layout/lProcess2"/>
    <dgm:cxn modelId="{64AE96FE-E77A-BC40-9CA4-293084D14961}" type="presParOf" srcId="{833FC9A8-9DCB-114C-B247-0D2E47151A8B}" destId="{361AC61C-9D30-804C-BE0F-6EA39D227EBF}" srcOrd="7" destOrd="0" presId="urn:microsoft.com/office/officeart/2005/8/layout/lProcess2"/>
    <dgm:cxn modelId="{7E29909E-C1C6-2245-8432-2B4795D831D0}" type="presParOf" srcId="{833FC9A8-9DCB-114C-B247-0D2E47151A8B}" destId="{7D435012-DB9C-5F4E-A8CF-020FC2486984}" srcOrd="8" destOrd="0" presId="urn:microsoft.com/office/officeart/2005/8/layout/lProcess2"/>
    <dgm:cxn modelId="{0A4DA6E9-1189-E04E-A120-89FD6C3972B3}" type="presParOf" srcId="{7D435012-DB9C-5F4E-A8CF-020FC2486984}" destId="{28DBC1DB-80F2-4044-A978-BDC0D7B0731F}" srcOrd="0" destOrd="0" presId="urn:microsoft.com/office/officeart/2005/8/layout/lProcess2"/>
    <dgm:cxn modelId="{EBFF273B-5C79-BD4B-8D37-3B59EB3F187D}" type="presParOf" srcId="{7D435012-DB9C-5F4E-A8CF-020FC2486984}" destId="{D704342D-6DEA-0948-AE33-D22D743BA896}" srcOrd="1" destOrd="0" presId="urn:microsoft.com/office/officeart/2005/8/layout/lProcess2"/>
    <dgm:cxn modelId="{70BC1411-F8C8-634F-B7A6-FC83C27CE723}" type="presParOf" srcId="{7D435012-DB9C-5F4E-A8CF-020FC2486984}" destId="{B31EA2A1-7849-A042-8B33-DA1C2695A104}" srcOrd="2" destOrd="0" presId="urn:microsoft.com/office/officeart/2005/8/layout/lProcess2"/>
    <dgm:cxn modelId="{58DABDDD-D7D0-104A-9F39-266CB0B9A6E8}" type="presParOf" srcId="{B31EA2A1-7849-A042-8B33-DA1C2695A104}" destId="{BAA3F1F9-38E2-1647-A891-F8A973A8E7EE}" srcOrd="0" destOrd="0" presId="urn:microsoft.com/office/officeart/2005/8/layout/lProcess2"/>
    <dgm:cxn modelId="{DBD52A00-8130-D14D-A782-626B7F25764A}" type="presParOf" srcId="{BAA3F1F9-38E2-1647-A891-F8A973A8E7EE}" destId="{C0F9B1A0-AF49-B149-90E2-33F07E6783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40FB-C375-4B42-9A12-4E03C1603E92}">
      <dsp:nvSpPr>
        <dsp:cNvPr id="0" name=""/>
        <dsp:cNvSpPr/>
      </dsp:nvSpPr>
      <dsp:spPr>
        <a:xfrm>
          <a:off x="3209923" y="3352814"/>
          <a:ext cx="2367938" cy="2367938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0000"/>
              </a:solidFill>
            </a:rPr>
            <a:t>IPsec Documents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3556699" y="3699590"/>
        <a:ext cx="1674386" cy="1674386"/>
      </dsp:txXfrm>
    </dsp:sp>
    <dsp:sp modelId="{E62B5900-AF6F-B24C-A8B8-548040250394}">
      <dsp:nvSpPr>
        <dsp:cNvPr id="0" name=""/>
        <dsp:cNvSpPr/>
      </dsp:nvSpPr>
      <dsp:spPr>
        <a:xfrm rot="9844977">
          <a:off x="1301827" y="4812484"/>
          <a:ext cx="1884154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BECE2-1CCE-5644-A1F0-3BD0877E85B4}">
      <dsp:nvSpPr>
        <dsp:cNvPr id="0" name=""/>
        <dsp:cNvSpPr/>
      </dsp:nvSpPr>
      <dsp:spPr>
        <a:xfrm>
          <a:off x="76197" y="4267207"/>
          <a:ext cx="2523498" cy="2282137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Architecture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Covers the general concepts, security requirements, definitions, and mechanisms defining IPsec technology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Current specification is RFC 4301, </a:t>
          </a:r>
          <a:r>
            <a:rPr lang="en-US" sz="1400" i="1" kern="1200" dirty="0">
              <a:solidFill>
                <a:srgbClr val="000000"/>
              </a:solidFill>
            </a:rPr>
            <a:t>Security Architecture for the Internet Protocol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143039" y="4334049"/>
        <a:ext cx="2389814" cy="2148453"/>
      </dsp:txXfrm>
    </dsp:sp>
    <dsp:sp modelId="{A7ABCFE7-8F30-2F42-AFD6-BC26B11077B0}">
      <dsp:nvSpPr>
        <dsp:cNvPr id="0" name=""/>
        <dsp:cNvSpPr/>
      </dsp:nvSpPr>
      <dsp:spPr>
        <a:xfrm rot="12181312">
          <a:off x="1346800" y="3314806"/>
          <a:ext cx="1930882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B2410-3246-1544-AD89-20E5CDA7F891}">
      <dsp:nvSpPr>
        <dsp:cNvPr id="0" name=""/>
        <dsp:cNvSpPr/>
      </dsp:nvSpPr>
      <dsp:spPr>
        <a:xfrm>
          <a:off x="247059" y="2362198"/>
          <a:ext cx="2353267" cy="1824943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Authentication Header (AH)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An extension header to provide message authentication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The current specification is RFC 4302, </a:t>
          </a:r>
          <a:r>
            <a:rPr lang="en-US" sz="1400" i="1" kern="1200" dirty="0">
              <a:solidFill>
                <a:srgbClr val="000000"/>
              </a:solidFill>
            </a:rPr>
            <a:t>IP Authentication Header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300510" y="2415649"/>
        <a:ext cx="2246365" cy="1718041"/>
      </dsp:txXfrm>
    </dsp:sp>
    <dsp:sp modelId="{45F267BE-CA9F-7A42-8E5E-CB2BE08ACB46}">
      <dsp:nvSpPr>
        <dsp:cNvPr id="0" name=""/>
        <dsp:cNvSpPr/>
      </dsp:nvSpPr>
      <dsp:spPr>
        <a:xfrm rot="14920052">
          <a:off x="2369412" y="1917809"/>
          <a:ext cx="2266909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D84F3-9003-6C4B-80E2-22CDD89B2CE4}">
      <dsp:nvSpPr>
        <dsp:cNvPr id="0" name=""/>
        <dsp:cNvSpPr/>
      </dsp:nvSpPr>
      <dsp:spPr>
        <a:xfrm>
          <a:off x="1828790" y="58375"/>
          <a:ext cx="2523498" cy="2282137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Encapsulating Security Payload (ESP)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Consists of an encapsulating header and trailer used to provide encryption or combined encryption/authentication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The current specification is RFC 4303, </a:t>
          </a:r>
          <a:r>
            <a:rPr lang="en-US" sz="1400" i="1" kern="1200" dirty="0">
              <a:solidFill>
                <a:srgbClr val="000000"/>
              </a:solidFill>
            </a:rPr>
            <a:t>IP Encapsulating Security Payload (ESP)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1895632" y="125217"/>
        <a:ext cx="2389814" cy="2148453"/>
      </dsp:txXfrm>
    </dsp:sp>
    <dsp:sp modelId="{E85F8CD7-CF21-FD45-B934-3FE960C7F98A}">
      <dsp:nvSpPr>
        <dsp:cNvPr id="0" name=""/>
        <dsp:cNvSpPr/>
      </dsp:nvSpPr>
      <dsp:spPr>
        <a:xfrm rot="17893692">
          <a:off x="4359435" y="1917260"/>
          <a:ext cx="2519103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D35D9-2890-504A-85CD-D5B62625CE94}">
      <dsp:nvSpPr>
        <dsp:cNvPr id="0" name=""/>
        <dsp:cNvSpPr/>
      </dsp:nvSpPr>
      <dsp:spPr>
        <a:xfrm>
          <a:off x="4885673" y="80069"/>
          <a:ext cx="2658124" cy="2129735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 Internet Key Exchange (IKE)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A collection of documents describing the key management schemes for use with IPsec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The main specification is RFC 5996, </a:t>
          </a:r>
          <a:r>
            <a:rPr lang="en-US" sz="1400" i="1" kern="1200" dirty="0">
              <a:solidFill>
                <a:srgbClr val="000000"/>
              </a:solidFill>
            </a:rPr>
            <a:t>Internet Key Exchange (IKEv2) Protocol, </a:t>
          </a:r>
          <a:r>
            <a:rPr lang="en-US" sz="1400" kern="1200" dirty="0">
              <a:solidFill>
                <a:srgbClr val="000000"/>
              </a:solidFill>
            </a:rPr>
            <a:t>but there are a number of related RFCs</a:t>
          </a:r>
        </a:p>
      </dsp:txBody>
      <dsp:txXfrm>
        <a:off x="4948051" y="142447"/>
        <a:ext cx="2533368" cy="2004979"/>
      </dsp:txXfrm>
    </dsp:sp>
    <dsp:sp modelId="{D85B745C-C860-BE46-86DA-48F1FF2AA5E2}">
      <dsp:nvSpPr>
        <dsp:cNvPr id="0" name=""/>
        <dsp:cNvSpPr/>
      </dsp:nvSpPr>
      <dsp:spPr>
        <a:xfrm rot="20449923">
          <a:off x="5568778" y="3430291"/>
          <a:ext cx="2075081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4E441-63D4-AA4B-B46B-6441E2285FB1}">
      <dsp:nvSpPr>
        <dsp:cNvPr id="0" name=""/>
        <dsp:cNvSpPr/>
      </dsp:nvSpPr>
      <dsp:spPr>
        <a:xfrm>
          <a:off x="6400804" y="2362190"/>
          <a:ext cx="2371069" cy="2129735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Cryptographic algorithms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This category encompasses a large set of documents that define and describe cryptographic algorithms for encryption, message authentication, pseudorandom functions (PRFs), and cryptographic key exchange</a:t>
          </a:r>
        </a:p>
      </dsp:txBody>
      <dsp:txXfrm>
        <a:off x="6463182" y="2424568"/>
        <a:ext cx="2246313" cy="2004979"/>
      </dsp:txXfrm>
    </dsp:sp>
    <dsp:sp modelId="{362E5961-F8E7-1A42-B2D9-9ED51B9304BF}">
      <dsp:nvSpPr>
        <dsp:cNvPr id="0" name=""/>
        <dsp:cNvSpPr/>
      </dsp:nvSpPr>
      <dsp:spPr>
        <a:xfrm rot="1072922">
          <a:off x="5584142" y="4911227"/>
          <a:ext cx="2032243" cy="674862"/>
        </a:xfrm>
        <a:prstGeom prst="lef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5DB94-5BA4-8A44-8258-8BDEB20E9A6E}">
      <dsp:nvSpPr>
        <dsp:cNvPr id="0" name=""/>
        <dsp:cNvSpPr/>
      </dsp:nvSpPr>
      <dsp:spPr>
        <a:xfrm>
          <a:off x="6476998" y="4648194"/>
          <a:ext cx="2180599" cy="1824943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Other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00"/>
              </a:solidFill>
            </a:rPr>
            <a:t>There are a variety of other IPsec-related RFCs, including those dealing with security policy and management information base (MIB) content</a:t>
          </a:r>
        </a:p>
      </dsp:txBody>
      <dsp:txXfrm>
        <a:off x="6530449" y="4701645"/>
        <a:ext cx="2073697" cy="1718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235C7-FA3A-904D-BE08-E79EEAE1889E}">
      <dsp:nvSpPr>
        <dsp:cNvPr id="0" name=""/>
        <dsp:cNvSpPr/>
      </dsp:nvSpPr>
      <dsp:spPr>
        <a:xfrm>
          <a:off x="0" y="145232"/>
          <a:ext cx="4114800" cy="5760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</a:rPr>
            <a:t>Transport Mode</a:t>
          </a:r>
        </a:p>
      </dsp:txBody>
      <dsp:txXfrm>
        <a:off x="0" y="145232"/>
        <a:ext cx="4114800" cy="576000"/>
      </dsp:txXfrm>
    </dsp:sp>
    <dsp:sp modelId="{D43767FB-CCE1-B24C-9B7F-FF8830C00AC7}">
      <dsp:nvSpPr>
        <dsp:cNvPr id="0" name=""/>
        <dsp:cNvSpPr/>
      </dsp:nvSpPr>
      <dsp:spPr>
        <a:xfrm>
          <a:off x="0" y="679881"/>
          <a:ext cx="4114800" cy="3513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Provides protection mostly for upper-layer protocols, e.g., TCP or UDP segment, ICMP packet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Typically used for end-to-end communication between two hosts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ESP in transport mode encrypts and optionally authenticates the IP payload but not the IP header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</a:rPr>
            <a:t>AH in transport mode authenticates the IP payload and selected portions of the IP header</a:t>
          </a:r>
        </a:p>
      </dsp:txBody>
      <dsp:txXfrm>
        <a:off x="0" y="679881"/>
        <a:ext cx="4114800" cy="351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2F13-BF69-3147-B98A-6E99C8C2052E}">
      <dsp:nvSpPr>
        <dsp:cNvPr id="0" name=""/>
        <dsp:cNvSpPr/>
      </dsp:nvSpPr>
      <dsp:spPr>
        <a:xfrm>
          <a:off x="0" y="267159"/>
          <a:ext cx="4191000" cy="48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Tunnel Mode</a:t>
          </a:r>
        </a:p>
      </dsp:txBody>
      <dsp:txXfrm>
        <a:off x="0" y="267159"/>
        <a:ext cx="4191000" cy="489600"/>
      </dsp:txXfrm>
    </dsp:sp>
    <dsp:sp modelId="{345E7453-BDC7-4B43-B53A-AA8C04B406D8}">
      <dsp:nvSpPr>
        <dsp:cNvPr id="0" name=""/>
        <dsp:cNvSpPr/>
      </dsp:nvSpPr>
      <dsp:spPr>
        <a:xfrm>
          <a:off x="0" y="760206"/>
          <a:ext cx="4191000" cy="326655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Provides protection to the entire IP packet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Used when one or both ends of a security association (SA) are a security gateway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Number of hosts on networks behind firewalls can securely communicate without implementing </a:t>
          </a:r>
          <a:r>
            <a:rPr lang="en-US" sz="1700" kern="1200" dirty="0" err="1"/>
            <a:t>IPsec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ESP in tunnel mode encrypts, can authenticate entire inner IP packet, including inner IP header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AH in tunnel mode authenticates the entire inner IP packet and selected portions of outer IP header</a:t>
          </a:r>
        </a:p>
      </dsp:txBody>
      <dsp:txXfrm>
        <a:off x="0" y="760206"/>
        <a:ext cx="4191000" cy="3266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2390-973D-8B47-8B9D-6F29CA4AFC57}">
      <dsp:nvSpPr>
        <dsp:cNvPr id="0" name=""/>
        <dsp:cNvSpPr/>
      </dsp:nvSpPr>
      <dsp:spPr>
        <a:xfrm>
          <a:off x="1264919" y="58419"/>
          <a:ext cx="2804160" cy="2804160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tx1"/>
              </a:solidFill>
            </a:rPr>
            <a:t>Security Parameters Index (SPI)</a:t>
          </a:r>
          <a:endParaRPr lang="en-US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chemeClr val="tx1"/>
              </a:solidFill>
            </a:rPr>
            <a:t>A 32-bit unsigned integer assigned to this SA with local significance only</a:t>
          </a:r>
        </a:p>
      </dsp:txBody>
      <dsp:txXfrm>
        <a:off x="1638807" y="549148"/>
        <a:ext cx="2056384" cy="1261872"/>
      </dsp:txXfrm>
    </dsp:sp>
    <dsp:sp modelId="{CF3F18DD-5263-1940-B599-27C89DC3F298}">
      <dsp:nvSpPr>
        <dsp:cNvPr id="0" name=""/>
        <dsp:cNvSpPr/>
      </dsp:nvSpPr>
      <dsp:spPr>
        <a:xfrm>
          <a:off x="2274174" y="1869440"/>
          <a:ext cx="2804160" cy="2804160"/>
        </a:xfrm>
        <a:prstGeom prst="ellipse">
          <a:avLst/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rgbClr val="000000"/>
              </a:solidFill>
            </a:rPr>
            <a:t>        IP Destination 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rgbClr val="000000"/>
              </a:solidFill>
            </a:rPr>
            <a:t>Address of destination endpoint of SA, which can be an end-user system or a network system, e.g., firewall or router</a:t>
          </a:r>
        </a:p>
      </dsp:txBody>
      <dsp:txXfrm>
        <a:off x="3131780" y="2593848"/>
        <a:ext cx="1682496" cy="1542288"/>
      </dsp:txXfrm>
    </dsp:sp>
    <dsp:sp modelId="{6CEAEDBC-7DA9-9545-A749-5CA81761779C}">
      <dsp:nvSpPr>
        <dsp:cNvPr id="0" name=""/>
        <dsp:cNvSpPr/>
      </dsp:nvSpPr>
      <dsp:spPr>
        <a:xfrm>
          <a:off x="253085" y="1811020"/>
          <a:ext cx="2804160" cy="2804160"/>
        </a:xfrm>
        <a:prstGeom prst="ellipse">
          <a:avLst/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rgbClr val="000000"/>
              </a:solidFill>
            </a:rPr>
            <a:t>Security protocol identifier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rgbClr val="000000"/>
              </a:solidFill>
            </a:rPr>
            <a:t>Indicates whether the association is an AH or ESP security association</a:t>
          </a:r>
        </a:p>
      </dsp:txBody>
      <dsp:txXfrm>
        <a:off x="517143" y="2535428"/>
        <a:ext cx="1682496" cy="1542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6E85B-1A4F-4D48-865E-C35A83E07D3B}">
      <dsp:nvSpPr>
        <dsp:cNvPr id="0" name=""/>
        <dsp:cNvSpPr/>
      </dsp:nvSpPr>
      <dsp:spPr>
        <a:xfrm>
          <a:off x="279" y="0"/>
          <a:ext cx="1656064" cy="4521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000000"/>
              </a:solidFill>
            </a:rPr>
            <a:t>Remote IP address</a:t>
          </a:r>
        </a:p>
      </dsp:txBody>
      <dsp:txXfrm>
        <a:off x="279" y="0"/>
        <a:ext cx="1656064" cy="1356360"/>
      </dsp:txXfrm>
    </dsp:sp>
    <dsp:sp modelId="{50615576-EF0B-AB45-A5AD-BC536ED0A537}">
      <dsp:nvSpPr>
        <dsp:cNvPr id="0" name=""/>
        <dsp:cNvSpPr/>
      </dsp:nvSpPr>
      <dsp:spPr>
        <a:xfrm>
          <a:off x="160863" y="1108289"/>
          <a:ext cx="132485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This may be a single IP address, an enumerated list or range of addresses, or a wildcard (mask) address</a:t>
          </a:r>
        </a:p>
      </dsp:txBody>
      <dsp:txXfrm>
        <a:off x="199667" y="1147093"/>
        <a:ext cx="1247243" cy="1386042"/>
      </dsp:txXfrm>
    </dsp:sp>
    <dsp:sp modelId="{A88A22A3-EA32-254C-BDC4-0A8F7D6A471A}">
      <dsp:nvSpPr>
        <dsp:cNvPr id="0" name=""/>
        <dsp:cNvSpPr/>
      </dsp:nvSpPr>
      <dsp:spPr>
        <a:xfrm>
          <a:off x="165885" y="2831379"/>
          <a:ext cx="132485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Latter two  required to support more than one destination system sharing the same SA</a:t>
          </a:r>
        </a:p>
      </dsp:txBody>
      <dsp:txXfrm>
        <a:off x="204689" y="2870183"/>
        <a:ext cx="1247243" cy="1386042"/>
      </dsp:txXfrm>
    </dsp:sp>
    <dsp:sp modelId="{307BAE11-3794-F547-A56D-52661F717BA9}">
      <dsp:nvSpPr>
        <dsp:cNvPr id="0" name=""/>
        <dsp:cNvSpPr/>
      </dsp:nvSpPr>
      <dsp:spPr>
        <a:xfrm>
          <a:off x="1757823" y="0"/>
          <a:ext cx="1656064" cy="4521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000000"/>
              </a:solidFill>
            </a:rPr>
            <a:t>Local IP address</a:t>
          </a:r>
        </a:p>
      </dsp:txBody>
      <dsp:txXfrm>
        <a:off x="1757823" y="0"/>
        <a:ext cx="1656064" cy="1356360"/>
      </dsp:txXfrm>
    </dsp:sp>
    <dsp:sp modelId="{CA2571DB-AE35-7B4D-9F5F-38454FF4DB52}">
      <dsp:nvSpPr>
        <dsp:cNvPr id="0" name=""/>
        <dsp:cNvSpPr/>
      </dsp:nvSpPr>
      <dsp:spPr>
        <a:xfrm>
          <a:off x="1930401" y="1108289"/>
          <a:ext cx="132485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This may be a single IP address, an enumerated list or range of addresses, or a wildcard (mask) address</a:t>
          </a:r>
        </a:p>
      </dsp:txBody>
      <dsp:txXfrm>
        <a:off x="1969205" y="1147093"/>
        <a:ext cx="1247243" cy="1386042"/>
      </dsp:txXfrm>
    </dsp:sp>
    <dsp:sp modelId="{7E6749A4-BAF3-914B-9E59-062CC576711B}">
      <dsp:nvSpPr>
        <dsp:cNvPr id="0" name=""/>
        <dsp:cNvSpPr/>
      </dsp:nvSpPr>
      <dsp:spPr>
        <a:xfrm>
          <a:off x="1923429" y="2831379"/>
          <a:ext cx="132485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Latter two  required to support more than one source system sharing the same SA</a:t>
          </a:r>
        </a:p>
      </dsp:txBody>
      <dsp:txXfrm>
        <a:off x="1962233" y="2870183"/>
        <a:ext cx="1247243" cy="1386042"/>
      </dsp:txXfrm>
    </dsp:sp>
    <dsp:sp modelId="{52A334F5-E306-A242-B0DA-34D384E28FD8}">
      <dsp:nvSpPr>
        <dsp:cNvPr id="0" name=""/>
        <dsp:cNvSpPr/>
      </dsp:nvSpPr>
      <dsp:spPr>
        <a:xfrm>
          <a:off x="3515367" y="0"/>
          <a:ext cx="1656064" cy="4521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000000"/>
              </a:solidFill>
            </a:rPr>
            <a:t>Next layer protocol</a:t>
          </a:r>
        </a:p>
      </dsp:txBody>
      <dsp:txXfrm>
        <a:off x="3515367" y="0"/>
        <a:ext cx="1656064" cy="1356360"/>
      </dsp:txXfrm>
    </dsp:sp>
    <dsp:sp modelId="{00374C01-F9AF-3846-86B9-6027E7286C24}">
      <dsp:nvSpPr>
        <dsp:cNvPr id="0" name=""/>
        <dsp:cNvSpPr/>
      </dsp:nvSpPr>
      <dsp:spPr>
        <a:xfrm>
          <a:off x="3680974" y="1356910"/>
          <a:ext cx="1324851" cy="293767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The IP protocol header includes a field that designates the protocol operating over IP</a:t>
          </a:r>
        </a:p>
      </dsp:txBody>
      <dsp:txXfrm>
        <a:off x="3719778" y="1395714"/>
        <a:ext cx="1247243" cy="2860070"/>
      </dsp:txXfrm>
    </dsp:sp>
    <dsp:sp modelId="{3B7BA2CC-24B4-D74B-87B3-7FD81648DA9D}">
      <dsp:nvSpPr>
        <dsp:cNvPr id="0" name=""/>
        <dsp:cNvSpPr/>
      </dsp:nvSpPr>
      <dsp:spPr>
        <a:xfrm>
          <a:off x="5272912" y="0"/>
          <a:ext cx="1656064" cy="4521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000000"/>
              </a:solidFill>
            </a:rPr>
            <a:t>Name</a:t>
          </a:r>
          <a:r>
            <a:rPr lang="en-US" sz="1300" b="1" i="0" kern="1200" dirty="0">
              <a:solidFill>
                <a:srgbClr val="000000"/>
              </a:solidFill>
            </a:rPr>
            <a:t> </a:t>
          </a:r>
        </a:p>
      </dsp:txBody>
      <dsp:txXfrm>
        <a:off x="5272912" y="0"/>
        <a:ext cx="1656064" cy="1356360"/>
      </dsp:txXfrm>
    </dsp:sp>
    <dsp:sp modelId="{99DD5FC5-C8D3-6F43-ABA0-3358441BF44E}">
      <dsp:nvSpPr>
        <dsp:cNvPr id="0" name=""/>
        <dsp:cNvSpPr/>
      </dsp:nvSpPr>
      <dsp:spPr>
        <a:xfrm>
          <a:off x="5469466" y="1108289"/>
          <a:ext cx="132485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A user identifier from the operating system</a:t>
          </a:r>
        </a:p>
      </dsp:txBody>
      <dsp:txXfrm>
        <a:off x="5508270" y="1147093"/>
        <a:ext cx="1247243" cy="1386042"/>
      </dsp:txXfrm>
    </dsp:sp>
    <dsp:sp modelId="{B77033A3-BFAF-6F4A-BB39-3CA3663CD29A}">
      <dsp:nvSpPr>
        <dsp:cNvPr id="0" name=""/>
        <dsp:cNvSpPr/>
      </dsp:nvSpPr>
      <dsp:spPr>
        <a:xfrm>
          <a:off x="5386793" y="2831379"/>
          <a:ext cx="1428301" cy="1463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Not a field in the IP or upper-layer headers but is available if IPsec is running on the same operating system as the user</a:t>
          </a:r>
        </a:p>
      </dsp:txBody>
      <dsp:txXfrm>
        <a:off x="5428627" y="2873213"/>
        <a:ext cx="1344633" cy="1379982"/>
      </dsp:txXfrm>
    </dsp:sp>
    <dsp:sp modelId="{28DBC1DB-80F2-4044-A978-BDC0D7B0731F}">
      <dsp:nvSpPr>
        <dsp:cNvPr id="0" name=""/>
        <dsp:cNvSpPr/>
      </dsp:nvSpPr>
      <dsp:spPr>
        <a:xfrm>
          <a:off x="7030456" y="0"/>
          <a:ext cx="1656064" cy="4521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000000"/>
              </a:solidFill>
            </a:rPr>
            <a:t>Local and remote ports</a:t>
          </a:r>
        </a:p>
      </dsp:txBody>
      <dsp:txXfrm>
        <a:off x="7030456" y="0"/>
        <a:ext cx="1656064" cy="1356360"/>
      </dsp:txXfrm>
    </dsp:sp>
    <dsp:sp modelId="{C0F9B1A0-AF49-B149-90E2-33F07E6783C8}">
      <dsp:nvSpPr>
        <dsp:cNvPr id="0" name=""/>
        <dsp:cNvSpPr/>
      </dsp:nvSpPr>
      <dsp:spPr>
        <a:xfrm>
          <a:off x="7196063" y="1356910"/>
          <a:ext cx="1324851" cy="293767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rgbClr val="000000"/>
              </a:solidFill>
            </a:rPr>
            <a:t>These may be individual TCP or UDP port values, an enumerated list of ports, or a wildcard port </a:t>
          </a:r>
        </a:p>
      </dsp:txBody>
      <dsp:txXfrm>
        <a:off x="7234867" y="1395714"/>
        <a:ext cx="1247243" cy="286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993F-FCAE-3D4F-BE06-A641ECBB9E38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A3E49-9E2F-5E44-BBD2-0B68DE5C779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79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 illustrates this difference. One way to provide Web security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17.1a). The advantage of using IPsec is that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17.1b). The foremost example of this approach is the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SSL can be embedded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SSL, and most Web servers have implemented the protocol.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17.1c shows examples of this architecture. The advantage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Figure 9.9 shows the protocol architecture for the two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Transport mode ESP is used to encrypt and optionally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data carried by IP (e.g., a TCP segment), as shown in Figure 9.8b.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this mode using IPv4, the ESP header is inserted into the IP packet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prior to the transport-layer header (e.g., TCP, UDP, ICMP), and an ESP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trailer (Padding, Pad Length, and Next Header fields) is placed after the IP packet.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If authentication is selected, the ESP Authentication Data field is added after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ESP trailer. The entire transport-level segment plus the ESP trailer are encrypted.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Authentication covers all of the ciphertext plus the ESP header.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the context of IPv6, ESP is viewed as an end-to-end payload;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not examined or processed by intermediate routers. Therefore, the ESP header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after the IPv6 base header and the hop-by-hop, routing, and fragment extension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headers. The destination options extension header could appear before or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ESP header, depending on the semantics desired. For IPv6, encryption covers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entire transport-level segment plus the ESP trailer plus the destination options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extension header if it occurs after the ESP header. Again, authentication covers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ciphertext plus the ESP header.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Transport mode operation may be summarized as follows.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1.  At the source, the block of data consisting of the ESP trailer plus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transport-layer segment is encrypted and the plaintext of this block is replaced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 its ciphertext to form the IP packet for transmission. Authentication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added if this option is selected.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2. The packet is then routed to the destination. Each intermediate router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examine and process the IP header plus any plaintext IP extension headers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but does not need to examine the ciphertext.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3. The destination node examines and processes the IP header plus any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 extension headers. Then, on the basis of the SPI in the ESP header,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destination node decrypts the remainder of the packet to recover the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transport-layer segment.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Transport mode operation provides confidentiality for any application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uses it, thus avoiding the need to implement confidentiality in every individual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One drawback to this mode is that it is possible to do traffic analysis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transmitted packets.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Tunnel mode ESP is used to encrypt an entire IP packet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(Figure 9.8c). For this mode, the ESP header is prefixed to the packet and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 plus the ESP trailer is encrypted. This method can be used to counter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analysis.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Because the IP header contains the destination address and possibly source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routing directives and hop-by-hop option information, it is not possible simply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transmit the encrypted IP packet prefixed by the ESP header. Intermediate routers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would be unable to process such a packet. Therefore, it is necessary to encapsulate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entire block (ESP header plus ciphertext plus Authentication Data, if present)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 a new IP header that will contain sufficient information for routing but not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traffic analysis.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Whereas the transport mode is suitable for protecting connections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hosts that support the ESP feature, the tunnel mode is useful in a configuration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includes a firewall or other sort of security gateway that protects a trusted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from external networks. In this latter case, encryption occurs only between an external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 and the security gateway or between two security gateways. This relieves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hosts on the internal network of the processing burden of encryption and simplifies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key distribution task by reducing the number of needed keys. Further, it thwarts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traffic analysis based on ultimate destination.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Table 9.1 summarizes transport and tunnel mode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BC902-D374-E64F-BA7D-9484E4386091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Fundamental to the operation of IPsec is the concept of a security policy applied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each IP packet that transits from a source to a destination. IPsec policy is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primarily by the interaction of two databases, the security association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database (SAD)  and the security policy database (SPD) . This section provides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overview of these two databases and then summarizes their use during IPsec operation.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Figure 9.2 illustrates the relevant relationships.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31D9C-BEB9-0742-9F3F-3CD97797C21C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key concept that appears in both the authentication and confidentiality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IP is the security association (SA). An association is a one-way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connection between a sender and a receiver that affords security services to the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carried on it. If a peer relationship is needed for two-way secure exchange,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two security associations are required.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security association is uniquely identified by three parameters.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Security Parameters Index (SPI):  A 32-bit unsigned integer assigned to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SA and having local significance only. The SPI is carried in AH and ESP headers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enable the receiving system to select the SA under which a received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 will be processed.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IP Destination Address:  This is the address of the destination endpoint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SA, which may be an end-user system or a network system such as a firewall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router.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Security Protocol Identifier:  This field from the outer IP header indicates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whether the association is an AH or ESP security association.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Hence, in any IP packet, the security association is uniquely identified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Destination Address in the IPv4 or IPv6 header and the SPI in the enclosed extension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 (AH or ESP).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each IPsec implementation, there is a nominal Security Association Database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defines the parameters associated with each SA. A security association is normally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defined by the following parameters in an SAD entry.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Security Parameter Index: A 32-bit value selected by the receiving end of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SA to uniquely identify the SA. In an SAD entry for an outbound SA, the SPI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is used to construct the packet’s AH or ESP header. In an SAD entry for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inbound SA, the SPI is used to map traffic to the appropriate SA.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Sequence Number Counter: A 32-bit value used to generate the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 field in AH or ESP headers, described in Section 20.3 (required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Sequence Counter Overflow: A flag indicating whether overflow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Sequence Number Counter should generate an auditable event and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further transmission of packets on this SA 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Anti-Replay Window: Used to determine whether an inbound AH or ESP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 is a replay, described in Section 20.3 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AH Information: Authentication algorithm, keys, key lifetimes, and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parameters being used with AH (required for AH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ESP Information: Encryption and authentication algorithm, keys, initialization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values, key lifetimes, and related parameters being used with ESP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(required for ESP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Lifetime of this Security Association: A time interval or byte count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which an SA must be replaced with a new SA (and new SPI) or terminated,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plus an indication of which of these actions should occur (required for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IPsec Protocol Mode: Tunnel, transport, or wildcard.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Path MTU: Any observed path maximum transmission unit (maximum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packet that can be transmitted without fragmentation) and aging variables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key management mechanism that is used to distribute keys is coupled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authentication and privacy mechanisms only by way of the Security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Index (SPI). Hence, authentication and privacy have been specified independent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any specific key management mechanism.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IPsec provides the user with considerable flexibility in the way in which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services are applied to IP traffic. As we will see later, SAs can be combined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 of ways to yield the desired user configuration. Furthermore, IPsec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high degree of granularity in discriminating between traffic that is afforded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IPsec protection and traffic that is allowed to bypass IPsec, as in the former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relating IP traffic to specific SAs.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64185-7989-1C45-913F-0C80863CDF3E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means by which IP traffic is related to specific SAs (or no SA in the case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traffic allowed to bypass IPsec) is the nominal Security Policy Database (SPD).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its simplest form, an SPD contains entries, each of which defines a subset of IP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points to an SA for that traffic. In more complex environments, there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 multiple entries that potentially relate to a single SA or multiple SAs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 a single SPD entry. The reader is referred to the relevant IPsec documents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full discussion.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Each SPD entry is defined by a set of IP and upper-layer protocol field values,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called selectors . In effect, these selectors are used to filter outgoing traffic in order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map it into a particular SA. Outbound processing obeys the following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sequence for each IP packet.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1.  Compare the values of the appropriate fields in the packet (the selector fields)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against the SPD to find a matching SPD entry, which will point to zero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more SAs.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2.  Determine the SA if any for this packet and its associated SPI.</a:t>
            </a:r>
          </a:p>
          <a:p>
            <a:pPr marL="228600" indent="-228600">
              <a:buAutoNum type="arabicPeriod" startAt="3"/>
            </a:pPr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3"/>
            </a:pPr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Do the required IPsec processing (i.e., AH or ESP processing).</a:t>
            </a:r>
          </a:p>
          <a:p>
            <a:pPr marL="228600" indent="-228600">
              <a:buAutoNum type="arabicPeriod" startAt="3"/>
            </a:pPr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None/>
            </a:pPr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following selectors determine an SPD entry: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Remote IP Address:  This may be a single IP address, an enumerated list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range of addresses, or a wildcard (mask) address. The latter two are required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support more than one destination system sharing the same SA (e.g., behind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firewall).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Local IP Address:  This may be a single IP address, an enumerated list or range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addresses, or a wildcard (mask) address. The latter two are required to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more than one source system sharing the same SA (e.g., behind a firewall).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Next Layer Protocol:  The IP protocol header (IPv4, IPv6, or IPv6 Extension)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includes a field (Protocol for IPv4, Next Header for IPv6 or IPv6 Extension)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designates the protocol operating over IP. This is an individual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number, ANY, or for IPv6 only, OPAQUE. If AH or ESP is used, then this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protocol header immediately precedes the AH or ESP header in the packet.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Name:  A user identifier from the operating system. This is not a field in the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 upper-layer headers but is available if IPsec is running on the same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system as the user.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Local and Remote Ports:  These may be individual TCP or UDP port values,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 enumerated list of ports, or a wildcard 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Table 9.2 provides an example of an SPD on a host system (as opposed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network system such as a firewall or router). This table reflects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configuration: A local network configuration consists of two networks.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basic corporate network configuration has the IP network number 1.2.3.0/24.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local configuration also includes a secure LAN, often known as a DMZ,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is identified as 1.2.4.0/24. The DMZ is protected from both the outside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world and the rest of the corporate LAN by firewalls. The host in this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has the IP address 1.2.3.10, and it is authorized to connect to the server 1.2.4.10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the DMZ.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entries in the SPD should be self-explanatory. For example, UDP 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500 is the designated port for IKE. Any traffic from the local host to a remote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purposes of an IKE exchange bypasses the IPsec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6F994-BDA4-9A43-922D-5B37C88C44C5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In 1994, the Internet Architecture Board (IAB) issued a report titled “Security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Internet Architecture” (RFC 1636). The report identified key areas for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mechanisms. Among these were the need to secure the network infrastructure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unauthorized monitoring and control of network traffic and the need to secure end-user-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to-end-user traffic using authentication and encryption mechanisms.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provide security, the IAB included authentication and encryption as necessary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security features in the next-generation IP, which has been issued as IPv6.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Fortunately, these security capabilities were designed to be usable both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current IPv4 and the future IPv6. This means that vendors can begin offering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features now, and many vendors now do have some IPsec capability in their products.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IPsec specification now exists as a set of Internet standards.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EFCF0-2C8F-B84B-82D8-D2864A230B68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IPsec provides the capability to secure communications across a LAN, across private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public WANs, and across the Internet. Examples of its use include: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Secure branch office connectivity over the Internet:  A company can build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secure virtual private network over the Internet or over a public WAN.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enables a business to rely heavily on the Internet and reduce its need for private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networks, saving costs and network management overhead.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Secure remote access over the Internet:  An end user whose system is equipped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 IP security protocols can make a local call to an Internet Service Provider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(ISP) and gain secure access to a company network. This reduces the cost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toll charges for traveling employees and telecommuters.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Establishing extranet and intranet connectivity with partners:  IPsec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used to secure communication with other organizations, ensuring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confidentiality and providing a key exchange mechanism.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Enhancing electronic commerce security:  Even though some Web and electronic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commerce applications have built-in security protocols, the use of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enhances that security. IPsec guarantees that all traffic designated by the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administrator is both encrypted and authenticated, adding an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layer of security to whatever is provided at the application layer.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principal feature of IPsec that enables it to support these varied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is that it can encrypt and/or authenticate all  traffic at the IP level. Thus,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distributed applications (including remote logon, client/server, e-mail, file transfer,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Web access, and so on) can be secured.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AB09E-C3C9-D044-9517-CE86028061E1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Figure 9.1 is a typical scenario of IPsec usage. An organization maintains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LANs at dispersed locations. Nonsecure IP traffic is conducted on each LAN.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traffic offsite, through some sort of private or public WAN, IPsec protocols are used.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These protocols operate in networking devices, such as a router or firewall,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connect each LAN to the outside world. The IPsec networking device will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encrypt and compress all traffic going into the WAN and decrypt and decompress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traffic coming from the WAN; these operations are transparent to workstations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servers on the LAN. Secure transmission is also possible with individual users who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dial into the WAN. Such user workstations must implement the IPsec protocols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provide security.</a:t>
            </a:r>
            <a:endParaRPr lang="en-AU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0E48-3B9F-AC41-A750-1D4CFE36203A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Some of the benefits of IPsec: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When IPsec is implemented in a firewall or router, it provides strong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can be applied to all traffic crossing the perimeter. Traffic within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company or workgroup does not incur the overhead of security-related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processing.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IPsec in a firewall is resistant to bypass if all traffic from the outside must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 and the firewall is the only means of entrance from the Internet into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organization.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IPsec is below the transport layer (TCP, UDP) and so is transparent to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There is no need to change software on a user or server system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IPsec is implemented in the firewall or router. Even if IPsec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end systems, upper-layer software, including applications, is not affected.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IPsec can be transparent to end users. There is no need to train users on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mechanisms, issue keying material on a per-user basis, or revoke keying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material when users leave the organization.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IPsec can provide security for individual users if needed. This is useful for offsite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workers and for setting up a secure virtual subnetwork within an organization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sensitive applications.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B12DD-F25F-F04E-A974-AD05DC48411B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7675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IPsec encompasses three functional areas: authentication, confidentiality, and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management. The totality of the IPsec specification is scattered across dozens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RFCs and draft IETF documents, making this the most complex and difficult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grasp of all IETF specifications. The best way to grasp the scope of IPsec is to consult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latest version of the IPsec document roadmap, which as of this writing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6071 [IP Security (IPsec) and Internet Key Exchange (IKE) Document Roadmap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February 2011]. The documents can be categorized into the following groups.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Architecture:  Covers the general concepts, security requirements, definitions,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and mechanisms defining IPsec technology. The current specification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4301, Security Architecture for the Internet Protocol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Authentication Header (AH):  AH is an extension header to provide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authentication. The current specification is RFC 4302, IP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 . Because message authentication is provided by ESP, the use of AH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is deprecated. It is included in IPsecv3 for backward compatibility but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not be used in new applications. We do not discuss AH in this chapter.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Encapsulating Security Payload (ESP):  ESP consists of an encapsulating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 and trailer used to provide encryption or combined encryption/authentication.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current specification is RFC 4303, IP Encapsulating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Payload (ESP)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Internet Key Exchange (IKE):  This is a collection of documents describing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key management schemes for use with IPsec. The main specification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5996, Internet Key Exchange (IKEv2) Protocol , but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related RFCs.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Cryptographic algorithms: This category encompasses a large set of documents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that define and describe cryptographic algorithms for encryption, message authentication,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pseudorandom functions (PRFs), and cryptographic key exchange.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Other: There are a variety of other IPsec-related RFCs, including those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 security policy and management information base (MIB) content.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8F343-98E1-0647-B84B-03FAE5AC736B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IPsec provides security services at the IP layer by enabling a system to select required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security protocols, determine the algorithm(s) to use for the service(s),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put in place any cryptographic keys required to provide the requested services.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protocols are used to provide security: an authentication protocol designated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 of the protocol, Authentication Header (AH); and a combined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authentication protocol designated by the format of the packet for that protocol,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Encapsulating Security Payload (ESP). RFC 4301 lists the following services: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Access control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Connectionless integrity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Data origin authentication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Rejection of replayed packets (a form of partial sequence integrity)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Confidentiality (encryption)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•  Limited traffic flow confidentiality</a:t>
            </a: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Both AH and ESP support two modes of use: transport and tunnel mode.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these two modes is best understood in the context of a description of ESP,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which is covered in Section 9.3. Here we provide a brief overview.</a:t>
            </a:r>
          </a:p>
          <a:p>
            <a:endParaRPr lang="en-US" sz="1200" b="1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Transport mode provides protection primarily for upper-layer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protocols. That is, transport mode protection extends to the payload of an IP packet.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Examples include a TCP or UDP segment or an ICMP packet, all of which operate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directly above IP in a host protocol stack. Typically, transport mode is used for endto-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end communication between two hosts (e.g., a client and a server, or two workstations).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When a host runs AH or ESP over IPv4, the payload is the data that normally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follow the IP header. For IPv6, the payload is the data that normally follow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IP header and any IPv6 extensions headers that are present, with the possible exception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of the destination options header, which may be included in the protection.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ESP in transport mode encrypts and optionally authenticates the IP payload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but not the IP header. AH in transport mode authenticates the IP payload and selected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portions of the IP header.</a:t>
            </a:r>
          </a:p>
          <a:p>
            <a:endParaRPr lang="en-US" sz="1200" b="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Tunnel mode provides protection to the entire IP packet. To achieve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this, after the AH or ESP fields are added to the IP packet, the entire packet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security fields is treated as the payload of new outer IP packet with a new outer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header. The entire original, inner, packet travels through a tunnel from one point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an IP network to another; no routers along the way are able to examine the inner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header. Because the original packet is encapsulated, the new, larger packet may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totally different source and destination addresses, adding to the security. Tunnel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mode is used when one or both ends of a security association (SA) are a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gateway, such as a firewall or router that implements IPsec. With tunnel mode,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number of hosts on networks behind firewalls may engage in secure communications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without implementing IPsec. The unprotected packets generated by such hosts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are tunneled through external networks by tunnel mode SAs set up by the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software in the firewall or secure router at the boundary of the local network.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ESP in tunnel mode encrypts and optionally authenticates the entire inner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packet, including the inner IP header. AH in tunnel mode authenticates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inner IP packet and selected portions of the outer IP header.</a:t>
            </a:r>
          </a:p>
          <a:p>
            <a:endParaRPr lang="en-US" dirty="0"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495D-BBED-AB4D-A145-766D59CA8415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Figure 9.7 shows two ways in which the IPsec ESP service can be used.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upper part of the figure, encryption (and optionally authentication) is provided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between two hosts. Figure 20.7b shows how tunnel mode operation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used to set up a virtual private network . In this example, an organization has four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private networks interconnected across the Internet. Hosts on the internal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use the Internet for transport of data but do not interact with other Internet-based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hosts. By terminating the tunnels at the security gateway to each internal network,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configuration allows the hosts to avoid implementing the security capability.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The former technique is supported by a transport mode SA, while the latter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uses a tunnel mode SA.</a:t>
            </a:r>
          </a:p>
          <a:p>
            <a:endParaRPr lang="en-US" sz="1200" kern="1200" baseline="0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this section, we look at the scope of ESP for the two modes. The considerations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are somewhat different for IPv4 and IPv6. We use the packet formats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Figure 9.8a as a starting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A8F-2C5D-DC21-39BB-7BCB37176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8E130-5700-F32A-0B78-91A4AF438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DAC0-36A3-7A78-B34B-19DE91B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AA7F-3101-60E7-9815-B64ADB28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7E98-1B07-0ECF-EF70-C75283D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775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F808-CAA5-A351-648F-9567B7C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D4F4-0EC5-932B-039E-4B90B80E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E971-8D8D-7A71-D86E-2E2BD0F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BBF3-67C9-AD1C-5563-1A2110A4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6F4B-0C32-E055-4BB4-DE684CF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20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B2A9-95CE-A808-D827-4C934E39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C3E8-9732-417C-1188-619C1BE1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1238-7529-F185-8789-CD870749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5DDD-D607-0836-E129-7D747D2E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6522-849F-2E1D-2D86-BEF1ECF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358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CSE 4471 Handout on DDoS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447-E93E-ABC9-4006-C85C4D11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5CCD-9109-CE12-3407-B6E478D2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1FA7-36BD-5F84-9588-A4DE6BD9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10C2-10DC-8629-F21F-CE69AA1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15F7-988F-FED5-13D2-955F3D6B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284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10A-0633-69CE-4C2A-A23958F3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B16-7860-67E7-61FE-51D60D47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EEEC-F86A-3A4C-91A7-F266A60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13D3-7D39-A0FB-1480-24ECB6B7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E494-8364-39A9-19B6-209389EE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78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5AC-F206-1407-4D19-E4BB9885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2751-B648-7F06-0FA5-497291276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EB3C-B861-9FDA-5212-2EAFAD9B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F8C5-DE57-27B6-CAF7-CB8511E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3D60C-0D24-2BDE-E9D9-AF71F75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FB3-92D2-B5EC-F184-FBCF11F6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397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6A3-B3FE-3765-5BBF-C62EA504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DA05-BF11-DC22-9F3D-082DCF2C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F98A-45B6-E04A-BF70-F356E58B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669FD-0EDD-5000-0A96-983A099A7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BF72-5F9E-7B42-F632-0AA80F0C0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9CBA3-39D2-1647-E502-C7E9AF6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B908F-5EBF-E755-F11C-6874694B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BCF04-3F87-6789-CDA5-FED648E1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54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E09D-1ABA-DAD8-C467-23E8F1C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699B-8EDC-8A8E-83C8-20C0D098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8449-63D6-4660-AAA8-89DD759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AE883-C7FE-234D-CB47-95341B1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632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1DA3C-4067-DF3B-9CC1-29113E96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9B3E5-30A5-C838-6662-5A772814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E023-A29E-B587-7579-E1D8D5E5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47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B1C-0FD9-4FD5-AF7D-E9C4135B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D7B5-F1C6-6FA9-2855-37BF8F54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2BDB-2D1E-5786-C479-783C650D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132B-E830-6A68-0ACD-ED8DA86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A0AC-A47F-6FBB-E1B6-D04C5926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FF6F-57BD-CF08-2B57-94483EFA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65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C3A8-38DF-99CD-A12E-D1D49BC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A76CD-B2F9-0EA9-7C38-B27CB216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C752A-B5C4-3CB5-722B-189DDE9E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8A5D-3DBC-0D30-8EC0-36771F75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50BD-0F81-067B-81F0-3026803D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C928-1D37-07A0-04CB-43FDA270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27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71BE-35C8-3FA9-C3A6-299E417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1842-5506-99EE-EF46-408105AF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99C6-BE61-AE7C-7121-A6BD5FE3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E0F5-FAAF-6F4A-93D5-D0B8CC460455}" type="datetimeFigureOut">
              <a:rPr lang="en-FR" smtClean="0"/>
              <a:t>23/04/2023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99EB-0E67-3CF0-195F-B1394018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49E1-F55D-F3A4-21D9-D17BAF27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EC5F-94FD-AA45-89DE-63947E0382F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54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5EC9-9A16-8CAB-4A99-0924D735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Security at network layer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AB7C-74FD-6A58-6483-4232CFDAE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IPSec</a:t>
            </a:r>
          </a:p>
        </p:txBody>
      </p:sp>
    </p:spTree>
    <p:extLst>
      <p:ext uri="{BB962C8B-B14F-4D97-AF65-F5344CB8AC3E}">
        <p14:creationId xmlns:p14="http://schemas.microsoft.com/office/powerpoint/2010/main" val="325606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7.pdf"/>
          <p:cNvPicPr>
            <a:picLocks noChangeAspect="1"/>
          </p:cNvPicPr>
          <p:nvPr/>
        </p:nvPicPr>
        <p:blipFill rotWithShape="1">
          <a:blip r:embed="rId3"/>
          <a:srcRect t="8182" b="21053"/>
          <a:stretch/>
        </p:blipFill>
        <p:spPr>
          <a:xfrm>
            <a:off x="3121786" y="1149936"/>
            <a:ext cx="5948433" cy="54474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 vs. Tunnel Mode</a:t>
            </a:r>
          </a:p>
        </p:txBody>
      </p:sp>
    </p:spTree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9.pdf"/>
          <p:cNvPicPr>
            <a:picLocks noChangeAspect="1"/>
          </p:cNvPicPr>
          <p:nvPr/>
        </p:nvPicPr>
        <p:blipFill rotWithShape="1">
          <a:blip r:embed="rId3"/>
          <a:srcRect l="7059" t="3636" r="2353" b="9426"/>
          <a:stretch/>
        </p:blipFill>
        <p:spPr>
          <a:xfrm>
            <a:off x="3791745" y="895960"/>
            <a:ext cx="4800509" cy="59620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6632"/>
            <a:ext cx="7772400" cy="1143000"/>
          </a:xfrm>
        </p:spPr>
        <p:txBody>
          <a:bodyPr/>
          <a:lstStyle/>
          <a:p>
            <a:r>
              <a:rPr lang="en-US" dirty="0"/>
              <a:t>ESP Protocol Operation</a:t>
            </a:r>
          </a:p>
        </p:txBody>
      </p:sp>
    </p:spTree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.pdf"/>
          <p:cNvPicPr>
            <a:picLocks noChangeAspect="1"/>
          </p:cNvPicPr>
          <p:nvPr/>
        </p:nvPicPr>
        <p:blipFill rotWithShape="1">
          <a:blip r:embed="rId3"/>
          <a:srcRect l="3529" t="2727" r="1175" b="8581"/>
          <a:stretch/>
        </p:blipFill>
        <p:spPr>
          <a:xfrm>
            <a:off x="3821332" y="1183726"/>
            <a:ext cx="4674048" cy="5629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Encryption and Authentication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rcRect r="1509" b="2892"/>
          <a:stretch>
            <a:fillRect/>
          </a:stretch>
        </p:blipFill>
        <p:spPr>
          <a:xfrm>
            <a:off x="1676401" y="2133601"/>
            <a:ext cx="8665993" cy="44602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/>
          <p:cNvSpPr txBox="1"/>
          <p:nvPr/>
        </p:nvSpPr>
        <p:spPr>
          <a:xfrm>
            <a:off x="1524000" y="1524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2"/>
                </a:solidFill>
              </a:rPr>
              <a:t>Tunnel Mode and Transport Mode Functionality </a:t>
            </a:r>
          </a:p>
        </p:txBody>
      </p:sp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IPsec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IPsecArc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7" b="-20467"/>
          <a:stretch>
            <a:fillRect/>
          </a:stretch>
        </p:blipFill>
        <p:spPr/>
      </p:pic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 (SA)</a:t>
            </a:r>
            <a:endParaRPr lang="en-A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05000" y="1905001"/>
            <a:ext cx="379476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One-way logical connection between sender and receiver that affords security services to traffic carried on it</a:t>
            </a:r>
            <a:endParaRPr lang="en-AU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 any IP packet, the SA is uniquely identified by the Destination Address in the IPv4 or IPv6 header, the SPI and the enclosed extension header (AH or ESP)</a:t>
            </a:r>
            <a:endParaRPr lang="en-AU" dirty="0">
              <a:solidFill>
                <a:schemeClr val="tx2">
                  <a:lumMod val="1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0" y="2057400"/>
          <a:ext cx="53340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160020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Uniquely identified by three parameters:</a:t>
            </a:r>
          </a:p>
          <a:p>
            <a:endParaRPr lang="en-US" dirty="0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Association Database (SAD)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3" y="1828800"/>
            <a:ext cx="7583488" cy="4648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Defines the parameters associated with each SA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Normally defined by the following parameters in a SAD entry: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Security parameter index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Sequence number counter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Sequence counter overflow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Anti-replay window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AH information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ESP information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Lifetime of this security association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IPsec protocol mode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Path MTU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Database (SPD)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03463" y="1828800"/>
            <a:ext cx="7583488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means by which IP traffic is related to specific SAs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Contains entries, each of which defines a subset of IP traffic and points to an SA for that traffic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 more complex environments, may be multiple entries that potentially relate to a one or more SAs associated with a single SPD entry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Each SPD entry is defined by a set of IP and upper-layer protocol field values called 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</a:rPr>
              <a:t>selectors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These are used to filter outgoing traffic in order to map it into a particular 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7583488" cy="4297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following selectors determine an SPD entry: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2133600"/>
          <a:ext cx="86868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1" y="228601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chemeClr val="accent2"/>
                </a:solidFill>
              </a:rPr>
              <a:t>Host SPD Example </a:t>
            </a:r>
          </a:p>
        </p:txBody>
      </p:sp>
      <p:pic>
        <p:nvPicPr>
          <p:cNvPr id="2" name="Picture 1" descr="HostSPD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88840"/>
            <a:ext cx="8671560" cy="439216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1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824" t="26364" r="-706" b="31818"/>
              <a:stretch>
                <a:fillRect/>
              </a:stretch>
            </p:blipFill>
          </mc:Choice>
          <mc:Fallback>
            <p:blipFill>
              <a:blip r:embed="rId4"/>
              <a:srcRect l="2824" t="26364" r="-706" b="31818"/>
              <a:stretch>
                <a:fillRect/>
              </a:stretch>
            </p:blipFill>
          </mc:Fallback>
        </mc:AlternateContent>
        <p:spPr>
          <a:xfrm>
            <a:off x="1524000" y="533400"/>
            <a:ext cx="9702800" cy="5364162"/>
          </a:xfrm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28707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Layer: IP Security Overview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03463" y="1828800"/>
            <a:ext cx="7831137" cy="469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RFC 1636: “Security in the Internet Architecture”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Issued in 1994 by the Internet Architecture Board (IAB)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Identifies key areas for security mechanisms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Need to secure the network infrastructure from unauthorized monitoring and control of network traffic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Need to secure end-user-to-end-user traffic using authentication and encryption mechanisms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IAB included authentication and encryption as necessary security features in next generation IP (IPv6)</a:t>
            </a:r>
          </a:p>
          <a:p>
            <a:pPr lvl="2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IPsec specification now exists as a set of Internet standards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1584" y="1484784"/>
            <a:ext cx="7943528" cy="51411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Provides capability to secure communications across a LAN, private and public WANs, and the Internet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Examples include:</a:t>
            </a:r>
          </a:p>
          <a:p>
            <a:pPr lvl="1"/>
            <a:r>
              <a:rPr lang="en-US" dirty="0"/>
              <a:t>Secure branch office connectivity over the Internet</a:t>
            </a:r>
          </a:p>
          <a:p>
            <a:pPr lvl="1"/>
            <a:r>
              <a:rPr lang="en-US" dirty="0"/>
              <a:t>Secure remote access over the Internet</a:t>
            </a:r>
          </a:p>
          <a:p>
            <a:pPr lvl="1"/>
            <a:r>
              <a:rPr lang="en-US" dirty="0"/>
              <a:t>Establishing extranet and intranet connectivity with partners</a:t>
            </a:r>
          </a:p>
          <a:p>
            <a:pPr lvl="1"/>
            <a:r>
              <a:rPr lang="en-US" dirty="0"/>
              <a:t>Enhancing electronic commerce security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Principal feature of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IPsec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can encrypt and/or authenticate all traffic at network (IP) level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So all distributed applications (remote logon, client/server, 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e-mail, file transfer, Web access) can be secured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Scenario</a:t>
            </a:r>
          </a:p>
        </p:txBody>
      </p:sp>
      <p:pic>
        <p:nvPicPr>
          <p:cNvPr id="5" name="Content Placeholder 4" descr="IPsecScenari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" b="3160"/>
          <a:stretch>
            <a:fillRect/>
          </a:stretch>
        </p:blipFill>
        <p:spPr/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57400" y="1600200"/>
            <a:ext cx="8143056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When IPsec is implemented in firewall or router, it provides strong security applicable to all traffic crossing the perimeter</a:t>
            </a:r>
          </a:p>
          <a:p>
            <a:pPr lvl="1"/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Traffic within company/workgroup has no overhead from security-related processing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IPsec in firewall resists bypass if all outside traffic must use IP and the firewall is the only way Internet traffic enters organization </a:t>
            </a:r>
          </a:p>
          <a:p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IPsec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below the transport layer (TCP, UDP); transparent to applications</a:t>
            </a:r>
          </a:p>
          <a:p>
            <a:pPr lvl="1"/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No need to change software on a user or server system when IPsec is implemented in the firewall or router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IPsec can be transparent to end users</a:t>
            </a:r>
          </a:p>
          <a:p>
            <a:pPr lvl="1"/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No need to train users on security mechanisms, issue keys on a per-user basis, or revoke keys when users leave organization</a:t>
            </a:r>
          </a:p>
          <a:p>
            <a:r>
              <a:rPr lang="en-US" sz="2945" dirty="0">
                <a:solidFill>
                  <a:schemeClr val="tx2">
                    <a:lumMod val="10000"/>
                  </a:schemeClr>
                </a:solidFill>
              </a:rPr>
              <a:t>IPsec can provide security for individual users if needed</a:t>
            </a:r>
          </a:p>
          <a:p>
            <a:pPr lvl="1"/>
            <a:r>
              <a:rPr lang="en-US" sz="2829" dirty="0">
                <a:solidFill>
                  <a:schemeClr val="tx2">
                    <a:lumMod val="10000"/>
                  </a:schemeClr>
                </a:solidFill>
              </a:rPr>
              <a:t>Useful for offsite workers, setting up secure virtual subnetwork within an organization for sensitive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1524000" y="152400"/>
          <a:ext cx="8839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Services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76400"/>
            <a:ext cx="8363272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IPsec provides network layer security services by enabling a system to: 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Select required security protocols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Determine the algorithm(s) to use for the service(s)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Establish crypto keys required to provide requested services</a:t>
            </a:r>
          </a:p>
          <a:p>
            <a:pPr marL="457200" lvl="1" indent="-457200">
              <a:spcBef>
                <a:spcPts val="2400"/>
              </a:spcBef>
              <a:buFont typeface="Wingdings" charset="2"/>
              <a:buChar char="q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cs typeface="ＭＳ Ｐゴシック" pitchFamily="-84" charset="-128"/>
              </a:rPr>
              <a:t>RFC 4301 lists the following services: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Access control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Connectionless integrity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Data origin authentication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Reject replayed packets (form of partial sequence integrity)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Confidentiality (encryption)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Limited traffic flow confidentiality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Tunnel Modes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828800" y="1600201"/>
          <a:ext cx="4114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168008" y="1663436"/>
          <a:ext cx="41910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5464</Words>
  <Application>Microsoft Macintosh PowerPoint</Application>
  <PresentationFormat>Widescreen</PresentationFormat>
  <Paragraphs>527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Security at network layer level</vt:lpstr>
      <vt:lpstr>PowerPoint Presentation</vt:lpstr>
      <vt:lpstr>Network Layer: IP Security Overview</vt:lpstr>
      <vt:lpstr>Applications of IPsec</vt:lpstr>
      <vt:lpstr>IP Security Scenario</vt:lpstr>
      <vt:lpstr>Benefits of IPSec</vt:lpstr>
      <vt:lpstr>PowerPoint Presentation</vt:lpstr>
      <vt:lpstr>IPsec Services</vt:lpstr>
      <vt:lpstr>Transport and Tunnel Modes</vt:lpstr>
      <vt:lpstr>Transport Mode vs. Tunnel Mode</vt:lpstr>
      <vt:lpstr>ESP Protocol Operation</vt:lpstr>
      <vt:lpstr>ESP Encryption and Authentication</vt:lpstr>
      <vt:lpstr>PowerPoint Presentation</vt:lpstr>
      <vt:lpstr>IPsec Architecture</vt:lpstr>
      <vt:lpstr>Security Association (SA)</vt:lpstr>
      <vt:lpstr>Security Association Database (SAD)</vt:lpstr>
      <vt:lpstr>Security Policy Database (SPD)</vt:lpstr>
      <vt:lpstr>SPD Entries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protocol</dc:title>
  <dc:creator>M. Benz</dc:creator>
  <cp:lastModifiedBy>M. Benz</cp:lastModifiedBy>
  <cp:revision>42</cp:revision>
  <dcterms:created xsi:type="dcterms:W3CDTF">2023-03-19T07:26:42Z</dcterms:created>
  <dcterms:modified xsi:type="dcterms:W3CDTF">2023-04-23T09:36:49Z</dcterms:modified>
</cp:coreProperties>
</file>